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592"/>
  </p:normalViewPr>
  <p:slideViewPr>
    <p:cSldViewPr snapToGrid="0" snapToObjects="1">
      <p:cViewPr varScale="1">
        <p:scale>
          <a:sx n="90" d="100"/>
          <a:sy n="90" d="100"/>
        </p:scale>
        <p:origin x="232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088C-6928-D148-ACA4-D877058B3EC1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76DD-93F9-2947-B549-2E82E68E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</a:p>
            <a:p>
              <a:pPr algn="ctr"/>
              <a:r>
                <a:rPr lang="en-US" sz="1200" dirty="0"/>
                <a:t>192.168.10.1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AP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DHCP</a:t>
              </a:r>
            </a:p>
            <a:p>
              <a:pPr algn="ctr"/>
              <a:r>
                <a:rPr lang="en-US" sz="1200" dirty="0"/>
                <a:t>Server</a:t>
              </a:r>
            </a:p>
            <a:p>
              <a:pPr algn="ctr"/>
              <a:r>
                <a:rPr lang="en-US" sz="1200" dirty="0"/>
                <a:t>192.168.10.12</a:t>
              </a: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/>
                <a:t>Network</a:t>
              </a:r>
              <a:endParaRPr lang="en-US" sz="1200" dirty="0"/>
            </a:p>
            <a:p>
              <a:pPr algn="ctr"/>
              <a:r>
                <a:rPr lang="en-US" sz="1200" dirty="0"/>
                <a:t>192.168.10.0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The Cloud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27708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32783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pPr marL="12700" indent="-12700">
              <a:buAutoNum type="arabicPeriod"/>
            </a:pPr>
            <a:r>
              <a:rPr lang="en-US" sz="1000" dirty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/>
              <a:t> Accept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192.51.100.3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192.51.100.14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r>
              <a:rPr lang="en-US" sz="1000" dirty="0"/>
              <a:t>A. Create Socket</a:t>
            </a:r>
          </a:p>
          <a:p>
            <a:r>
              <a:rPr lang="en-US" sz="1000" dirty="0"/>
              <a:t>B. Bind(</a:t>
            </a:r>
            <a:r>
              <a:rPr lang="en-US" sz="1000" dirty="0" err="1"/>
              <a:t>WICED_ANY_PORT,interface</a:t>
            </a:r>
            <a:r>
              <a:rPr lang="en-US" sz="1000" dirty="0"/>
              <a:t>)</a:t>
            </a:r>
          </a:p>
          <a:p>
            <a:r>
              <a:rPr lang="en-US" sz="1000" dirty="0"/>
              <a:t>C. Connect(Server </a:t>
            </a:r>
            <a:r>
              <a:rPr lang="en-US" sz="1000" dirty="0" err="1"/>
              <a:t>IP,Remote</a:t>
            </a:r>
            <a:r>
              <a:rPr lang="en-US" sz="1000" dirty="0"/>
              <a:t> Port)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Client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7080" y="220063"/>
            <a:ext cx="11127957" cy="3802801"/>
            <a:chOff x="357080" y="220063"/>
            <a:chExt cx="11127957" cy="3802801"/>
          </a:xfrm>
        </p:grpSpPr>
        <p:sp>
          <p:nvSpPr>
            <p:cNvPr id="2" name="TextBox 1"/>
            <p:cNvSpPr txBox="1"/>
            <p:nvPr/>
          </p:nvSpPr>
          <p:spPr>
            <a:xfrm>
              <a:off x="4849212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27708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60568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32783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080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rIns="0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pPr marL="12700" indent="-12700">
                <a:buAutoNum type="arabicPeriod"/>
              </a:pPr>
              <a:r>
                <a:rPr lang="en-US" sz="1000" dirty="0"/>
                <a:t> Create Socket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Listen(local port #, interface)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Accept Connections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81141" y="1376780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192.51.100.3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2078" y="1976944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332585" y="1376780"/>
              <a:ext cx="1478090" cy="1323439"/>
              <a:chOff x="7174643" y="861391"/>
              <a:chExt cx="147809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174643" y="861391"/>
                <a:ext cx="14780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TCP/IP Stack</a:t>
                </a:r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600" dirty="0"/>
                  <a:t>192.51.100.14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55580" y="1461555"/>
                <a:ext cx="73173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Socket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369069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r>
                <a:rPr lang="en-US" sz="1000" dirty="0"/>
                <a:t>A. Create Socket</a:t>
              </a:r>
            </a:p>
            <a:p>
              <a:r>
                <a:rPr lang="en-US" sz="1000" dirty="0"/>
                <a:t>B. Bind(</a:t>
              </a:r>
              <a:r>
                <a:rPr lang="en-US" sz="1000" dirty="0" err="1"/>
                <a:t>WICED_ANY_PORT,interface</a:t>
              </a:r>
              <a:r>
                <a:rPr lang="en-US" sz="1000" dirty="0"/>
                <a:t>)</a:t>
              </a:r>
            </a:p>
            <a:p>
              <a:r>
                <a:rPr lang="en-US" sz="1000" dirty="0"/>
                <a:t>C. Connect(Server </a:t>
              </a:r>
              <a:r>
                <a:rPr lang="en-US" sz="1000" dirty="0" err="1"/>
                <a:t>IP,Remote</a:t>
              </a:r>
              <a:r>
                <a:rPr lang="en-US" sz="1000" dirty="0"/>
                <a:t> Port)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5362493" y="2577109"/>
              <a:ext cx="898075" cy="369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" idx="1"/>
            </p:cNvCxnSpPr>
            <p:nvPr/>
          </p:nvCxnSpPr>
          <p:spPr>
            <a:xfrm flipH="1" flipV="1">
              <a:off x="3993818" y="2146222"/>
              <a:ext cx="855394" cy="3539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468967" y="1984639"/>
              <a:ext cx="793110" cy="16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790876" y="2146221"/>
              <a:ext cx="922646" cy="757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1"/>
            </p:cNvCxnSpPr>
            <p:nvPr/>
          </p:nvCxnSpPr>
          <p:spPr>
            <a:xfrm flipH="1">
              <a:off x="8445261" y="1761501"/>
              <a:ext cx="923808" cy="403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642068" y="1774139"/>
              <a:ext cx="2616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99708" y="2363405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1252" y="2582051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87839" y="1773752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374" y="2154656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5081" y="1806148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0723" y="788867"/>
              <a:ext cx="122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Server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93882" y="822782"/>
              <a:ext cx="118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Client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787614" y="801994"/>
              <a:ext cx="17040" cy="322087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23728" y="220063"/>
              <a:ext cx="192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/>
                <a:t>Create Connection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90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B2C51B9-EDD7-4240-B648-DD06A33A337B}"/>
              </a:ext>
            </a:extLst>
          </p:cNvPr>
          <p:cNvGrpSpPr/>
          <p:nvPr/>
        </p:nvGrpSpPr>
        <p:grpSpPr>
          <a:xfrm>
            <a:off x="1569778" y="1265923"/>
            <a:ext cx="9355785" cy="5086642"/>
            <a:chOff x="1569778" y="1265923"/>
            <a:chExt cx="9355785" cy="5086642"/>
          </a:xfrm>
        </p:grpSpPr>
        <p:sp>
          <p:nvSpPr>
            <p:cNvPr id="2" name="Rectangle 1"/>
            <p:cNvSpPr/>
            <p:nvPr/>
          </p:nvSpPr>
          <p:spPr>
            <a:xfrm>
              <a:off x="5418442" y="1265923"/>
              <a:ext cx="1839074" cy="508664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146" y="4239522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13" name="Straight Arrow Connector 12"/>
            <p:cNvCxnSpPr>
              <a:cxnSpLocks/>
              <a:stCxn id="24" idx="1"/>
              <a:endCxn id="11" idx="1"/>
            </p:cNvCxnSpPr>
            <p:nvPr/>
          </p:nvCxnSpPr>
          <p:spPr>
            <a:xfrm flipV="1">
              <a:off x="7636485" y="2726297"/>
              <a:ext cx="1917478" cy="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1510" y="5730909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Private Key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38" name="Straight Arrow Connector 37"/>
            <p:cNvCxnSpPr>
              <a:cxnSpLocks/>
              <a:stCxn id="40" idx="1"/>
              <a:endCxn id="37" idx="3"/>
            </p:cNvCxnSpPr>
            <p:nvPr/>
          </p:nvCxnSpPr>
          <p:spPr>
            <a:xfrm flipH="1">
              <a:off x="2941378" y="3491976"/>
              <a:ext cx="180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1292437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/>
                <a:t>X.509</a:t>
              </a:r>
            </a:p>
            <a:p>
              <a:pPr algn="ctr"/>
              <a:r>
                <a:rPr lang="en-US" u="sng" dirty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1265923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Server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1299190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104E178-9C80-4A33-A1B6-474FD8E9B6A5}"/>
                </a:ext>
              </a:extLst>
            </p:cNvPr>
            <p:cNvSpPr/>
            <p:nvPr/>
          </p:nvSpPr>
          <p:spPr>
            <a:xfrm>
              <a:off x="7944608" y="3360117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92C24576-AA8C-4365-A2B7-C5B7C9D8A300}"/>
                </a:ext>
              </a:extLst>
            </p:cNvPr>
            <p:cNvSpPr/>
            <p:nvPr/>
          </p:nvSpPr>
          <p:spPr>
            <a:xfrm>
              <a:off x="7938629" y="2441354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C04B9279-B4F9-47E7-9E13-7A48FB835E60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8517946" y="3935161"/>
              <a:ext cx="13649" cy="30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73949712-EC35-4B62-80BD-DB99766A6DDC}"/>
                </a:ext>
              </a:extLst>
            </p:cNvPr>
            <p:cNvSpPr/>
            <p:nvPr/>
          </p:nvSpPr>
          <p:spPr>
            <a:xfrm>
              <a:off x="3396760" y="3222540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ED91E7B2-95CF-446A-882A-D674C9A468AD}"/>
                </a:ext>
              </a:extLst>
            </p:cNvPr>
            <p:cNvSpPr/>
            <p:nvPr/>
          </p:nvSpPr>
          <p:spPr>
            <a:xfrm>
              <a:off x="3396759" y="4862434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Encrypt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7B2937D3-658E-461E-B536-44F292EA471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974116" y="5410235"/>
              <a:ext cx="3194" cy="32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673A84B-0663-4F3A-B55F-412321873102}"/>
              </a:ext>
            </a:extLst>
          </p:cNvPr>
          <p:cNvGrpSpPr/>
          <p:nvPr/>
        </p:nvGrpSpPr>
        <p:grpSpPr>
          <a:xfrm>
            <a:off x="1634419" y="953146"/>
            <a:ext cx="6246046" cy="4572000"/>
            <a:chOff x="1634419" y="953146"/>
            <a:chExt cx="6246046" cy="457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1634419" y="953146"/>
              <a:ext cx="6246046" cy="4572000"/>
              <a:chOff x="1634419" y="953146"/>
              <a:chExt cx="5786357" cy="457200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634421" y="953146"/>
                <a:ext cx="2286000" cy="45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u="sng" dirty="0"/>
                  <a:t>TCP Client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125153" y="953146"/>
                <a:ext cx="2286000" cy="45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u="sng" dirty="0"/>
                  <a:t>TCP Server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34421" y="1632489"/>
                <a:ext cx="227403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Send Hello</a:t>
                </a:r>
                <a:endParaRPr lang="en-US" sz="15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3918080" y="1817155"/>
                <a:ext cx="1197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918079" y="2431568"/>
                <a:ext cx="1197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125153" y="2268899"/>
                <a:ext cx="229562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Send Public Key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36151" y="2688754"/>
                <a:ext cx="2281927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Create Symmetric Key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34419" y="3473381"/>
                <a:ext cx="229562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Encrypt w/Server Pub Key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98744" y="4224775"/>
                <a:ext cx="20878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Send Encrypted Key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918078" y="4405820"/>
                <a:ext cx="119745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2765023" y="3031196"/>
                <a:ext cx="865" cy="37784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741795" y="3864299"/>
                <a:ext cx="865" cy="37784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125151" y="4221154"/>
                <a:ext cx="228600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Decrypt w/Server Private Key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930042" y="5260864"/>
                <a:ext cx="119745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C9FCF87-F2D4-4039-A826-4C3260BD10F9}"/>
                </a:ext>
              </a:extLst>
            </p:cNvPr>
            <p:cNvSpPr txBox="1"/>
            <p:nvPr/>
          </p:nvSpPr>
          <p:spPr>
            <a:xfrm>
              <a:off x="164733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515CE19-FCFF-4E9F-A2DF-69A7A146D633}"/>
                </a:ext>
              </a:extLst>
            </p:cNvPr>
            <p:cNvSpPr txBox="1"/>
            <p:nvPr/>
          </p:nvSpPr>
          <p:spPr>
            <a:xfrm>
              <a:off x="5402470" y="5125974"/>
              <a:ext cx="246760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2D7F702-4C88-4EE2-9F57-CB430F0BA6F9}"/>
              </a:ext>
            </a:extLst>
          </p:cNvPr>
          <p:cNvGrpSpPr/>
          <p:nvPr/>
        </p:nvGrpSpPr>
        <p:grpSpPr>
          <a:xfrm>
            <a:off x="1634419" y="953146"/>
            <a:ext cx="6246046" cy="4572000"/>
            <a:chOff x="1634419" y="953146"/>
            <a:chExt cx="6246046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02469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4421" y="1632489"/>
              <a:ext cx="245469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99502" y="1817155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99501" y="2431568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02469" y="2268899"/>
              <a:ext cx="24779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X.509 Server Cert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289" y="3025642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3710513"/>
              <a:ext cx="247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  <a:p>
              <a:pPr algn="ctr"/>
              <a:r>
                <a:rPr lang="en-US" sz="1500" dirty="0"/>
                <a:t>(from Server Cert)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6371" y="2268899"/>
              <a:ext cx="21811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X.509 Cert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7106" y="4561663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99500" y="4713829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871468" y="3334832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871334" y="4226126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02467" y="4529163"/>
              <a:ext cx="246761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12415" y="5260864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998FC44-5325-4D9C-A345-381EA2311359}"/>
                </a:ext>
              </a:extLst>
            </p:cNvPr>
            <p:cNvSpPr txBox="1"/>
            <p:nvPr/>
          </p:nvSpPr>
          <p:spPr>
            <a:xfrm>
              <a:off x="164733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E2F940D-02AC-435F-875C-ED9F77996A4B}"/>
                </a:ext>
              </a:extLst>
            </p:cNvPr>
            <p:cNvSpPr txBox="1"/>
            <p:nvPr/>
          </p:nvSpPr>
          <p:spPr>
            <a:xfrm>
              <a:off x="5415771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44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A54D9B-4649-4139-BF33-3A405489CA68}"/>
              </a:ext>
            </a:extLst>
          </p:cNvPr>
          <p:cNvGrpSpPr/>
          <p:nvPr/>
        </p:nvGrpSpPr>
        <p:grpSpPr>
          <a:xfrm>
            <a:off x="1634419" y="953146"/>
            <a:ext cx="6229421" cy="4572000"/>
            <a:chOff x="1634419" y="953146"/>
            <a:chExt cx="6229421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9587" y="953146"/>
              <a:ext cx="245555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4069" y="953146"/>
              <a:ext cx="245555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6014" y="1407766"/>
              <a:ext cx="24427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87465" y="159243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87463" y="1920129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84069" y="1757460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X.509 Server Cert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606" y="1759943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Server X.509 Cert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119013" y="4854052"/>
              <a:ext cx="12862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90873" y="4703440"/>
              <a:ext cx="24555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00314" y="5298923"/>
              <a:ext cx="12862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01340" y="2347253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97945" y="2184584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Request Client X.509 Cert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2606" y="2563029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Client X.509 Cert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09663" y="272897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05282" y="2563029"/>
              <a:ext cx="243434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</a:t>
              </a:r>
              <a:r>
                <a:rPr lang="en-US" sz="1500"/>
                <a:t>X.509 Client Cert</a:t>
              </a:r>
              <a:endParaRPr 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E72F2BC-22BB-4B7F-89D0-333D30DB026F}"/>
                </a:ext>
              </a:extLst>
            </p:cNvPr>
            <p:cNvSpPr txBox="1"/>
            <p:nvPr/>
          </p:nvSpPr>
          <p:spPr>
            <a:xfrm>
              <a:off x="1636289" y="3158639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BC3F254-5703-4413-8F6B-98BDF6077316}"/>
                </a:ext>
              </a:extLst>
            </p:cNvPr>
            <p:cNvSpPr txBox="1"/>
            <p:nvPr/>
          </p:nvSpPr>
          <p:spPr>
            <a:xfrm>
              <a:off x="1634419" y="3843510"/>
              <a:ext cx="247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  <a:p>
              <a:pPr algn="ctr"/>
              <a:r>
                <a:rPr lang="en-US" sz="1500" dirty="0"/>
                <a:t>(from Server Cert)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5B0ECDB-D6B3-4252-A9E3-8975F33D8A5F}"/>
                </a:ext>
              </a:extLst>
            </p:cNvPr>
            <p:cNvSpPr txBox="1"/>
            <p:nvPr/>
          </p:nvSpPr>
          <p:spPr>
            <a:xfrm>
              <a:off x="1737106" y="4694660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22218763-EAC3-4B89-AB24-FB413DB047B1}"/>
                </a:ext>
              </a:extLst>
            </p:cNvPr>
            <p:cNvCxnSpPr/>
            <p:nvPr/>
          </p:nvCxnSpPr>
          <p:spPr>
            <a:xfrm flipH="1" flipV="1">
              <a:off x="2871468" y="3467829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6A8734FC-9F06-439B-A0B6-ECB46C05414F}"/>
                </a:ext>
              </a:extLst>
            </p:cNvPr>
            <p:cNvCxnSpPr/>
            <p:nvPr/>
          </p:nvCxnSpPr>
          <p:spPr>
            <a:xfrm flipH="1" flipV="1">
              <a:off x="2871334" y="4359123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F120430-1FA7-4874-ABCB-53CA8E819354}"/>
                </a:ext>
              </a:extLst>
            </p:cNvPr>
            <p:cNvSpPr txBox="1"/>
            <p:nvPr/>
          </p:nvSpPr>
          <p:spPr>
            <a:xfrm>
              <a:off x="5393567" y="5142671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78F2DCC0-4987-4A46-936A-1FC37149CD85}"/>
                </a:ext>
              </a:extLst>
            </p:cNvPr>
            <p:cNvSpPr txBox="1"/>
            <p:nvPr/>
          </p:nvSpPr>
          <p:spPr>
            <a:xfrm>
              <a:off x="1641793" y="5145370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7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36289" y="953146"/>
            <a:ext cx="6227551" cy="2204392"/>
            <a:chOff x="1636289" y="953146"/>
            <a:chExt cx="6227551" cy="2204392"/>
          </a:xfrm>
        </p:grpSpPr>
        <p:sp>
          <p:nvSpPr>
            <p:cNvPr id="3" name="TextBox 2"/>
            <p:cNvSpPr txBox="1"/>
            <p:nvPr/>
          </p:nvSpPr>
          <p:spPr>
            <a:xfrm>
              <a:off x="1639587" y="953146"/>
              <a:ext cx="2455558" cy="2204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HTTP Client</a:t>
              </a:r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4069" y="953146"/>
              <a:ext cx="2455558" cy="2204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 smtClean="0"/>
                <a:t>HTTP Server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6014" y="1407766"/>
              <a:ext cx="24427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Open TCP Connection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87465" y="159243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87463" y="1920129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42606" y="1759943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HTTP Request</a:t>
              </a:r>
              <a:endParaRPr lang="en-US" sz="15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01340" y="2347253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97945" y="2184584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Send HTTP Response</a:t>
              </a:r>
              <a:endParaRPr lang="en-US" sz="15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09663" y="272897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E72F2BC-22BB-4B7F-89D0-333D30DB026F}"/>
                </a:ext>
              </a:extLst>
            </p:cNvPr>
            <p:cNvSpPr txBox="1"/>
            <p:nvPr/>
          </p:nvSpPr>
          <p:spPr>
            <a:xfrm>
              <a:off x="1636289" y="2601423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Close Connection</a:t>
              </a:r>
              <a:endParaRPr lang="en-US" sz="15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E72F2BC-22BB-4B7F-89D0-333D30DB026F}"/>
                </a:ext>
              </a:extLst>
            </p:cNvPr>
            <p:cNvSpPr txBox="1"/>
            <p:nvPr/>
          </p:nvSpPr>
          <p:spPr>
            <a:xfrm>
              <a:off x="5359856" y="2601422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mtClean="0"/>
                <a:t>Close Connection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9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403</Words>
  <Application>Microsoft Macintosh PowerPoint</Application>
  <PresentationFormat>Widescreen</PresentationFormat>
  <Paragraphs>260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43</cp:revision>
  <dcterms:created xsi:type="dcterms:W3CDTF">2016-10-20T11:52:23Z</dcterms:created>
  <dcterms:modified xsi:type="dcterms:W3CDTF">2017-09-01T14:46:36Z</dcterms:modified>
</cp:coreProperties>
</file>