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13"/>
  </p:normalViewPr>
  <p:slideViewPr>
    <p:cSldViewPr snapToGrid="0" snapToObjects="1">
      <p:cViewPr varScale="1">
        <p:scale>
          <a:sx n="165" d="100"/>
          <a:sy n="165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iana.org/assignments/message-headers/message-headers.xhtml" TargetMode="External"/><Relationship Id="rId3" Type="http://schemas.openxmlformats.org/officeDocument/2006/relationships/hyperlink" Target="https://www.iana.org/assignments/media-types/media-types.x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Public Key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6151" y="2688754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4419" y="3473381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8744" y="4224775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18078" y="4405820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765023" y="3031196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741795" y="3864299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25151" y="4221154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X.509 Server Cert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151" y="3025642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81026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5924" y="2268899"/>
              <a:ext cx="20206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X.509 Cert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8744" y="4561663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18078" y="4713829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4" idx="0"/>
            </p:cNvCxnSpPr>
            <p:nvPr/>
          </p:nvCxnSpPr>
          <p:spPr>
            <a:xfrm flipH="1" flipV="1">
              <a:off x="2776251" y="2647794"/>
              <a:ext cx="864" cy="3778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765023" y="3368084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741795" y="4201187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25151" y="4529163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34419" y="953146"/>
            <a:ext cx="5799275" cy="4572000"/>
            <a:chOff x="1634419" y="953146"/>
            <a:chExt cx="5799275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230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5213" y="1407766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918080" y="1592432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918079" y="1920129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25153" y="1757460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X.509 Server Cert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1267" y="3719966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4302462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041" y="3181421"/>
              <a:ext cx="228037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Server X.509 Cert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314" y="4842103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47450" y="5003685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31487" y="4861381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30042" y="535711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930997" y="2347253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38071" y="2184584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Request Client X.509 Cert</a:t>
              </a:r>
              <a:endParaRPr lang="en-US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041" y="2563029"/>
              <a:ext cx="228037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Client X.509 Cert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938746" y="2728972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44901" y="2563029"/>
              <a:ext cx="22662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</a:t>
              </a:r>
              <a:r>
                <a:rPr lang="en-US" sz="1500" smtClean="0"/>
                <a:t>X.509 Client Cert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29540"/>
              </p:ext>
            </p:extLst>
          </p:nvPr>
        </p:nvGraphicFramePr>
        <p:xfrm>
          <a:off x="728420" y="596687"/>
          <a:ext cx="9431580" cy="4677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60"/>
                <a:gridCol w="2991330"/>
                <a:gridCol w="2614909"/>
                <a:gridCol w="2100881"/>
              </a:tblGrid>
              <a:tr h="38912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HTTP 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2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method path protocol\r\n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PUT /put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http/1.1\r\n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Required Headers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hlinkClick r:id="rId2"/>
                        </a:rPr>
                        <a:t>Iana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hlinkClick r:id="rId2"/>
                        </a:rPr>
                        <a:t>-message-header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hlinkClick r:id="rId3"/>
                        </a:rPr>
                        <a:t>mime-type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Host: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httpbin.org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Content-type: application/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Content-length: 10\r\n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Optional header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X-silly: something silly\r\n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Blank Line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Required blank line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\r\n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Optional Content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{arh:1234}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This is your data, it should be encode in the format that you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specificed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with the header Content-type.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If there is no content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then you don</a:t>
                      </a:r>
                      <a:r>
                        <a:rPr lang="mr-IN" sz="12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 need Content-type and Content-length headers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432</Words>
  <Application>Microsoft Macintosh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41</cp:revision>
  <dcterms:created xsi:type="dcterms:W3CDTF">2016-10-20T11:52:23Z</dcterms:created>
  <dcterms:modified xsi:type="dcterms:W3CDTF">2017-07-24T21:41:46Z</dcterms:modified>
</cp:coreProperties>
</file>