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673"/>
  </p:normalViewPr>
  <p:slideViewPr>
    <p:cSldViewPr snapToGrid="0" snapToObjects="1">
      <p:cViewPr varScale="1">
        <p:scale>
          <a:sx n="95" d="100"/>
          <a:sy n="95" d="100"/>
        </p:scale>
        <p:origin x="19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7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2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5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4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9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7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7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3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4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117CB-CD87-A145-B0DD-B1FF23D56DC0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7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180" y="3444788"/>
            <a:ext cx="3847453" cy="28855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19193"/>
            <a:ext cx="685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Cypress Academy</a:t>
            </a:r>
          </a:p>
          <a:p>
            <a:pPr algn="ctr"/>
            <a:r>
              <a:rPr lang="en-US" sz="7200" dirty="0"/>
              <a:t>WICED Wi-Fi 101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785672"/>
            <a:ext cx="6858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Alan Hawse</a:t>
            </a:r>
          </a:p>
          <a:p>
            <a:pPr algn="ctr"/>
            <a:r>
              <a:rPr lang="en-US" sz="2400" dirty="0"/>
              <a:t>Greg Landry</a:t>
            </a:r>
          </a:p>
          <a:p>
            <a:pPr algn="ctr"/>
            <a:r>
              <a:rPr lang="en-US" sz="2400" dirty="0"/>
              <a:t>Mike Noel</a:t>
            </a:r>
          </a:p>
          <a:p>
            <a:pPr algn="ctr"/>
            <a:r>
              <a:rPr lang="en-US" sz="2400" dirty="0"/>
              <a:t>James Dougherty</a:t>
            </a:r>
          </a:p>
          <a:p>
            <a:pPr algn="ctr"/>
            <a:r>
              <a:rPr lang="en-US" sz="2400" dirty="0"/>
              <a:t>Vikram Ramanna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C725C4-0D41-45F5-B805-41EF749983A1}"/>
              </a:ext>
            </a:extLst>
          </p:cNvPr>
          <p:cNvSpPr txBox="1"/>
          <p:nvPr/>
        </p:nvSpPr>
        <p:spPr>
          <a:xfrm>
            <a:off x="6036493" y="8812800"/>
            <a:ext cx="8018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Version 1.4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68989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2268" y="1137463"/>
            <a:ext cx="518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WPA2</a:t>
            </a:r>
            <a:r>
              <a:rPr lang="en-US" dirty="0"/>
              <a:t> SSID = WW101WPA PW = cypresswicedwifi101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294" y="5533054"/>
            <a:ext cx="649044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Trouble Shooting Guide: </a:t>
            </a:r>
          </a:p>
          <a:p>
            <a:endParaRPr lang="en-US" sz="1600" dirty="0"/>
          </a:p>
          <a:p>
            <a:r>
              <a:rPr lang="en-US" sz="1600" dirty="0"/>
              <a:t>Did you SAVE before you ran Make</a:t>
            </a:r>
          </a:p>
          <a:p>
            <a:r>
              <a:rPr lang="en-US" sz="1600" dirty="0"/>
              <a:t>Did you call </a:t>
            </a:r>
            <a:r>
              <a:rPr lang="en-US" sz="1600" dirty="0" err="1"/>
              <a:t>wiced_init</a:t>
            </a:r>
            <a:r>
              <a:rPr lang="en-US" sz="1600" dirty="0"/>
              <a:t> before any </a:t>
            </a:r>
            <a:r>
              <a:rPr lang="en-US" sz="1600"/>
              <a:t>other WICED function</a:t>
            </a:r>
            <a:endParaRPr lang="en-US" sz="1600" dirty="0"/>
          </a:p>
          <a:p>
            <a:r>
              <a:rPr lang="en-US" sz="1600" dirty="0"/>
              <a:t>Did you call the </a:t>
            </a:r>
            <a:r>
              <a:rPr lang="en-US" sz="1600" dirty="0" err="1"/>
              <a:t>init</a:t>
            </a:r>
            <a:r>
              <a:rPr lang="en-US" sz="1600" dirty="0"/>
              <a:t> function for each peripheral used</a:t>
            </a:r>
          </a:p>
          <a:p>
            <a:r>
              <a:rPr lang="en-US" sz="1600" dirty="0"/>
              <a:t>Do the project folder, C file, and make file all have the same name</a:t>
            </a:r>
          </a:p>
          <a:p>
            <a:r>
              <a:rPr lang="en-US" sz="1600" dirty="0"/>
              <a:t>Is the APP NAME in the make file unique</a:t>
            </a:r>
          </a:p>
          <a:p>
            <a:r>
              <a:rPr lang="en-US" sz="1600" dirty="0"/>
              <a:t>Did you clean after modifying certificates</a:t>
            </a:r>
          </a:p>
          <a:p>
            <a:r>
              <a:rPr lang="en-US" sz="1600" dirty="0"/>
              <a:t>Did you call </a:t>
            </a:r>
            <a:r>
              <a:rPr lang="en-US" sz="1600" dirty="0" err="1"/>
              <a:t>wiced_network_up</a:t>
            </a:r>
            <a:r>
              <a:rPr lang="en-US" sz="1600" dirty="0"/>
              <a:t> before any network activities</a:t>
            </a:r>
          </a:p>
          <a:p>
            <a:r>
              <a:rPr lang="en-US" sz="1600" dirty="0"/>
              <a:t>Did you create all structures before referencing them in function calls</a:t>
            </a:r>
          </a:p>
          <a:p>
            <a:r>
              <a:rPr lang="en-US" sz="1600" dirty="0"/>
              <a:t>Did you use WPRINT_APP_INFO for debugging (e.g. WICED return codes)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4451" y="1795344"/>
            <a:ext cx="5174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wwep.ww101.cypress.com IP Address = 198.51.100.3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27419" y="2506907"/>
            <a:ext cx="26890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Netblock</a:t>
            </a:r>
            <a:r>
              <a:rPr lang="en-US" dirty="0"/>
              <a:t>: 198.51.100.0/24</a:t>
            </a:r>
          </a:p>
          <a:p>
            <a:pPr algn="ctr"/>
            <a:r>
              <a:rPr lang="pl-PL" dirty="0"/>
              <a:t>Gateway:198.51.100.1</a:t>
            </a:r>
          </a:p>
          <a:p>
            <a:pPr algn="ctr"/>
            <a:r>
              <a:rPr lang="tr-TR" dirty="0"/>
              <a:t>Netmask:255.255.255.0</a:t>
            </a:r>
          </a:p>
          <a:p>
            <a:pPr algn="ctr"/>
            <a:r>
              <a:rPr lang="nb-NO" dirty="0"/>
              <a:t>DNS1: 8.8.8.8</a:t>
            </a:r>
          </a:p>
          <a:p>
            <a:pPr algn="ctr"/>
            <a:r>
              <a:rPr lang="hr-HR" dirty="0"/>
              <a:t>DNS2: 8.8.4.4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80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155</Words>
  <Application>Microsoft Office PowerPoint</Application>
  <PresentationFormat>Letter Paper (8.5x11 in)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Hawse</dc:creator>
  <cp:lastModifiedBy>Greg Landry</cp:lastModifiedBy>
  <cp:revision>26</cp:revision>
  <cp:lastPrinted>2016-10-21T14:06:40Z</cp:lastPrinted>
  <dcterms:created xsi:type="dcterms:W3CDTF">2016-10-21T14:02:28Z</dcterms:created>
  <dcterms:modified xsi:type="dcterms:W3CDTF">2017-08-29T19:43:16Z</dcterms:modified>
</cp:coreProperties>
</file>