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592"/>
  </p:normalViewPr>
  <p:slideViewPr>
    <p:cSldViewPr snapToGrid="0" snapToObjects="1">
      <p:cViewPr>
        <p:scale>
          <a:sx n="75" d="100"/>
          <a:sy n="75" d="100"/>
        </p:scale>
        <p:origin x="78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088C-6928-D148-ACA4-D877058B3EC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76DD-93F9-2947-B549-2E82E68E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1C66-B1B6-1643-A1E5-DA5B6E4004A0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C698-97F0-3742-90F2-46EAA2F16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424848" y="277185"/>
            <a:ext cx="8124314" cy="5390641"/>
            <a:chOff x="1424848" y="277185"/>
            <a:chExt cx="8124314" cy="5390641"/>
          </a:xfrm>
        </p:grpSpPr>
        <p:sp>
          <p:nvSpPr>
            <p:cNvPr id="4" name="TextBox 3"/>
            <p:cNvSpPr txBox="1"/>
            <p:nvPr/>
          </p:nvSpPr>
          <p:spPr>
            <a:xfrm>
              <a:off x="4680228" y="2561227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Router</a:t>
              </a:r>
            </a:p>
            <a:p>
              <a:pPr algn="ctr"/>
              <a:r>
                <a:rPr lang="en-US" sz="1200" dirty="0"/>
                <a:t>192.168.10.1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506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3914" y="1752928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0672" y="3046835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670" y="3685372"/>
              <a:ext cx="100700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65184" y="4345295"/>
              <a:ext cx="10855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Device</a:t>
              </a:r>
            </a:p>
            <a:p>
              <a:pPr algn="ctr"/>
              <a:r>
                <a:rPr lang="en-US" sz="1200" dirty="0"/>
                <a:t>192.168.10.11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87666" y="3338367"/>
              <a:ext cx="6671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WiFi</a:t>
              </a:r>
              <a:r>
                <a:rPr lang="en-US" sz="1200" dirty="0"/>
                <a:t> AP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9266" y="3886348"/>
              <a:ext cx="108555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DHCP</a:t>
              </a:r>
            </a:p>
            <a:p>
              <a:pPr algn="ctr"/>
              <a:r>
                <a:rPr lang="en-US" sz="1200" dirty="0"/>
                <a:t>Server</a:t>
              </a:r>
            </a:p>
            <a:p>
              <a:pPr algn="ctr"/>
              <a:r>
                <a:rPr lang="en-US" sz="1200" dirty="0"/>
                <a:t>192.168.10.12</a:t>
              </a:r>
            </a:p>
          </p:txBody>
        </p:sp>
        <p:cxnSp>
          <p:nvCxnSpPr>
            <p:cNvPr id="13" name="Straight Connector 12"/>
            <p:cNvCxnSpPr>
              <a:stCxn id="11" idx="0"/>
            </p:cNvCxnSpPr>
            <p:nvPr/>
          </p:nvCxnSpPr>
          <p:spPr>
            <a:xfrm flipH="1" flipV="1">
              <a:off x="4714575" y="3046835"/>
              <a:ext cx="547468" cy="839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0"/>
            </p:cNvCxnSpPr>
            <p:nvPr/>
          </p:nvCxnSpPr>
          <p:spPr>
            <a:xfrm flipH="1">
              <a:off x="3607961" y="3615366"/>
              <a:ext cx="713290" cy="729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0" idx="0"/>
            </p:cNvCxnSpPr>
            <p:nvPr/>
          </p:nvCxnSpPr>
          <p:spPr>
            <a:xfrm flipH="1">
              <a:off x="4321251" y="3046835"/>
              <a:ext cx="358830" cy="2915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8" idx="3"/>
            </p:cNvCxnSpPr>
            <p:nvPr/>
          </p:nvCxnSpPr>
          <p:spPr>
            <a:xfrm flipH="1">
              <a:off x="3347676" y="3610651"/>
              <a:ext cx="639990" cy="3055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7" idx="3"/>
            </p:cNvCxnSpPr>
            <p:nvPr/>
          </p:nvCxnSpPr>
          <p:spPr>
            <a:xfrm flipH="1" flipV="1">
              <a:off x="3347678" y="3277668"/>
              <a:ext cx="639988" cy="88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560966" y="2561227"/>
              <a:ext cx="6064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Router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5833" y="121218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37390" y="861677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28" name="Straight Connector 27"/>
            <p:cNvCxnSpPr>
              <a:stCxn id="5" idx="1"/>
              <a:endCxn id="26" idx="2"/>
            </p:cNvCxnSpPr>
            <p:nvPr/>
          </p:nvCxnSpPr>
          <p:spPr>
            <a:xfrm flipH="1" flipV="1">
              <a:off x="3988785" y="1489180"/>
              <a:ext cx="891721" cy="40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27" idx="2"/>
            </p:cNvCxnSpPr>
            <p:nvPr/>
          </p:nvCxnSpPr>
          <p:spPr>
            <a:xfrm flipV="1">
              <a:off x="5183730" y="1138676"/>
              <a:ext cx="16612" cy="614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" idx="2"/>
              <a:endCxn id="4" idx="0"/>
            </p:cNvCxnSpPr>
            <p:nvPr/>
          </p:nvCxnSpPr>
          <p:spPr>
            <a:xfrm>
              <a:off x="5183730" y="2029927"/>
              <a:ext cx="1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1"/>
              <a:endCxn id="4" idx="3"/>
            </p:cNvCxnSpPr>
            <p:nvPr/>
          </p:nvCxnSpPr>
          <p:spPr>
            <a:xfrm flipH="1">
              <a:off x="5687234" y="2699727"/>
              <a:ext cx="873732" cy="92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5" idx="3"/>
            </p:cNvCxnSpPr>
            <p:nvPr/>
          </p:nvCxnSpPr>
          <p:spPr>
            <a:xfrm flipH="1">
              <a:off x="5486954" y="1891428"/>
              <a:ext cx="1096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6" idx="2"/>
              <a:endCxn id="25" idx="0"/>
            </p:cNvCxnSpPr>
            <p:nvPr/>
          </p:nvCxnSpPr>
          <p:spPr>
            <a:xfrm flipH="1">
              <a:off x="6864190" y="2029927"/>
              <a:ext cx="22948" cy="531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11807" y="799731"/>
              <a:ext cx="7259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7" name="Straight Connector 46"/>
            <p:cNvCxnSpPr>
              <a:endCxn id="46" idx="2"/>
            </p:cNvCxnSpPr>
            <p:nvPr/>
          </p:nvCxnSpPr>
          <p:spPr>
            <a:xfrm flipV="1">
              <a:off x="6908992" y="1076730"/>
              <a:ext cx="65767" cy="671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640071" y="1209020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6" idx="3"/>
              <a:endCxn id="48" idx="2"/>
            </p:cNvCxnSpPr>
            <p:nvPr/>
          </p:nvCxnSpPr>
          <p:spPr>
            <a:xfrm flipV="1">
              <a:off x="7190362" y="1486019"/>
              <a:ext cx="946801" cy="405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725727" y="2191895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2" name="Straight Connector 51"/>
            <p:cNvCxnSpPr>
              <a:stCxn id="25" idx="3"/>
              <a:endCxn id="51" idx="2"/>
            </p:cNvCxnSpPr>
            <p:nvPr/>
          </p:nvCxnSpPr>
          <p:spPr>
            <a:xfrm flipV="1">
              <a:off x="7167414" y="2468894"/>
              <a:ext cx="1055405" cy="230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93704" y="33257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/>
                <a:t>Network</a:t>
              </a:r>
              <a:endParaRPr lang="en-US" sz="1200" dirty="0"/>
            </a:p>
          </p:txBody>
        </p:sp>
        <p:cxnSp>
          <p:nvCxnSpPr>
            <p:cNvPr id="55" name="Straight Connector 54"/>
            <p:cNvCxnSpPr>
              <a:stCxn id="25" idx="2"/>
              <a:endCxn id="54" idx="0"/>
            </p:cNvCxnSpPr>
            <p:nvPr/>
          </p:nvCxnSpPr>
          <p:spPr>
            <a:xfrm>
              <a:off x="6864190" y="2838226"/>
              <a:ext cx="1126606" cy="48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79478" y="3523033"/>
              <a:ext cx="99418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Network</a:t>
              </a:r>
            </a:p>
          </p:txBody>
        </p:sp>
        <p:cxnSp>
          <p:nvCxnSpPr>
            <p:cNvPr id="60" name="Straight Connector 59"/>
            <p:cNvCxnSpPr>
              <a:endCxn id="59" idx="0"/>
            </p:cNvCxnSpPr>
            <p:nvPr/>
          </p:nvCxnSpPr>
          <p:spPr>
            <a:xfrm>
              <a:off x="5678007" y="3018391"/>
              <a:ext cx="1098563" cy="504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026782" y="2327273"/>
              <a:ext cx="1007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/>
                <a:t>Network</a:t>
              </a:r>
              <a:endParaRPr lang="en-US" sz="1200" dirty="0"/>
            </a:p>
            <a:p>
              <a:pPr algn="ctr"/>
              <a:r>
                <a:rPr lang="en-US" sz="1200" dirty="0"/>
                <a:t>192.168.10.0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435262" y="2274847"/>
              <a:ext cx="4628480" cy="3392979"/>
            </a:xfrm>
            <a:custGeom>
              <a:avLst/>
              <a:gdLst>
                <a:gd name="connsiteX0" fmla="*/ 462987 w 4479403"/>
                <a:gd name="connsiteY0" fmla="*/ 69448 h 3240912"/>
                <a:gd name="connsiteX1" fmla="*/ 335666 w 4479403"/>
                <a:gd name="connsiteY1" fmla="*/ 81023 h 3240912"/>
                <a:gd name="connsiteX2" fmla="*/ 266218 w 4479403"/>
                <a:gd name="connsiteY2" fmla="*/ 104172 h 3240912"/>
                <a:gd name="connsiteX3" fmla="*/ 243068 w 4479403"/>
                <a:gd name="connsiteY3" fmla="*/ 127322 h 3240912"/>
                <a:gd name="connsiteX4" fmla="*/ 115747 w 4479403"/>
                <a:gd name="connsiteY4" fmla="*/ 231494 h 3240912"/>
                <a:gd name="connsiteX5" fmla="*/ 46299 w 4479403"/>
                <a:gd name="connsiteY5" fmla="*/ 324091 h 3240912"/>
                <a:gd name="connsiteX6" fmla="*/ 34724 w 4479403"/>
                <a:gd name="connsiteY6" fmla="*/ 370390 h 3240912"/>
                <a:gd name="connsiteX7" fmla="*/ 11575 w 4479403"/>
                <a:gd name="connsiteY7" fmla="*/ 416689 h 3240912"/>
                <a:gd name="connsiteX8" fmla="*/ 0 w 4479403"/>
                <a:gd name="connsiteY8" fmla="*/ 509286 h 3240912"/>
                <a:gd name="connsiteX9" fmla="*/ 23149 w 4479403"/>
                <a:gd name="connsiteY9" fmla="*/ 972274 h 3240912"/>
                <a:gd name="connsiteX10" fmla="*/ 46299 w 4479403"/>
                <a:gd name="connsiteY10" fmla="*/ 1134319 h 3240912"/>
                <a:gd name="connsiteX11" fmla="*/ 46299 w 4479403"/>
                <a:gd name="connsiteY11" fmla="*/ 1551008 h 3240912"/>
                <a:gd name="connsiteX12" fmla="*/ 57874 w 4479403"/>
                <a:gd name="connsiteY12" fmla="*/ 1597306 h 3240912"/>
                <a:gd name="connsiteX13" fmla="*/ 69448 w 4479403"/>
                <a:gd name="connsiteY13" fmla="*/ 1655180 h 3240912"/>
                <a:gd name="connsiteX14" fmla="*/ 104172 w 4479403"/>
                <a:gd name="connsiteY14" fmla="*/ 1736203 h 3240912"/>
                <a:gd name="connsiteX15" fmla="*/ 115747 w 4479403"/>
                <a:gd name="connsiteY15" fmla="*/ 1782501 h 3240912"/>
                <a:gd name="connsiteX16" fmla="*/ 138896 w 4479403"/>
                <a:gd name="connsiteY16" fmla="*/ 1805651 h 3240912"/>
                <a:gd name="connsiteX17" fmla="*/ 162046 w 4479403"/>
                <a:gd name="connsiteY17" fmla="*/ 1851950 h 3240912"/>
                <a:gd name="connsiteX18" fmla="*/ 196770 w 4479403"/>
                <a:gd name="connsiteY18" fmla="*/ 1932972 h 3240912"/>
                <a:gd name="connsiteX19" fmla="*/ 312517 w 4479403"/>
                <a:gd name="connsiteY19" fmla="*/ 2060294 h 3240912"/>
                <a:gd name="connsiteX20" fmla="*/ 381965 w 4479403"/>
                <a:gd name="connsiteY20" fmla="*/ 2141317 h 3240912"/>
                <a:gd name="connsiteX21" fmla="*/ 451413 w 4479403"/>
                <a:gd name="connsiteY21" fmla="*/ 2199190 h 3240912"/>
                <a:gd name="connsiteX22" fmla="*/ 486137 w 4479403"/>
                <a:gd name="connsiteY22" fmla="*/ 2245489 h 3240912"/>
                <a:gd name="connsiteX23" fmla="*/ 532436 w 4479403"/>
                <a:gd name="connsiteY23" fmla="*/ 2291787 h 3240912"/>
                <a:gd name="connsiteX24" fmla="*/ 555585 w 4479403"/>
                <a:gd name="connsiteY24" fmla="*/ 2326512 h 3240912"/>
                <a:gd name="connsiteX25" fmla="*/ 590309 w 4479403"/>
                <a:gd name="connsiteY25" fmla="*/ 2372810 h 3240912"/>
                <a:gd name="connsiteX26" fmla="*/ 636608 w 4479403"/>
                <a:gd name="connsiteY26" fmla="*/ 2419109 h 3240912"/>
                <a:gd name="connsiteX27" fmla="*/ 682906 w 4479403"/>
                <a:gd name="connsiteY27" fmla="*/ 2465408 h 3240912"/>
                <a:gd name="connsiteX28" fmla="*/ 706056 w 4479403"/>
                <a:gd name="connsiteY28" fmla="*/ 2488557 h 3240912"/>
                <a:gd name="connsiteX29" fmla="*/ 729205 w 4479403"/>
                <a:gd name="connsiteY29" fmla="*/ 2523281 h 3240912"/>
                <a:gd name="connsiteX30" fmla="*/ 763929 w 4479403"/>
                <a:gd name="connsiteY30" fmla="*/ 2546431 h 3240912"/>
                <a:gd name="connsiteX31" fmla="*/ 821803 w 4479403"/>
                <a:gd name="connsiteY31" fmla="*/ 2627453 h 3240912"/>
                <a:gd name="connsiteX32" fmla="*/ 844952 w 4479403"/>
                <a:gd name="connsiteY32" fmla="*/ 2650603 h 3240912"/>
                <a:gd name="connsiteX33" fmla="*/ 914400 w 4479403"/>
                <a:gd name="connsiteY33" fmla="*/ 2696901 h 3240912"/>
                <a:gd name="connsiteX34" fmla="*/ 960699 w 4479403"/>
                <a:gd name="connsiteY34" fmla="*/ 2766350 h 3240912"/>
                <a:gd name="connsiteX35" fmla="*/ 983848 w 4479403"/>
                <a:gd name="connsiteY35" fmla="*/ 2812648 h 3240912"/>
                <a:gd name="connsiteX36" fmla="*/ 1041722 w 4479403"/>
                <a:gd name="connsiteY36" fmla="*/ 2858947 h 3240912"/>
                <a:gd name="connsiteX37" fmla="*/ 1088020 w 4479403"/>
                <a:gd name="connsiteY37" fmla="*/ 2893671 h 3240912"/>
                <a:gd name="connsiteX38" fmla="*/ 1111170 w 4479403"/>
                <a:gd name="connsiteY38" fmla="*/ 2916820 h 3240912"/>
                <a:gd name="connsiteX39" fmla="*/ 1169043 w 4479403"/>
                <a:gd name="connsiteY39" fmla="*/ 2939970 h 3240912"/>
                <a:gd name="connsiteX40" fmla="*/ 1203767 w 4479403"/>
                <a:gd name="connsiteY40" fmla="*/ 2963119 h 3240912"/>
                <a:gd name="connsiteX41" fmla="*/ 1226917 w 4479403"/>
                <a:gd name="connsiteY41" fmla="*/ 2986268 h 3240912"/>
                <a:gd name="connsiteX42" fmla="*/ 1273215 w 4479403"/>
                <a:gd name="connsiteY42" fmla="*/ 2997843 h 3240912"/>
                <a:gd name="connsiteX43" fmla="*/ 1365813 w 4479403"/>
                <a:gd name="connsiteY43" fmla="*/ 3044142 h 3240912"/>
                <a:gd name="connsiteX44" fmla="*/ 1539433 w 4479403"/>
                <a:gd name="connsiteY44" fmla="*/ 3102015 h 3240912"/>
                <a:gd name="connsiteX45" fmla="*/ 1608881 w 4479403"/>
                <a:gd name="connsiteY45" fmla="*/ 3125165 h 3240912"/>
                <a:gd name="connsiteX46" fmla="*/ 1655180 w 4479403"/>
                <a:gd name="connsiteY46" fmla="*/ 3136739 h 3240912"/>
                <a:gd name="connsiteX47" fmla="*/ 1701479 w 4479403"/>
                <a:gd name="connsiteY47" fmla="*/ 3159889 h 3240912"/>
                <a:gd name="connsiteX48" fmla="*/ 1759352 w 4479403"/>
                <a:gd name="connsiteY48" fmla="*/ 3171463 h 3240912"/>
                <a:gd name="connsiteX49" fmla="*/ 1828800 w 4479403"/>
                <a:gd name="connsiteY49" fmla="*/ 3194613 h 3240912"/>
                <a:gd name="connsiteX50" fmla="*/ 1921398 w 4479403"/>
                <a:gd name="connsiteY50" fmla="*/ 3206187 h 3240912"/>
                <a:gd name="connsiteX51" fmla="*/ 1956122 w 4479403"/>
                <a:gd name="connsiteY51" fmla="*/ 3217762 h 3240912"/>
                <a:gd name="connsiteX52" fmla="*/ 2025570 w 4479403"/>
                <a:gd name="connsiteY52" fmla="*/ 3229337 h 3240912"/>
                <a:gd name="connsiteX53" fmla="*/ 2071868 w 4479403"/>
                <a:gd name="connsiteY53" fmla="*/ 3240912 h 3240912"/>
                <a:gd name="connsiteX54" fmla="*/ 2476982 w 4479403"/>
                <a:gd name="connsiteY54" fmla="*/ 3229337 h 3240912"/>
                <a:gd name="connsiteX55" fmla="*/ 2592729 w 4479403"/>
                <a:gd name="connsiteY55" fmla="*/ 3217762 h 3240912"/>
                <a:gd name="connsiteX56" fmla="*/ 2743200 w 4479403"/>
                <a:gd name="connsiteY56" fmla="*/ 3194613 h 3240912"/>
                <a:gd name="connsiteX57" fmla="*/ 3113590 w 4479403"/>
                <a:gd name="connsiteY57" fmla="*/ 3183038 h 3240912"/>
                <a:gd name="connsiteX58" fmla="*/ 3194613 w 4479403"/>
                <a:gd name="connsiteY58" fmla="*/ 3159889 h 3240912"/>
                <a:gd name="connsiteX59" fmla="*/ 3252486 w 4479403"/>
                <a:gd name="connsiteY59" fmla="*/ 3148314 h 3240912"/>
                <a:gd name="connsiteX60" fmla="*/ 3345084 w 4479403"/>
                <a:gd name="connsiteY60" fmla="*/ 3125165 h 3240912"/>
                <a:gd name="connsiteX61" fmla="*/ 3379808 w 4479403"/>
                <a:gd name="connsiteY61" fmla="*/ 3102015 h 3240912"/>
                <a:gd name="connsiteX62" fmla="*/ 3460831 w 4479403"/>
                <a:gd name="connsiteY62" fmla="*/ 3078866 h 3240912"/>
                <a:gd name="connsiteX63" fmla="*/ 3507129 w 4479403"/>
                <a:gd name="connsiteY63" fmla="*/ 3055717 h 3240912"/>
                <a:gd name="connsiteX64" fmla="*/ 3576577 w 4479403"/>
                <a:gd name="connsiteY64" fmla="*/ 3032567 h 3240912"/>
                <a:gd name="connsiteX65" fmla="*/ 3657600 w 4479403"/>
                <a:gd name="connsiteY65" fmla="*/ 3009418 h 3240912"/>
                <a:gd name="connsiteX66" fmla="*/ 3715474 w 4479403"/>
                <a:gd name="connsiteY66" fmla="*/ 2997843 h 3240912"/>
                <a:gd name="connsiteX67" fmla="*/ 3750198 w 4479403"/>
                <a:gd name="connsiteY67" fmla="*/ 2986268 h 3240912"/>
                <a:gd name="connsiteX68" fmla="*/ 3796496 w 4479403"/>
                <a:gd name="connsiteY68" fmla="*/ 2974694 h 3240912"/>
                <a:gd name="connsiteX69" fmla="*/ 3831220 w 4479403"/>
                <a:gd name="connsiteY69" fmla="*/ 2963119 h 3240912"/>
                <a:gd name="connsiteX70" fmla="*/ 3958542 w 4479403"/>
                <a:gd name="connsiteY70" fmla="*/ 2928395 h 3240912"/>
                <a:gd name="connsiteX71" fmla="*/ 3993266 w 4479403"/>
                <a:gd name="connsiteY71" fmla="*/ 2905246 h 3240912"/>
                <a:gd name="connsiteX72" fmla="*/ 4085863 w 4479403"/>
                <a:gd name="connsiteY72" fmla="*/ 2882096 h 3240912"/>
                <a:gd name="connsiteX73" fmla="*/ 4120587 w 4479403"/>
                <a:gd name="connsiteY73" fmla="*/ 2870522 h 3240912"/>
                <a:gd name="connsiteX74" fmla="*/ 4190036 w 4479403"/>
                <a:gd name="connsiteY74" fmla="*/ 2824223 h 3240912"/>
                <a:gd name="connsiteX75" fmla="*/ 4224760 w 4479403"/>
                <a:gd name="connsiteY75" fmla="*/ 2801074 h 3240912"/>
                <a:gd name="connsiteX76" fmla="*/ 4259484 w 4479403"/>
                <a:gd name="connsiteY76" fmla="*/ 2789499 h 3240912"/>
                <a:gd name="connsiteX77" fmla="*/ 4294208 w 4479403"/>
                <a:gd name="connsiteY77" fmla="*/ 2743200 h 3240912"/>
                <a:gd name="connsiteX78" fmla="*/ 4328932 w 4479403"/>
                <a:gd name="connsiteY78" fmla="*/ 2708476 h 3240912"/>
                <a:gd name="connsiteX79" fmla="*/ 4340506 w 4479403"/>
                <a:gd name="connsiteY79" fmla="*/ 2673752 h 3240912"/>
                <a:gd name="connsiteX80" fmla="*/ 4363656 w 4479403"/>
                <a:gd name="connsiteY80" fmla="*/ 2639028 h 3240912"/>
                <a:gd name="connsiteX81" fmla="*/ 4386805 w 4479403"/>
                <a:gd name="connsiteY81" fmla="*/ 2569580 h 3240912"/>
                <a:gd name="connsiteX82" fmla="*/ 4398380 w 4479403"/>
                <a:gd name="connsiteY82" fmla="*/ 2534856 h 3240912"/>
                <a:gd name="connsiteX83" fmla="*/ 4421529 w 4479403"/>
                <a:gd name="connsiteY83" fmla="*/ 2500132 h 3240912"/>
                <a:gd name="connsiteX84" fmla="*/ 4456253 w 4479403"/>
                <a:gd name="connsiteY84" fmla="*/ 2395960 h 3240912"/>
                <a:gd name="connsiteX85" fmla="*/ 4467828 w 4479403"/>
                <a:gd name="connsiteY85" fmla="*/ 2361236 h 3240912"/>
                <a:gd name="connsiteX86" fmla="*/ 4479403 w 4479403"/>
                <a:gd name="connsiteY86" fmla="*/ 2222339 h 3240912"/>
                <a:gd name="connsiteX87" fmla="*/ 4456253 w 4479403"/>
                <a:gd name="connsiteY87" fmla="*/ 1759352 h 3240912"/>
                <a:gd name="connsiteX88" fmla="*/ 4433104 w 4479403"/>
                <a:gd name="connsiteY88" fmla="*/ 1666755 h 3240912"/>
                <a:gd name="connsiteX89" fmla="*/ 4421529 w 4479403"/>
                <a:gd name="connsiteY89" fmla="*/ 1608881 h 3240912"/>
                <a:gd name="connsiteX90" fmla="*/ 4409955 w 4479403"/>
                <a:gd name="connsiteY90" fmla="*/ 1562582 h 3240912"/>
                <a:gd name="connsiteX91" fmla="*/ 4386805 w 4479403"/>
                <a:gd name="connsiteY91" fmla="*/ 1423686 h 3240912"/>
                <a:gd name="connsiteX92" fmla="*/ 4340506 w 4479403"/>
                <a:gd name="connsiteY92" fmla="*/ 1354238 h 3240912"/>
                <a:gd name="connsiteX93" fmla="*/ 4317357 w 4479403"/>
                <a:gd name="connsiteY93" fmla="*/ 1319514 h 3240912"/>
                <a:gd name="connsiteX94" fmla="*/ 4305782 w 4479403"/>
                <a:gd name="connsiteY94" fmla="*/ 1284790 h 3240912"/>
                <a:gd name="connsiteX95" fmla="*/ 4236334 w 4479403"/>
                <a:gd name="connsiteY95" fmla="*/ 1215342 h 3240912"/>
                <a:gd name="connsiteX96" fmla="*/ 4120587 w 4479403"/>
                <a:gd name="connsiteY96" fmla="*/ 1145894 h 3240912"/>
                <a:gd name="connsiteX97" fmla="*/ 4051139 w 4479403"/>
                <a:gd name="connsiteY97" fmla="*/ 1122744 h 3240912"/>
                <a:gd name="connsiteX98" fmla="*/ 4016415 w 4479403"/>
                <a:gd name="connsiteY98" fmla="*/ 1099595 h 3240912"/>
                <a:gd name="connsiteX99" fmla="*/ 3946967 w 4479403"/>
                <a:gd name="connsiteY99" fmla="*/ 1088020 h 3240912"/>
                <a:gd name="connsiteX100" fmla="*/ 3912243 w 4479403"/>
                <a:gd name="connsiteY100" fmla="*/ 1076446 h 3240912"/>
                <a:gd name="connsiteX101" fmla="*/ 3854370 w 4479403"/>
                <a:gd name="connsiteY101" fmla="*/ 1064871 h 3240912"/>
                <a:gd name="connsiteX102" fmla="*/ 3784922 w 4479403"/>
                <a:gd name="connsiteY102" fmla="*/ 1041722 h 3240912"/>
                <a:gd name="connsiteX103" fmla="*/ 3738623 w 4479403"/>
                <a:gd name="connsiteY103" fmla="*/ 1030147 h 3240912"/>
                <a:gd name="connsiteX104" fmla="*/ 3703899 w 4479403"/>
                <a:gd name="connsiteY104" fmla="*/ 1018572 h 3240912"/>
                <a:gd name="connsiteX105" fmla="*/ 3611301 w 4479403"/>
                <a:gd name="connsiteY105" fmla="*/ 995423 h 3240912"/>
                <a:gd name="connsiteX106" fmla="*/ 3565003 w 4479403"/>
                <a:gd name="connsiteY106" fmla="*/ 983848 h 3240912"/>
                <a:gd name="connsiteX107" fmla="*/ 3530279 w 4479403"/>
                <a:gd name="connsiteY107" fmla="*/ 972274 h 3240912"/>
                <a:gd name="connsiteX108" fmla="*/ 3368233 w 4479403"/>
                <a:gd name="connsiteY108" fmla="*/ 925975 h 3240912"/>
                <a:gd name="connsiteX109" fmla="*/ 3333509 w 4479403"/>
                <a:gd name="connsiteY109" fmla="*/ 914400 h 3240912"/>
                <a:gd name="connsiteX110" fmla="*/ 3240912 w 4479403"/>
                <a:gd name="connsiteY110" fmla="*/ 879676 h 3240912"/>
                <a:gd name="connsiteX111" fmla="*/ 3159889 w 4479403"/>
                <a:gd name="connsiteY111" fmla="*/ 844952 h 3240912"/>
                <a:gd name="connsiteX112" fmla="*/ 3090441 w 4479403"/>
                <a:gd name="connsiteY112" fmla="*/ 821803 h 3240912"/>
                <a:gd name="connsiteX113" fmla="*/ 3032567 w 4479403"/>
                <a:gd name="connsiteY113" fmla="*/ 787079 h 3240912"/>
                <a:gd name="connsiteX114" fmla="*/ 3009418 w 4479403"/>
                <a:gd name="connsiteY114" fmla="*/ 763929 h 3240912"/>
                <a:gd name="connsiteX115" fmla="*/ 2939970 w 4479403"/>
                <a:gd name="connsiteY115" fmla="*/ 717631 h 3240912"/>
                <a:gd name="connsiteX116" fmla="*/ 2905246 w 4479403"/>
                <a:gd name="connsiteY116" fmla="*/ 694481 h 3240912"/>
                <a:gd name="connsiteX117" fmla="*/ 2847372 w 4479403"/>
                <a:gd name="connsiteY117" fmla="*/ 636608 h 3240912"/>
                <a:gd name="connsiteX118" fmla="*/ 2766349 w 4479403"/>
                <a:gd name="connsiteY118" fmla="*/ 590309 h 3240912"/>
                <a:gd name="connsiteX119" fmla="*/ 2720051 w 4479403"/>
                <a:gd name="connsiteY119" fmla="*/ 544010 h 3240912"/>
                <a:gd name="connsiteX120" fmla="*/ 2673752 w 4479403"/>
                <a:gd name="connsiteY120" fmla="*/ 520861 h 3240912"/>
                <a:gd name="connsiteX121" fmla="*/ 2639028 w 4479403"/>
                <a:gd name="connsiteY121" fmla="*/ 497712 h 3240912"/>
                <a:gd name="connsiteX122" fmla="*/ 2592729 w 4479403"/>
                <a:gd name="connsiteY122" fmla="*/ 462987 h 3240912"/>
                <a:gd name="connsiteX123" fmla="*/ 2558005 w 4479403"/>
                <a:gd name="connsiteY123" fmla="*/ 451413 h 3240912"/>
                <a:gd name="connsiteX124" fmla="*/ 2500132 w 4479403"/>
                <a:gd name="connsiteY124" fmla="*/ 416689 h 3240912"/>
                <a:gd name="connsiteX125" fmla="*/ 2476982 w 4479403"/>
                <a:gd name="connsiteY125" fmla="*/ 393539 h 3240912"/>
                <a:gd name="connsiteX126" fmla="*/ 2442258 w 4479403"/>
                <a:gd name="connsiteY126" fmla="*/ 381965 h 3240912"/>
                <a:gd name="connsiteX127" fmla="*/ 2395960 w 4479403"/>
                <a:gd name="connsiteY127" fmla="*/ 358815 h 3240912"/>
                <a:gd name="connsiteX128" fmla="*/ 2326512 w 4479403"/>
                <a:gd name="connsiteY128" fmla="*/ 335666 h 3240912"/>
                <a:gd name="connsiteX129" fmla="*/ 2210765 w 4479403"/>
                <a:gd name="connsiteY129" fmla="*/ 289367 h 3240912"/>
                <a:gd name="connsiteX130" fmla="*/ 2152891 w 4479403"/>
                <a:gd name="connsiteY130" fmla="*/ 266218 h 3240912"/>
                <a:gd name="connsiteX131" fmla="*/ 2060294 w 4479403"/>
                <a:gd name="connsiteY131" fmla="*/ 243068 h 3240912"/>
                <a:gd name="connsiteX132" fmla="*/ 2025570 w 4479403"/>
                <a:gd name="connsiteY132" fmla="*/ 219919 h 3240912"/>
                <a:gd name="connsiteX133" fmla="*/ 1956122 w 4479403"/>
                <a:gd name="connsiteY133" fmla="*/ 196770 h 3240912"/>
                <a:gd name="connsiteX134" fmla="*/ 1932972 w 4479403"/>
                <a:gd name="connsiteY134" fmla="*/ 173620 h 3240912"/>
                <a:gd name="connsiteX135" fmla="*/ 1817225 w 4479403"/>
                <a:gd name="connsiteY135" fmla="*/ 138896 h 3240912"/>
                <a:gd name="connsiteX136" fmla="*/ 1747777 w 4479403"/>
                <a:gd name="connsiteY136" fmla="*/ 92598 h 3240912"/>
                <a:gd name="connsiteX137" fmla="*/ 1655180 w 4479403"/>
                <a:gd name="connsiteY137" fmla="*/ 69448 h 3240912"/>
                <a:gd name="connsiteX138" fmla="*/ 1574157 w 4479403"/>
                <a:gd name="connsiteY138" fmla="*/ 46299 h 3240912"/>
                <a:gd name="connsiteX139" fmla="*/ 1504709 w 4479403"/>
                <a:gd name="connsiteY139" fmla="*/ 34724 h 3240912"/>
                <a:gd name="connsiteX140" fmla="*/ 1469985 w 4479403"/>
                <a:gd name="connsiteY140" fmla="*/ 23150 h 3240912"/>
                <a:gd name="connsiteX141" fmla="*/ 1377387 w 4479403"/>
                <a:gd name="connsiteY141" fmla="*/ 11575 h 3240912"/>
                <a:gd name="connsiteX142" fmla="*/ 1342663 w 4479403"/>
                <a:gd name="connsiteY142" fmla="*/ 0 h 3240912"/>
                <a:gd name="connsiteX143" fmla="*/ 1041722 w 4479403"/>
                <a:gd name="connsiteY143" fmla="*/ 11575 h 3240912"/>
                <a:gd name="connsiteX144" fmla="*/ 937549 w 4479403"/>
                <a:gd name="connsiteY144" fmla="*/ 23150 h 3240912"/>
                <a:gd name="connsiteX145" fmla="*/ 567160 w 4479403"/>
                <a:gd name="connsiteY145" fmla="*/ 34724 h 3240912"/>
                <a:gd name="connsiteX146" fmla="*/ 532436 w 4479403"/>
                <a:gd name="connsiteY146" fmla="*/ 46299 h 3240912"/>
                <a:gd name="connsiteX147" fmla="*/ 462987 w 4479403"/>
                <a:gd name="connsiteY147" fmla="*/ 69448 h 32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479403" h="3240912">
                  <a:moveTo>
                    <a:pt x="462987" y="69448"/>
                  </a:moveTo>
                  <a:cubicBezTo>
                    <a:pt x="430192" y="75235"/>
                    <a:pt x="377633" y="73617"/>
                    <a:pt x="335666" y="81023"/>
                  </a:cubicBezTo>
                  <a:cubicBezTo>
                    <a:pt x="311636" y="85264"/>
                    <a:pt x="266218" y="104172"/>
                    <a:pt x="266218" y="104172"/>
                  </a:cubicBezTo>
                  <a:cubicBezTo>
                    <a:pt x="258501" y="111889"/>
                    <a:pt x="251798" y="120774"/>
                    <a:pt x="243068" y="127322"/>
                  </a:cubicBezTo>
                  <a:cubicBezTo>
                    <a:pt x="200054" y="159582"/>
                    <a:pt x="145113" y="182551"/>
                    <a:pt x="115747" y="231494"/>
                  </a:cubicBezTo>
                  <a:cubicBezTo>
                    <a:pt x="72601" y="303403"/>
                    <a:pt x="96931" y="273459"/>
                    <a:pt x="46299" y="324091"/>
                  </a:cubicBezTo>
                  <a:cubicBezTo>
                    <a:pt x="42441" y="339524"/>
                    <a:pt x="40310" y="355495"/>
                    <a:pt x="34724" y="370390"/>
                  </a:cubicBezTo>
                  <a:cubicBezTo>
                    <a:pt x="28666" y="386546"/>
                    <a:pt x="15760" y="399950"/>
                    <a:pt x="11575" y="416689"/>
                  </a:cubicBezTo>
                  <a:cubicBezTo>
                    <a:pt x="4031" y="446866"/>
                    <a:pt x="3858" y="478420"/>
                    <a:pt x="0" y="509286"/>
                  </a:cubicBezTo>
                  <a:cubicBezTo>
                    <a:pt x="17188" y="1059300"/>
                    <a:pt x="-4914" y="719702"/>
                    <a:pt x="23149" y="972274"/>
                  </a:cubicBezTo>
                  <a:cubicBezTo>
                    <a:pt x="38937" y="1114370"/>
                    <a:pt x="24241" y="1046087"/>
                    <a:pt x="46299" y="1134319"/>
                  </a:cubicBezTo>
                  <a:cubicBezTo>
                    <a:pt x="34591" y="1345058"/>
                    <a:pt x="27140" y="1340269"/>
                    <a:pt x="46299" y="1551008"/>
                  </a:cubicBezTo>
                  <a:cubicBezTo>
                    <a:pt x="47739" y="1566850"/>
                    <a:pt x="54423" y="1581777"/>
                    <a:pt x="57874" y="1597306"/>
                  </a:cubicBezTo>
                  <a:cubicBezTo>
                    <a:pt x="62142" y="1616511"/>
                    <a:pt x="64677" y="1636094"/>
                    <a:pt x="69448" y="1655180"/>
                  </a:cubicBezTo>
                  <a:cubicBezTo>
                    <a:pt x="83817" y="1712655"/>
                    <a:pt x="79333" y="1669965"/>
                    <a:pt x="104172" y="1736203"/>
                  </a:cubicBezTo>
                  <a:cubicBezTo>
                    <a:pt x="109758" y="1751098"/>
                    <a:pt x="108633" y="1768273"/>
                    <a:pt x="115747" y="1782501"/>
                  </a:cubicBezTo>
                  <a:cubicBezTo>
                    <a:pt x="120627" y="1792262"/>
                    <a:pt x="132843" y="1796571"/>
                    <a:pt x="138896" y="1805651"/>
                  </a:cubicBezTo>
                  <a:cubicBezTo>
                    <a:pt x="148467" y="1820008"/>
                    <a:pt x="155249" y="1836090"/>
                    <a:pt x="162046" y="1851950"/>
                  </a:cubicBezTo>
                  <a:cubicBezTo>
                    <a:pt x="180569" y="1895170"/>
                    <a:pt x="166052" y="1886896"/>
                    <a:pt x="196770" y="1932972"/>
                  </a:cubicBezTo>
                  <a:cubicBezTo>
                    <a:pt x="262374" y="2031379"/>
                    <a:pt x="227116" y="1953542"/>
                    <a:pt x="312517" y="2060294"/>
                  </a:cubicBezTo>
                  <a:cubicBezTo>
                    <a:pt x="324766" y="2075605"/>
                    <a:pt x="359399" y="2123264"/>
                    <a:pt x="381965" y="2141317"/>
                  </a:cubicBezTo>
                  <a:cubicBezTo>
                    <a:pt x="430676" y="2180285"/>
                    <a:pt x="406421" y="2146699"/>
                    <a:pt x="451413" y="2199190"/>
                  </a:cubicBezTo>
                  <a:cubicBezTo>
                    <a:pt x="463968" y="2213837"/>
                    <a:pt x="473434" y="2230971"/>
                    <a:pt x="486137" y="2245489"/>
                  </a:cubicBezTo>
                  <a:cubicBezTo>
                    <a:pt x="500509" y="2261914"/>
                    <a:pt x="518232" y="2275216"/>
                    <a:pt x="532436" y="2291787"/>
                  </a:cubicBezTo>
                  <a:cubicBezTo>
                    <a:pt x="541489" y="2302349"/>
                    <a:pt x="547499" y="2315192"/>
                    <a:pt x="555585" y="2326512"/>
                  </a:cubicBezTo>
                  <a:cubicBezTo>
                    <a:pt x="566798" y="2342210"/>
                    <a:pt x="577606" y="2358292"/>
                    <a:pt x="590309" y="2372810"/>
                  </a:cubicBezTo>
                  <a:cubicBezTo>
                    <a:pt x="604681" y="2389235"/>
                    <a:pt x="621175" y="2403676"/>
                    <a:pt x="636608" y="2419109"/>
                  </a:cubicBezTo>
                  <a:lnTo>
                    <a:pt x="682906" y="2465408"/>
                  </a:lnTo>
                  <a:cubicBezTo>
                    <a:pt x="690623" y="2473125"/>
                    <a:pt x="700003" y="2479477"/>
                    <a:pt x="706056" y="2488557"/>
                  </a:cubicBezTo>
                  <a:cubicBezTo>
                    <a:pt x="713772" y="2500132"/>
                    <a:pt x="719369" y="2513444"/>
                    <a:pt x="729205" y="2523281"/>
                  </a:cubicBezTo>
                  <a:cubicBezTo>
                    <a:pt x="739042" y="2533118"/>
                    <a:pt x="752354" y="2538714"/>
                    <a:pt x="763929" y="2546431"/>
                  </a:cubicBezTo>
                  <a:cubicBezTo>
                    <a:pt x="783976" y="2576501"/>
                    <a:pt x="797874" y="2598738"/>
                    <a:pt x="821803" y="2627453"/>
                  </a:cubicBezTo>
                  <a:cubicBezTo>
                    <a:pt x="828789" y="2635836"/>
                    <a:pt x="836222" y="2644055"/>
                    <a:pt x="844952" y="2650603"/>
                  </a:cubicBezTo>
                  <a:cubicBezTo>
                    <a:pt x="867210" y="2667296"/>
                    <a:pt x="914400" y="2696901"/>
                    <a:pt x="914400" y="2696901"/>
                  </a:cubicBezTo>
                  <a:cubicBezTo>
                    <a:pt x="929833" y="2720051"/>
                    <a:pt x="948256" y="2741465"/>
                    <a:pt x="960699" y="2766350"/>
                  </a:cubicBezTo>
                  <a:cubicBezTo>
                    <a:pt x="968415" y="2781783"/>
                    <a:pt x="974277" y="2798292"/>
                    <a:pt x="983848" y="2812648"/>
                  </a:cubicBezTo>
                  <a:cubicBezTo>
                    <a:pt x="997926" y="2833765"/>
                    <a:pt x="1022020" y="2844874"/>
                    <a:pt x="1041722" y="2858947"/>
                  </a:cubicBezTo>
                  <a:cubicBezTo>
                    <a:pt x="1057420" y="2870160"/>
                    <a:pt x="1073200" y="2881321"/>
                    <a:pt x="1088020" y="2893671"/>
                  </a:cubicBezTo>
                  <a:cubicBezTo>
                    <a:pt x="1096403" y="2900657"/>
                    <a:pt x="1101695" y="2911406"/>
                    <a:pt x="1111170" y="2916820"/>
                  </a:cubicBezTo>
                  <a:cubicBezTo>
                    <a:pt x="1129210" y="2927128"/>
                    <a:pt x="1150459" y="2930678"/>
                    <a:pt x="1169043" y="2939970"/>
                  </a:cubicBezTo>
                  <a:cubicBezTo>
                    <a:pt x="1181485" y="2946191"/>
                    <a:pt x="1192904" y="2954429"/>
                    <a:pt x="1203767" y="2963119"/>
                  </a:cubicBezTo>
                  <a:cubicBezTo>
                    <a:pt x="1212289" y="2969936"/>
                    <a:pt x="1217156" y="2981388"/>
                    <a:pt x="1226917" y="2986268"/>
                  </a:cubicBezTo>
                  <a:cubicBezTo>
                    <a:pt x="1241145" y="2993382"/>
                    <a:pt x="1257782" y="2993985"/>
                    <a:pt x="1273215" y="2997843"/>
                  </a:cubicBezTo>
                  <a:cubicBezTo>
                    <a:pt x="1330915" y="3036311"/>
                    <a:pt x="1286526" y="3010162"/>
                    <a:pt x="1365813" y="3044142"/>
                  </a:cubicBezTo>
                  <a:cubicBezTo>
                    <a:pt x="1499046" y="3101242"/>
                    <a:pt x="1427800" y="3083410"/>
                    <a:pt x="1539433" y="3102015"/>
                  </a:cubicBezTo>
                  <a:cubicBezTo>
                    <a:pt x="1562582" y="3109732"/>
                    <a:pt x="1585508" y="3118153"/>
                    <a:pt x="1608881" y="3125165"/>
                  </a:cubicBezTo>
                  <a:cubicBezTo>
                    <a:pt x="1624118" y="3129736"/>
                    <a:pt x="1640285" y="3131153"/>
                    <a:pt x="1655180" y="3136739"/>
                  </a:cubicBezTo>
                  <a:cubicBezTo>
                    <a:pt x="1671336" y="3142797"/>
                    <a:pt x="1685110" y="3154433"/>
                    <a:pt x="1701479" y="3159889"/>
                  </a:cubicBezTo>
                  <a:cubicBezTo>
                    <a:pt x="1720142" y="3166110"/>
                    <a:pt x="1740372" y="3166287"/>
                    <a:pt x="1759352" y="3171463"/>
                  </a:cubicBezTo>
                  <a:cubicBezTo>
                    <a:pt x="1782894" y="3177884"/>
                    <a:pt x="1804940" y="3189500"/>
                    <a:pt x="1828800" y="3194613"/>
                  </a:cubicBezTo>
                  <a:cubicBezTo>
                    <a:pt x="1859216" y="3201131"/>
                    <a:pt x="1890532" y="3202329"/>
                    <a:pt x="1921398" y="3206187"/>
                  </a:cubicBezTo>
                  <a:cubicBezTo>
                    <a:pt x="1932973" y="3210045"/>
                    <a:pt x="1944212" y="3215115"/>
                    <a:pt x="1956122" y="3217762"/>
                  </a:cubicBezTo>
                  <a:cubicBezTo>
                    <a:pt x="1979032" y="3222853"/>
                    <a:pt x="2002557" y="3224734"/>
                    <a:pt x="2025570" y="3229337"/>
                  </a:cubicBezTo>
                  <a:cubicBezTo>
                    <a:pt x="2041169" y="3232457"/>
                    <a:pt x="2056435" y="3237054"/>
                    <a:pt x="2071868" y="3240912"/>
                  </a:cubicBezTo>
                  <a:lnTo>
                    <a:pt x="2476982" y="3229337"/>
                  </a:lnTo>
                  <a:cubicBezTo>
                    <a:pt x="2515719" y="3227615"/>
                    <a:pt x="2554344" y="3223246"/>
                    <a:pt x="2592729" y="3217762"/>
                  </a:cubicBezTo>
                  <a:cubicBezTo>
                    <a:pt x="2728060" y="3198428"/>
                    <a:pt x="2502122" y="3206373"/>
                    <a:pt x="2743200" y="3194613"/>
                  </a:cubicBezTo>
                  <a:cubicBezTo>
                    <a:pt x="2866577" y="3188595"/>
                    <a:pt x="2990127" y="3186896"/>
                    <a:pt x="3113590" y="3183038"/>
                  </a:cubicBezTo>
                  <a:cubicBezTo>
                    <a:pt x="3152265" y="3170146"/>
                    <a:pt x="3151003" y="3169580"/>
                    <a:pt x="3194613" y="3159889"/>
                  </a:cubicBezTo>
                  <a:cubicBezTo>
                    <a:pt x="3213818" y="3155621"/>
                    <a:pt x="3233317" y="3152738"/>
                    <a:pt x="3252486" y="3148314"/>
                  </a:cubicBezTo>
                  <a:cubicBezTo>
                    <a:pt x="3283487" y="3141160"/>
                    <a:pt x="3345084" y="3125165"/>
                    <a:pt x="3345084" y="3125165"/>
                  </a:cubicBezTo>
                  <a:cubicBezTo>
                    <a:pt x="3356659" y="3117448"/>
                    <a:pt x="3367365" y="3108236"/>
                    <a:pt x="3379808" y="3102015"/>
                  </a:cubicBezTo>
                  <a:cubicBezTo>
                    <a:pt x="3407781" y="3088029"/>
                    <a:pt x="3431176" y="3089987"/>
                    <a:pt x="3460831" y="3078866"/>
                  </a:cubicBezTo>
                  <a:cubicBezTo>
                    <a:pt x="3476987" y="3072808"/>
                    <a:pt x="3491109" y="3062125"/>
                    <a:pt x="3507129" y="3055717"/>
                  </a:cubicBezTo>
                  <a:cubicBezTo>
                    <a:pt x="3529785" y="3046654"/>
                    <a:pt x="3553428" y="3040283"/>
                    <a:pt x="3576577" y="3032567"/>
                  </a:cubicBezTo>
                  <a:cubicBezTo>
                    <a:pt x="3615236" y="3019681"/>
                    <a:pt x="3614011" y="3019105"/>
                    <a:pt x="3657600" y="3009418"/>
                  </a:cubicBezTo>
                  <a:cubicBezTo>
                    <a:pt x="3676805" y="3005150"/>
                    <a:pt x="3696388" y="3002615"/>
                    <a:pt x="3715474" y="2997843"/>
                  </a:cubicBezTo>
                  <a:cubicBezTo>
                    <a:pt x="3727311" y="2994884"/>
                    <a:pt x="3738467" y="2989620"/>
                    <a:pt x="3750198" y="2986268"/>
                  </a:cubicBezTo>
                  <a:cubicBezTo>
                    <a:pt x="3765494" y="2981898"/>
                    <a:pt x="3781200" y="2979064"/>
                    <a:pt x="3796496" y="2974694"/>
                  </a:cubicBezTo>
                  <a:cubicBezTo>
                    <a:pt x="3808227" y="2971342"/>
                    <a:pt x="3819383" y="2966078"/>
                    <a:pt x="3831220" y="2963119"/>
                  </a:cubicBezTo>
                  <a:cubicBezTo>
                    <a:pt x="3866006" y="2954422"/>
                    <a:pt x="3928745" y="2948259"/>
                    <a:pt x="3958542" y="2928395"/>
                  </a:cubicBezTo>
                  <a:cubicBezTo>
                    <a:pt x="3970117" y="2920679"/>
                    <a:pt x="3980193" y="2910000"/>
                    <a:pt x="3993266" y="2905246"/>
                  </a:cubicBezTo>
                  <a:cubicBezTo>
                    <a:pt x="4023166" y="2894373"/>
                    <a:pt x="4055680" y="2892156"/>
                    <a:pt x="4085863" y="2882096"/>
                  </a:cubicBezTo>
                  <a:lnTo>
                    <a:pt x="4120587" y="2870522"/>
                  </a:lnTo>
                  <a:lnTo>
                    <a:pt x="4190036" y="2824223"/>
                  </a:lnTo>
                  <a:cubicBezTo>
                    <a:pt x="4201611" y="2816507"/>
                    <a:pt x="4211563" y="2805473"/>
                    <a:pt x="4224760" y="2801074"/>
                  </a:cubicBezTo>
                  <a:lnTo>
                    <a:pt x="4259484" y="2789499"/>
                  </a:lnTo>
                  <a:cubicBezTo>
                    <a:pt x="4271059" y="2774066"/>
                    <a:pt x="4281653" y="2757847"/>
                    <a:pt x="4294208" y="2743200"/>
                  </a:cubicBezTo>
                  <a:cubicBezTo>
                    <a:pt x="4304861" y="2730772"/>
                    <a:pt x="4319852" y="2722096"/>
                    <a:pt x="4328932" y="2708476"/>
                  </a:cubicBezTo>
                  <a:cubicBezTo>
                    <a:pt x="4335700" y="2698324"/>
                    <a:pt x="4335050" y="2684665"/>
                    <a:pt x="4340506" y="2673752"/>
                  </a:cubicBezTo>
                  <a:cubicBezTo>
                    <a:pt x="4346727" y="2661309"/>
                    <a:pt x="4358006" y="2651740"/>
                    <a:pt x="4363656" y="2639028"/>
                  </a:cubicBezTo>
                  <a:cubicBezTo>
                    <a:pt x="4373566" y="2616730"/>
                    <a:pt x="4379089" y="2592729"/>
                    <a:pt x="4386805" y="2569580"/>
                  </a:cubicBezTo>
                  <a:cubicBezTo>
                    <a:pt x="4390663" y="2558005"/>
                    <a:pt x="4391612" y="2545008"/>
                    <a:pt x="4398380" y="2534856"/>
                  </a:cubicBezTo>
                  <a:cubicBezTo>
                    <a:pt x="4406096" y="2523281"/>
                    <a:pt x="4415879" y="2512844"/>
                    <a:pt x="4421529" y="2500132"/>
                  </a:cubicBezTo>
                  <a:cubicBezTo>
                    <a:pt x="4421540" y="2500107"/>
                    <a:pt x="4450461" y="2413335"/>
                    <a:pt x="4456253" y="2395960"/>
                  </a:cubicBezTo>
                  <a:lnTo>
                    <a:pt x="4467828" y="2361236"/>
                  </a:lnTo>
                  <a:cubicBezTo>
                    <a:pt x="4471686" y="2314937"/>
                    <a:pt x="4479403" y="2268798"/>
                    <a:pt x="4479403" y="2222339"/>
                  </a:cubicBezTo>
                  <a:cubicBezTo>
                    <a:pt x="4479403" y="2142683"/>
                    <a:pt x="4469339" y="1877128"/>
                    <a:pt x="4456253" y="1759352"/>
                  </a:cubicBezTo>
                  <a:cubicBezTo>
                    <a:pt x="4447720" y="1682554"/>
                    <a:pt x="4447530" y="1724460"/>
                    <a:pt x="4433104" y="1666755"/>
                  </a:cubicBezTo>
                  <a:cubicBezTo>
                    <a:pt x="4428332" y="1647669"/>
                    <a:pt x="4425797" y="1628086"/>
                    <a:pt x="4421529" y="1608881"/>
                  </a:cubicBezTo>
                  <a:cubicBezTo>
                    <a:pt x="4418078" y="1593352"/>
                    <a:pt x="4413813" y="1578015"/>
                    <a:pt x="4409955" y="1562582"/>
                  </a:cubicBezTo>
                  <a:cubicBezTo>
                    <a:pt x="4407830" y="1543455"/>
                    <a:pt x="4405658" y="1457621"/>
                    <a:pt x="4386805" y="1423686"/>
                  </a:cubicBezTo>
                  <a:cubicBezTo>
                    <a:pt x="4373293" y="1399365"/>
                    <a:pt x="4355939" y="1377387"/>
                    <a:pt x="4340506" y="1354238"/>
                  </a:cubicBezTo>
                  <a:cubicBezTo>
                    <a:pt x="4332790" y="1342663"/>
                    <a:pt x="4321756" y="1332711"/>
                    <a:pt x="4317357" y="1319514"/>
                  </a:cubicBezTo>
                  <a:cubicBezTo>
                    <a:pt x="4313499" y="1307939"/>
                    <a:pt x="4313273" y="1294421"/>
                    <a:pt x="4305782" y="1284790"/>
                  </a:cubicBezTo>
                  <a:cubicBezTo>
                    <a:pt x="4285683" y="1258948"/>
                    <a:pt x="4263574" y="1233502"/>
                    <a:pt x="4236334" y="1215342"/>
                  </a:cubicBezTo>
                  <a:cubicBezTo>
                    <a:pt x="4195566" y="1188163"/>
                    <a:pt x="4165081" y="1163692"/>
                    <a:pt x="4120587" y="1145894"/>
                  </a:cubicBezTo>
                  <a:cubicBezTo>
                    <a:pt x="4097931" y="1136831"/>
                    <a:pt x="4071442" y="1136279"/>
                    <a:pt x="4051139" y="1122744"/>
                  </a:cubicBezTo>
                  <a:cubicBezTo>
                    <a:pt x="4039564" y="1115028"/>
                    <a:pt x="4029612" y="1103994"/>
                    <a:pt x="4016415" y="1099595"/>
                  </a:cubicBezTo>
                  <a:cubicBezTo>
                    <a:pt x="3994151" y="1092174"/>
                    <a:pt x="3969877" y="1093111"/>
                    <a:pt x="3946967" y="1088020"/>
                  </a:cubicBezTo>
                  <a:cubicBezTo>
                    <a:pt x="3935057" y="1085373"/>
                    <a:pt x="3924079" y="1079405"/>
                    <a:pt x="3912243" y="1076446"/>
                  </a:cubicBezTo>
                  <a:cubicBezTo>
                    <a:pt x="3893157" y="1071675"/>
                    <a:pt x="3873350" y="1070047"/>
                    <a:pt x="3854370" y="1064871"/>
                  </a:cubicBezTo>
                  <a:cubicBezTo>
                    <a:pt x="3830828" y="1058451"/>
                    <a:pt x="3808595" y="1047640"/>
                    <a:pt x="3784922" y="1041722"/>
                  </a:cubicBezTo>
                  <a:cubicBezTo>
                    <a:pt x="3769489" y="1037864"/>
                    <a:pt x="3753919" y="1034517"/>
                    <a:pt x="3738623" y="1030147"/>
                  </a:cubicBezTo>
                  <a:cubicBezTo>
                    <a:pt x="3726892" y="1026795"/>
                    <a:pt x="3715670" y="1021782"/>
                    <a:pt x="3703899" y="1018572"/>
                  </a:cubicBezTo>
                  <a:cubicBezTo>
                    <a:pt x="3673204" y="1010201"/>
                    <a:pt x="3642167" y="1003139"/>
                    <a:pt x="3611301" y="995423"/>
                  </a:cubicBezTo>
                  <a:cubicBezTo>
                    <a:pt x="3595868" y="991565"/>
                    <a:pt x="3580094" y="988878"/>
                    <a:pt x="3565003" y="983848"/>
                  </a:cubicBezTo>
                  <a:cubicBezTo>
                    <a:pt x="3553428" y="979990"/>
                    <a:pt x="3542050" y="975484"/>
                    <a:pt x="3530279" y="972274"/>
                  </a:cubicBezTo>
                  <a:cubicBezTo>
                    <a:pt x="3370431" y="928679"/>
                    <a:pt x="3501286" y="970326"/>
                    <a:pt x="3368233" y="925975"/>
                  </a:cubicBezTo>
                  <a:cubicBezTo>
                    <a:pt x="3356658" y="922117"/>
                    <a:pt x="3344422" y="919856"/>
                    <a:pt x="3333509" y="914400"/>
                  </a:cubicBezTo>
                  <a:cubicBezTo>
                    <a:pt x="3261586" y="878439"/>
                    <a:pt x="3314455" y="900689"/>
                    <a:pt x="3240912" y="879676"/>
                  </a:cubicBezTo>
                  <a:cubicBezTo>
                    <a:pt x="3175703" y="861044"/>
                    <a:pt x="3237062" y="875821"/>
                    <a:pt x="3159889" y="844952"/>
                  </a:cubicBezTo>
                  <a:cubicBezTo>
                    <a:pt x="3137233" y="835890"/>
                    <a:pt x="3090441" y="821803"/>
                    <a:pt x="3090441" y="821803"/>
                  </a:cubicBezTo>
                  <a:cubicBezTo>
                    <a:pt x="3031782" y="763144"/>
                    <a:pt x="3107698" y="832158"/>
                    <a:pt x="3032567" y="787079"/>
                  </a:cubicBezTo>
                  <a:cubicBezTo>
                    <a:pt x="3023209" y="781464"/>
                    <a:pt x="3018148" y="770477"/>
                    <a:pt x="3009418" y="763929"/>
                  </a:cubicBezTo>
                  <a:cubicBezTo>
                    <a:pt x="2987160" y="747236"/>
                    <a:pt x="2963119" y="733064"/>
                    <a:pt x="2939970" y="717631"/>
                  </a:cubicBezTo>
                  <a:cubicBezTo>
                    <a:pt x="2928395" y="709914"/>
                    <a:pt x="2915083" y="704318"/>
                    <a:pt x="2905246" y="694481"/>
                  </a:cubicBezTo>
                  <a:cubicBezTo>
                    <a:pt x="2885955" y="675190"/>
                    <a:pt x="2871773" y="648809"/>
                    <a:pt x="2847372" y="636608"/>
                  </a:cubicBezTo>
                  <a:cubicBezTo>
                    <a:pt x="2821106" y="623474"/>
                    <a:pt x="2789248" y="609937"/>
                    <a:pt x="2766349" y="590309"/>
                  </a:cubicBezTo>
                  <a:cubicBezTo>
                    <a:pt x="2749778" y="576105"/>
                    <a:pt x="2737511" y="557105"/>
                    <a:pt x="2720051" y="544010"/>
                  </a:cubicBezTo>
                  <a:cubicBezTo>
                    <a:pt x="2706247" y="533657"/>
                    <a:pt x="2688733" y="529422"/>
                    <a:pt x="2673752" y="520861"/>
                  </a:cubicBezTo>
                  <a:cubicBezTo>
                    <a:pt x="2661674" y="513959"/>
                    <a:pt x="2650348" y="505798"/>
                    <a:pt x="2639028" y="497712"/>
                  </a:cubicBezTo>
                  <a:cubicBezTo>
                    <a:pt x="2623330" y="486499"/>
                    <a:pt x="2609479" y="472558"/>
                    <a:pt x="2592729" y="462987"/>
                  </a:cubicBezTo>
                  <a:cubicBezTo>
                    <a:pt x="2582136" y="456934"/>
                    <a:pt x="2569580" y="455271"/>
                    <a:pt x="2558005" y="451413"/>
                  </a:cubicBezTo>
                  <a:cubicBezTo>
                    <a:pt x="2499352" y="392758"/>
                    <a:pt x="2575258" y="461764"/>
                    <a:pt x="2500132" y="416689"/>
                  </a:cubicBezTo>
                  <a:cubicBezTo>
                    <a:pt x="2490774" y="411074"/>
                    <a:pt x="2486340" y="399154"/>
                    <a:pt x="2476982" y="393539"/>
                  </a:cubicBezTo>
                  <a:cubicBezTo>
                    <a:pt x="2466520" y="387262"/>
                    <a:pt x="2453472" y="386771"/>
                    <a:pt x="2442258" y="381965"/>
                  </a:cubicBezTo>
                  <a:cubicBezTo>
                    <a:pt x="2426399" y="375168"/>
                    <a:pt x="2411980" y="365223"/>
                    <a:pt x="2395960" y="358815"/>
                  </a:cubicBezTo>
                  <a:cubicBezTo>
                    <a:pt x="2373304" y="349752"/>
                    <a:pt x="2349360" y="344234"/>
                    <a:pt x="2326512" y="335666"/>
                  </a:cubicBezTo>
                  <a:cubicBezTo>
                    <a:pt x="2287603" y="321075"/>
                    <a:pt x="2249347" y="304800"/>
                    <a:pt x="2210765" y="289367"/>
                  </a:cubicBezTo>
                  <a:cubicBezTo>
                    <a:pt x="2191474" y="281651"/>
                    <a:pt x="2173265" y="270293"/>
                    <a:pt x="2152891" y="266218"/>
                  </a:cubicBezTo>
                  <a:cubicBezTo>
                    <a:pt x="2130877" y="261815"/>
                    <a:pt x="2084023" y="254932"/>
                    <a:pt x="2060294" y="243068"/>
                  </a:cubicBezTo>
                  <a:cubicBezTo>
                    <a:pt x="2047852" y="236847"/>
                    <a:pt x="2038282" y="225569"/>
                    <a:pt x="2025570" y="219919"/>
                  </a:cubicBezTo>
                  <a:cubicBezTo>
                    <a:pt x="2003272" y="210009"/>
                    <a:pt x="1956122" y="196770"/>
                    <a:pt x="1956122" y="196770"/>
                  </a:cubicBezTo>
                  <a:cubicBezTo>
                    <a:pt x="1948405" y="189053"/>
                    <a:pt x="1942733" y="178500"/>
                    <a:pt x="1932972" y="173620"/>
                  </a:cubicBezTo>
                  <a:cubicBezTo>
                    <a:pt x="1868258" y="141263"/>
                    <a:pt x="1893701" y="189879"/>
                    <a:pt x="1817225" y="138896"/>
                  </a:cubicBezTo>
                  <a:cubicBezTo>
                    <a:pt x="1794076" y="123463"/>
                    <a:pt x="1774768" y="99346"/>
                    <a:pt x="1747777" y="92598"/>
                  </a:cubicBezTo>
                  <a:cubicBezTo>
                    <a:pt x="1716911" y="84881"/>
                    <a:pt x="1685363" y="79508"/>
                    <a:pt x="1655180" y="69448"/>
                  </a:cubicBezTo>
                  <a:cubicBezTo>
                    <a:pt x="1622088" y="58418"/>
                    <a:pt x="1610488" y="53565"/>
                    <a:pt x="1574157" y="46299"/>
                  </a:cubicBezTo>
                  <a:cubicBezTo>
                    <a:pt x="1551144" y="41696"/>
                    <a:pt x="1527619" y="39815"/>
                    <a:pt x="1504709" y="34724"/>
                  </a:cubicBezTo>
                  <a:cubicBezTo>
                    <a:pt x="1492799" y="32077"/>
                    <a:pt x="1481989" y="25332"/>
                    <a:pt x="1469985" y="23150"/>
                  </a:cubicBezTo>
                  <a:cubicBezTo>
                    <a:pt x="1439381" y="17586"/>
                    <a:pt x="1408253" y="15433"/>
                    <a:pt x="1377387" y="11575"/>
                  </a:cubicBezTo>
                  <a:cubicBezTo>
                    <a:pt x="1365812" y="7717"/>
                    <a:pt x="1354864" y="0"/>
                    <a:pt x="1342663" y="0"/>
                  </a:cubicBezTo>
                  <a:cubicBezTo>
                    <a:pt x="1242275" y="0"/>
                    <a:pt x="1141946" y="5848"/>
                    <a:pt x="1041722" y="11575"/>
                  </a:cubicBezTo>
                  <a:cubicBezTo>
                    <a:pt x="1006841" y="13568"/>
                    <a:pt x="972446" y="21448"/>
                    <a:pt x="937549" y="23150"/>
                  </a:cubicBezTo>
                  <a:cubicBezTo>
                    <a:pt x="814172" y="29168"/>
                    <a:pt x="690623" y="30866"/>
                    <a:pt x="567160" y="34724"/>
                  </a:cubicBezTo>
                  <a:cubicBezTo>
                    <a:pt x="555585" y="38582"/>
                    <a:pt x="542898" y="40022"/>
                    <a:pt x="532436" y="46299"/>
                  </a:cubicBezTo>
                  <a:cubicBezTo>
                    <a:pt x="484760" y="74904"/>
                    <a:pt x="495782" y="63661"/>
                    <a:pt x="462987" y="69448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5570254" y="2048516"/>
              <a:ext cx="1051801" cy="512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3228539" y="277185"/>
              <a:ext cx="6320623" cy="4225367"/>
            </a:xfrm>
            <a:custGeom>
              <a:avLst/>
              <a:gdLst>
                <a:gd name="connsiteX0" fmla="*/ 798 w 6320623"/>
                <a:gd name="connsiteY0" fmla="*/ 764537 h 4225367"/>
                <a:gd name="connsiteX1" fmla="*/ 58671 w 6320623"/>
                <a:gd name="connsiteY1" fmla="*/ 718238 h 4225367"/>
                <a:gd name="connsiteX2" fmla="*/ 174418 w 6320623"/>
                <a:gd name="connsiteY2" fmla="*/ 637215 h 4225367"/>
                <a:gd name="connsiteX3" fmla="*/ 220717 w 6320623"/>
                <a:gd name="connsiteY3" fmla="*/ 579342 h 4225367"/>
                <a:gd name="connsiteX4" fmla="*/ 255441 w 6320623"/>
                <a:gd name="connsiteY4" fmla="*/ 556192 h 4225367"/>
                <a:gd name="connsiteX5" fmla="*/ 313314 w 6320623"/>
                <a:gd name="connsiteY5" fmla="*/ 521468 h 4225367"/>
                <a:gd name="connsiteX6" fmla="*/ 371188 w 6320623"/>
                <a:gd name="connsiteY6" fmla="*/ 463595 h 4225367"/>
                <a:gd name="connsiteX7" fmla="*/ 405912 w 6320623"/>
                <a:gd name="connsiteY7" fmla="*/ 440445 h 4225367"/>
                <a:gd name="connsiteX8" fmla="*/ 452210 w 6320623"/>
                <a:gd name="connsiteY8" fmla="*/ 405721 h 4225367"/>
                <a:gd name="connsiteX9" fmla="*/ 498509 w 6320623"/>
                <a:gd name="connsiteY9" fmla="*/ 394147 h 4225367"/>
                <a:gd name="connsiteX10" fmla="*/ 614256 w 6320623"/>
                <a:gd name="connsiteY10" fmla="*/ 347848 h 4225367"/>
                <a:gd name="connsiteX11" fmla="*/ 683704 w 6320623"/>
                <a:gd name="connsiteY11" fmla="*/ 301549 h 4225367"/>
                <a:gd name="connsiteX12" fmla="*/ 753152 w 6320623"/>
                <a:gd name="connsiteY12" fmla="*/ 278400 h 4225367"/>
                <a:gd name="connsiteX13" fmla="*/ 787876 w 6320623"/>
                <a:gd name="connsiteY13" fmla="*/ 266825 h 4225367"/>
                <a:gd name="connsiteX14" fmla="*/ 880474 w 6320623"/>
                <a:gd name="connsiteY14" fmla="*/ 208952 h 4225367"/>
                <a:gd name="connsiteX15" fmla="*/ 1030945 w 6320623"/>
                <a:gd name="connsiteY15" fmla="*/ 174228 h 4225367"/>
                <a:gd name="connsiteX16" fmla="*/ 1077243 w 6320623"/>
                <a:gd name="connsiteY16" fmla="*/ 162653 h 4225367"/>
                <a:gd name="connsiteX17" fmla="*/ 1239289 w 6320623"/>
                <a:gd name="connsiteY17" fmla="*/ 151078 h 4225367"/>
                <a:gd name="connsiteX18" fmla="*/ 1320312 w 6320623"/>
                <a:gd name="connsiteY18" fmla="*/ 139504 h 4225367"/>
                <a:gd name="connsiteX19" fmla="*/ 1459208 w 6320623"/>
                <a:gd name="connsiteY19" fmla="*/ 127929 h 4225367"/>
                <a:gd name="connsiteX20" fmla="*/ 1713851 w 6320623"/>
                <a:gd name="connsiteY20" fmla="*/ 93205 h 4225367"/>
                <a:gd name="connsiteX21" fmla="*/ 1760150 w 6320623"/>
                <a:gd name="connsiteY21" fmla="*/ 81630 h 4225367"/>
                <a:gd name="connsiteX22" fmla="*/ 1794874 w 6320623"/>
                <a:gd name="connsiteY22" fmla="*/ 70056 h 4225367"/>
                <a:gd name="connsiteX23" fmla="*/ 1852747 w 6320623"/>
                <a:gd name="connsiteY23" fmla="*/ 58481 h 4225367"/>
                <a:gd name="connsiteX24" fmla="*/ 2547228 w 6320623"/>
                <a:gd name="connsiteY24" fmla="*/ 23757 h 4225367"/>
                <a:gd name="connsiteX25" fmla="*/ 2662975 w 6320623"/>
                <a:gd name="connsiteY25" fmla="*/ 12182 h 4225367"/>
                <a:gd name="connsiteX26" fmla="*/ 3102813 w 6320623"/>
                <a:gd name="connsiteY26" fmla="*/ 23757 h 4225367"/>
                <a:gd name="connsiteX27" fmla="*/ 3276433 w 6320623"/>
                <a:gd name="connsiteY27" fmla="*/ 46906 h 4225367"/>
                <a:gd name="connsiteX28" fmla="*/ 3392180 w 6320623"/>
                <a:gd name="connsiteY28" fmla="*/ 58481 h 4225367"/>
                <a:gd name="connsiteX29" fmla="*/ 3461628 w 6320623"/>
                <a:gd name="connsiteY29" fmla="*/ 81630 h 4225367"/>
                <a:gd name="connsiteX30" fmla="*/ 3554226 w 6320623"/>
                <a:gd name="connsiteY30" fmla="*/ 93205 h 4225367"/>
                <a:gd name="connsiteX31" fmla="*/ 3832018 w 6320623"/>
                <a:gd name="connsiteY31" fmla="*/ 116354 h 4225367"/>
                <a:gd name="connsiteX32" fmla="*/ 4040362 w 6320623"/>
                <a:gd name="connsiteY32" fmla="*/ 139504 h 4225367"/>
                <a:gd name="connsiteX33" fmla="*/ 4144534 w 6320623"/>
                <a:gd name="connsiteY33" fmla="*/ 151078 h 4225367"/>
                <a:gd name="connsiteX34" fmla="*/ 4410752 w 6320623"/>
                <a:gd name="connsiteY34" fmla="*/ 174228 h 4225367"/>
                <a:gd name="connsiteX35" fmla="*/ 4561223 w 6320623"/>
                <a:gd name="connsiteY35" fmla="*/ 208952 h 4225367"/>
                <a:gd name="connsiteX36" fmla="*/ 4595947 w 6320623"/>
                <a:gd name="connsiteY36" fmla="*/ 220526 h 4225367"/>
                <a:gd name="connsiteX37" fmla="*/ 4665395 w 6320623"/>
                <a:gd name="connsiteY37" fmla="*/ 232101 h 4225367"/>
                <a:gd name="connsiteX38" fmla="*/ 4815866 w 6320623"/>
                <a:gd name="connsiteY38" fmla="*/ 255250 h 4225367"/>
                <a:gd name="connsiteX39" fmla="*/ 4954762 w 6320623"/>
                <a:gd name="connsiteY39" fmla="*/ 278400 h 4225367"/>
                <a:gd name="connsiteX40" fmla="*/ 5001061 w 6320623"/>
                <a:gd name="connsiteY40" fmla="*/ 289974 h 4225367"/>
                <a:gd name="connsiteX41" fmla="*/ 5082084 w 6320623"/>
                <a:gd name="connsiteY41" fmla="*/ 301549 h 4225367"/>
                <a:gd name="connsiteX42" fmla="*/ 5128383 w 6320623"/>
                <a:gd name="connsiteY42" fmla="*/ 313124 h 4225367"/>
                <a:gd name="connsiteX43" fmla="*/ 5278853 w 6320623"/>
                <a:gd name="connsiteY43" fmla="*/ 336273 h 4225367"/>
                <a:gd name="connsiteX44" fmla="*/ 5348302 w 6320623"/>
                <a:gd name="connsiteY44" fmla="*/ 359423 h 4225367"/>
                <a:gd name="connsiteX45" fmla="*/ 5394600 w 6320623"/>
                <a:gd name="connsiteY45" fmla="*/ 370997 h 4225367"/>
                <a:gd name="connsiteX46" fmla="*/ 5452474 w 6320623"/>
                <a:gd name="connsiteY46" fmla="*/ 394147 h 4225367"/>
                <a:gd name="connsiteX47" fmla="*/ 5487198 w 6320623"/>
                <a:gd name="connsiteY47" fmla="*/ 405721 h 4225367"/>
                <a:gd name="connsiteX48" fmla="*/ 5626094 w 6320623"/>
                <a:gd name="connsiteY48" fmla="*/ 533043 h 4225367"/>
                <a:gd name="connsiteX49" fmla="*/ 5660818 w 6320623"/>
                <a:gd name="connsiteY49" fmla="*/ 567767 h 4225367"/>
                <a:gd name="connsiteX50" fmla="*/ 5683967 w 6320623"/>
                <a:gd name="connsiteY50" fmla="*/ 602491 h 4225367"/>
                <a:gd name="connsiteX51" fmla="*/ 5741841 w 6320623"/>
                <a:gd name="connsiteY51" fmla="*/ 683514 h 4225367"/>
                <a:gd name="connsiteX52" fmla="*/ 5776565 w 6320623"/>
                <a:gd name="connsiteY52" fmla="*/ 741387 h 4225367"/>
                <a:gd name="connsiteX53" fmla="*/ 5788139 w 6320623"/>
                <a:gd name="connsiteY53" fmla="*/ 776111 h 4225367"/>
                <a:gd name="connsiteX54" fmla="*/ 5834438 w 6320623"/>
                <a:gd name="connsiteY54" fmla="*/ 845559 h 4225367"/>
                <a:gd name="connsiteX55" fmla="*/ 5880737 w 6320623"/>
                <a:gd name="connsiteY55" fmla="*/ 984456 h 4225367"/>
                <a:gd name="connsiteX56" fmla="*/ 5903886 w 6320623"/>
                <a:gd name="connsiteY56" fmla="*/ 1019180 h 4225367"/>
                <a:gd name="connsiteX57" fmla="*/ 5915461 w 6320623"/>
                <a:gd name="connsiteY57" fmla="*/ 1065478 h 4225367"/>
                <a:gd name="connsiteX58" fmla="*/ 5927036 w 6320623"/>
                <a:gd name="connsiteY58" fmla="*/ 1100202 h 4225367"/>
                <a:gd name="connsiteX59" fmla="*/ 5950185 w 6320623"/>
                <a:gd name="connsiteY59" fmla="*/ 1239099 h 4225367"/>
                <a:gd name="connsiteX60" fmla="*/ 5973334 w 6320623"/>
                <a:gd name="connsiteY60" fmla="*/ 1331696 h 4225367"/>
                <a:gd name="connsiteX61" fmla="*/ 5984909 w 6320623"/>
                <a:gd name="connsiteY61" fmla="*/ 1424293 h 4225367"/>
                <a:gd name="connsiteX62" fmla="*/ 5996484 w 6320623"/>
                <a:gd name="connsiteY62" fmla="*/ 1459018 h 4225367"/>
                <a:gd name="connsiteX63" fmla="*/ 6008058 w 6320623"/>
                <a:gd name="connsiteY63" fmla="*/ 1516891 h 4225367"/>
                <a:gd name="connsiteX64" fmla="*/ 6019633 w 6320623"/>
                <a:gd name="connsiteY64" fmla="*/ 1563190 h 4225367"/>
                <a:gd name="connsiteX65" fmla="*/ 6042783 w 6320623"/>
                <a:gd name="connsiteY65" fmla="*/ 1702086 h 4225367"/>
                <a:gd name="connsiteX66" fmla="*/ 6089081 w 6320623"/>
                <a:gd name="connsiteY66" fmla="*/ 1864131 h 4225367"/>
                <a:gd name="connsiteX67" fmla="*/ 6123805 w 6320623"/>
                <a:gd name="connsiteY67" fmla="*/ 1979878 h 4225367"/>
                <a:gd name="connsiteX68" fmla="*/ 6158529 w 6320623"/>
                <a:gd name="connsiteY68" fmla="*/ 2107200 h 4225367"/>
                <a:gd name="connsiteX69" fmla="*/ 6204828 w 6320623"/>
                <a:gd name="connsiteY69" fmla="*/ 2246096 h 4225367"/>
                <a:gd name="connsiteX70" fmla="*/ 6227977 w 6320623"/>
                <a:gd name="connsiteY70" fmla="*/ 2338693 h 4225367"/>
                <a:gd name="connsiteX71" fmla="*/ 6262702 w 6320623"/>
                <a:gd name="connsiteY71" fmla="*/ 2442866 h 4225367"/>
                <a:gd name="connsiteX72" fmla="*/ 6285851 w 6320623"/>
                <a:gd name="connsiteY72" fmla="*/ 2616486 h 4225367"/>
                <a:gd name="connsiteX73" fmla="*/ 6309000 w 6320623"/>
                <a:gd name="connsiteY73" fmla="*/ 2755382 h 4225367"/>
                <a:gd name="connsiteX74" fmla="*/ 6320575 w 6320623"/>
                <a:gd name="connsiteY74" fmla="*/ 2905853 h 4225367"/>
                <a:gd name="connsiteX75" fmla="*/ 6297426 w 6320623"/>
                <a:gd name="connsiteY75" fmla="*/ 3218369 h 4225367"/>
                <a:gd name="connsiteX76" fmla="*/ 6274276 w 6320623"/>
                <a:gd name="connsiteY76" fmla="*/ 3368840 h 4225367"/>
                <a:gd name="connsiteX77" fmla="*/ 6181679 w 6320623"/>
                <a:gd name="connsiteY77" fmla="*/ 3554035 h 4225367"/>
                <a:gd name="connsiteX78" fmla="*/ 6158529 w 6320623"/>
                <a:gd name="connsiteY78" fmla="*/ 3600334 h 4225367"/>
                <a:gd name="connsiteX79" fmla="*/ 6065932 w 6320623"/>
                <a:gd name="connsiteY79" fmla="*/ 3716081 h 4225367"/>
                <a:gd name="connsiteX80" fmla="*/ 5984909 w 6320623"/>
                <a:gd name="connsiteY80" fmla="*/ 3773954 h 4225367"/>
                <a:gd name="connsiteX81" fmla="*/ 5927036 w 6320623"/>
                <a:gd name="connsiteY81" fmla="*/ 3831828 h 4225367"/>
                <a:gd name="connsiteX82" fmla="*/ 5822864 w 6320623"/>
                <a:gd name="connsiteY82" fmla="*/ 3878126 h 4225367"/>
                <a:gd name="connsiteX83" fmla="*/ 5707117 w 6320623"/>
                <a:gd name="connsiteY83" fmla="*/ 3924425 h 4225367"/>
                <a:gd name="connsiteX84" fmla="*/ 5649243 w 6320623"/>
                <a:gd name="connsiteY84" fmla="*/ 3959149 h 4225367"/>
                <a:gd name="connsiteX85" fmla="*/ 5614519 w 6320623"/>
                <a:gd name="connsiteY85" fmla="*/ 3970724 h 4225367"/>
                <a:gd name="connsiteX86" fmla="*/ 5498772 w 6320623"/>
                <a:gd name="connsiteY86" fmla="*/ 4017023 h 4225367"/>
                <a:gd name="connsiteX87" fmla="*/ 5498772 w 6320623"/>
                <a:gd name="connsiteY87" fmla="*/ 4017023 h 4225367"/>
                <a:gd name="connsiteX88" fmla="*/ 5371451 w 6320623"/>
                <a:gd name="connsiteY88" fmla="*/ 4063321 h 4225367"/>
                <a:gd name="connsiteX89" fmla="*/ 5255704 w 6320623"/>
                <a:gd name="connsiteY89" fmla="*/ 4086471 h 4225367"/>
                <a:gd name="connsiteX90" fmla="*/ 5174681 w 6320623"/>
                <a:gd name="connsiteY90" fmla="*/ 4109620 h 4225367"/>
                <a:gd name="connsiteX91" fmla="*/ 5116808 w 6320623"/>
                <a:gd name="connsiteY91" fmla="*/ 4121195 h 4225367"/>
                <a:gd name="connsiteX92" fmla="*/ 5070509 w 6320623"/>
                <a:gd name="connsiteY92" fmla="*/ 4132769 h 4225367"/>
                <a:gd name="connsiteX93" fmla="*/ 4954762 w 6320623"/>
                <a:gd name="connsiteY93" fmla="*/ 4155919 h 4225367"/>
                <a:gd name="connsiteX94" fmla="*/ 4862165 w 6320623"/>
                <a:gd name="connsiteY94" fmla="*/ 4179068 h 4225367"/>
                <a:gd name="connsiteX95" fmla="*/ 4827441 w 6320623"/>
                <a:gd name="connsiteY95" fmla="*/ 4190643 h 4225367"/>
                <a:gd name="connsiteX96" fmla="*/ 4746418 w 6320623"/>
                <a:gd name="connsiteY96" fmla="*/ 4202218 h 4225367"/>
                <a:gd name="connsiteX97" fmla="*/ 4700119 w 6320623"/>
                <a:gd name="connsiteY97" fmla="*/ 4213792 h 4225367"/>
                <a:gd name="connsiteX98" fmla="*/ 4630671 w 6320623"/>
                <a:gd name="connsiteY98" fmla="*/ 4225367 h 4225367"/>
                <a:gd name="connsiteX99" fmla="*/ 4410752 w 6320623"/>
                <a:gd name="connsiteY99" fmla="*/ 4213792 h 4225367"/>
                <a:gd name="connsiteX100" fmla="*/ 4376028 w 6320623"/>
                <a:gd name="connsiteY100" fmla="*/ 4202218 h 4225367"/>
                <a:gd name="connsiteX101" fmla="*/ 4329729 w 6320623"/>
                <a:gd name="connsiteY101" fmla="*/ 4190643 h 4225367"/>
                <a:gd name="connsiteX102" fmla="*/ 4260281 w 6320623"/>
                <a:gd name="connsiteY102" fmla="*/ 4179068 h 4225367"/>
                <a:gd name="connsiteX103" fmla="*/ 4144534 w 6320623"/>
                <a:gd name="connsiteY103" fmla="*/ 4155919 h 4225367"/>
                <a:gd name="connsiteX104" fmla="*/ 3913041 w 6320623"/>
                <a:gd name="connsiteY104" fmla="*/ 4144344 h 4225367"/>
                <a:gd name="connsiteX105" fmla="*/ 3843593 w 6320623"/>
                <a:gd name="connsiteY105" fmla="*/ 4121195 h 4225367"/>
                <a:gd name="connsiteX106" fmla="*/ 3797294 w 6320623"/>
                <a:gd name="connsiteY106" fmla="*/ 4098045 h 4225367"/>
                <a:gd name="connsiteX107" fmla="*/ 3727846 w 6320623"/>
                <a:gd name="connsiteY107" fmla="*/ 4086471 h 4225367"/>
                <a:gd name="connsiteX108" fmla="*/ 3588950 w 6320623"/>
                <a:gd name="connsiteY108" fmla="*/ 4063321 h 4225367"/>
                <a:gd name="connsiteX109" fmla="*/ 3554226 w 6320623"/>
                <a:gd name="connsiteY109" fmla="*/ 4051747 h 4225367"/>
                <a:gd name="connsiteX110" fmla="*/ 3438479 w 6320623"/>
                <a:gd name="connsiteY110" fmla="*/ 4028597 h 4225367"/>
                <a:gd name="connsiteX111" fmla="*/ 3369031 w 6320623"/>
                <a:gd name="connsiteY111" fmla="*/ 4005448 h 4225367"/>
                <a:gd name="connsiteX112" fmla="*/ 3253284 w 6320623"/>
                <a:gd name="connsiteY112" fmla="*/ 3970724 h 4225367"/>
                <a:gd name="connsiteX113" fmla="*/ 3206985 w 6320623"/>
                <a:gd name="connsiteY113" fmla="*/ 3947574 h 4225367"/>
                <a:gd name="connsiteX114" fmla="*/ 3137537 w 6320623"/>
                <a:gd name="connsiteY114" fmla="*/ 3889701 h 4225367"/>
                <a:gd name="connsiteX115" fmla="*/ 3125962 w 6320623"/>
                <a:gd name="connsiteY115" fmla="*/ 3843402 h 4225367"/>
                <a:gd name="connsiteX116" fmla="*/ 3068089 w 6320623"/>
                <a:gd name="connsiteY116" fmla="*/ 3773954 h 4225367"/>
                <a:gd name="connsiteX117" fmla="*/ 3044939 w 6320623"/>
                <a:gd name="connsiteY117" fmla="*/ 3727656 h 4225367"/>
                <a:gd name="connsiteX118" fmla="*/ 3021790 w 6320623"/>
                <a:gd name="connsiteY118" fmla="*/ 3704506 h 4225367"/>
                <a:gd name="connsiteX119" fmla="*/ 2987066 w 6320623"/>
                <a:gd name="connsiteY119" fmla="*/ 3623483 h 4225367"/>
                <a:gd name="connsiteX120" fmla="*/ 2963917 w 6320623"/>
                <a:gd name="connsiteY120" fmla="*/ 3577185 h 4225367"/>
                <a:gd name="connsiteX121" fmla="*/ 2952342 w 6320623"/>
                <a:gd name="connsiteY121" fmla="*/ 3542461 h 4225367"/>
                <a:gd name="connsiteX122" fmla="*/ 2929193 w 6320623"/>
                <a:gd name="connsiteY122" fmla="*/ 3507737 h 4225367"/>
                <a:gd name="connsiteX123" fmla="*/ 2906043 w 6320623"/>
                <a:gd name="connsiteY123" fmla="*/ 3461438 h 4225367"/>
                <a:gd name="connsiteX124" fmla="*/ 2859745 w 6320623"/>
                <a:gd name="connsiteY124" fmla="*/ 3391990 h 4225367"/>
                <a:gd name="connsiteX125" fmla="*/ 2848170 w 6320623"/>
                <a:gd name="connsiteY125" fmla="*/ 3357266 h 4225367"/>
                <a:gd name="connsiteX126" fmla="*/ 2801871 w 6320623"/>
                <a:gd name="connsiteY126" fmla="*/ 3299392 h 4225367"/>
                <a:gd name="connsiteX127" fmla="*/ 2767147 w 6320623"/>
                <a:gd name="connsiteY127" fmla="*/ 3229944 h 4225367"/>
                <a:gd name="connsiteX128" fmla="*/ 2755572 w 6320623"/>
                <a:gd name="connsiteY128" fmla="*/ 3195220 h 4225367"/>
                <a:gd name="connsiteX129" fmla="*/ 2720848 w 6320623"/>
                <a:gd name="connsiteY129" fmla="*/ 3114197 h 4225367"/>
                <a:gd name="connsiteX130" fmla="*/ 2709274 w 6320623"/>
                <a:gd name="connsiteY130" fmla="*/ 2778531 h 4225367"/>
                <a:gd name="connsiteX131" fmla="*/ 2697699 w 6320623"/>
                <a:gd name="connsiteY131" fmla="*/ 2720658 h 4225367"/>
                <a:gd name="connsiteX132" fmla="*/ 2674550 w 6320623"/>
                <a:gd name="connsiteY132" fmla="*/ 2639635 h 4225367"/>
                <a:gd name="connsiteX133" fmla="*/ 2639826 w 6320623"/>
                <a:gd name="connsiteY133" fmla="*/ 2558612 h 4225367"/>
                <a:gd name="connsiteX134" fmla="*/ 2616676 w 6320623"/>
                <a:gd name="connsiteY134" fmla="*/ 2477590 h 4225367"/>
                <a:gd name="connsiteX135" fmla="*/ 2593527 w 6320623"/>
                <a:gd name="connsiteY135" fmla="*/ 2442866 h 4225367"/>
                <a:gd name="connsiteX136" fmla="*/ 2547228 w 6320623"/>
                <a:gd name="connsiteY136" fmla="*/ 2350268 h 4225367"/>
                <a:gd name="connsiteX137" fmla="*/ 2535653 w 6320623"/>
                <a:gd name="connsiteY137" fmla="*/ 2315544 h 4225367"/>
                <a:gd name="connsiteX138" fmla="*/ 2396757 w 6320623"/>
                <a:gd name="connsiteY138" fmla="*/ 2199797 h 4225367"/>
                <a:gd name="connsiteX139" fmla="*/ 2327309 w 6320623"/>
                <a:gd name="connsiteY139" fmla="*/ 2153499 h 4225367"/>
                <a:gd name="connsiteX140" fmla="*/ 2292585 w 6320623"/>
                <a:gd name="connsiteY140" fmla="*/ 2130349 h 4225367"/>
                <a:gd name="connsiteX141" fmla="*/ 2199988 w 6320623"/>
                <a:gd name="connsiteY141" fmla="*/ 2107200 h 4225367"/>
                <a:gd name="connsiteX142" fmla="*/ 2095815 w 6320623"/>
                <a:gd name="connsiteY142" fmla="*/ 2072476 h 4225367"/>
                <a:gd name="connsiteX143" fmla="*/ 2061091 w 6320623"/>
                <a:gd name="connsiteY143" fmla="*/ 2060901 h 4225367"/>
                <a:gd name="connsiteX144" fmla="*/ 2026367 w 6320623"/>
                <a:gd name="connsiteY144" fmla="*/ 2049326 h 4225367"/>
                <a:gd name="connsiteX145" fmla="*/ 1933770 w 6320623"/>
                <a:gd name="connsiteY145" fmla="*/ 2026177 h 4225367"/>
                <a:gd name="connsiteX146" fmla="*/ 1829598 w 6320623"/>
                <a:gd name="connsiteY146" fmla="*/ 2003028 h 4225367"/>
                <a:gd name="connsiteX147" fmla="*/ 1424484 w 6320623"/>
                <a:gd name="connsiteY147" fmla="*/ 1991453 h 4225367"/>
                <a:gd name="connsiteX148" fmla="*/ 1355036 w 6320623"/>
                <a:gd name="connsiteY148" fmla="*/ 1979878 h 4225367"/>
                <a:gd name="connsiteX149" fmla="*/ 1169841 w 6320623"/>
                <a:gd name="connsiteY149" fmla="*/ 1956729 h 4225367"/>
                <a:gd name="connsiteX150" fmla="*/ 1135117 w 6320623"/>
                <a:gd name="connsiteY150" fmla="*/ 1945154 h 4225367"/>
                <a:gd name="connsiteX151" fmla="*/ 1030945 w 6320623"/>
                <a:gd name="connsiteY151" fmla="*/ 1922005 h 4225367"/>
                <a:gd name="connsiteX152" fmla="*/ 938347 w 6320623"/>
                <a:gd name="connsiteY152" fmla="*/ 1887281 h 4225367"/>
                <a:gd name="connsiteX153" fmla="*/ 845750 w 6320623"/>
                <a:gd name="connsiteY153" fmla="*/ 1875706 h 4225367"/>
                <a:gd name="connsiteX154" fmla="*/ 799451 w 6320623"/>
                <a:gd name="connsiteY154" fmla="*/ 1864131 h 4225367"/>
                <a:gd name="connsiteX155" fmla="*/ 648980 w 6320623"/>
                <a:gd name="connsiteY155" fmla="*/ 1852557 h 4225367"/>
                <a:gd name="connsiteX156" fmla="*/ 521658 w 6320623"/>
                <a:gd name="connsiteY156" fmla="*/ 1840982 h 4225367"/>
                <a:gd name="connsiteX157" fmla="*/ 417486 w 6320623"/>
                <a:gd name="connsiteY157" fmla="*/ 1817833 h 4225367"/>
                <a:gd name="connsiteX158" fmla="*/ 371188 w 6320623"/>
                <a:gd name="connsiteY158" fmla="*/ 1806258 h 4225367"/>
                <a:gd name="connsiteX159" fmla="*/ 324889 w 6320623"/>
                <a:gd name="connsiteY159" fmla="*/ 1783109 h 4225367"/>
                <a:gd name="connsiteX160" fmla="*/ 255441 w 6320623"/>
                <a:gd name="connsiteY160" fmla="*/ 1759959 h 4225367"/>
                <a:gd name="connsiteX161" fmla="*/ 174418 w 6320623"/>
                <a:gd name="connsiteY161" fmla="*/ 1655787 h 4225367"/>
                <a:gd name="connsiteX162" fmla="*/ 162843 w 6320623"/>
                <a:gd name="connsiteY162" fmla="*/ 1551615 h 4225367"/>
                <a:gd name="connsiteX163" fmla="*/ 151269 w 6320623"/>
                <a:gd name="connsiteY163" fmla="*/ 1516891 h 4225367"/>
                <a:gd name="connsiteX164" fmla="*/ 128119 w 6320623"/>
                <a:gd name="connsiteY164" fmla="*/ 1435868 h 4225367"/>
                <a:gd name="connsiteX165" fmla="*/ 104970 w 6320623"/>
                <a:gd name="connsiteY165" fmla="*/ 1401144 h 4225367"/>
                <a:gd name="connsiteX166" fmla="*/ 70246 w 6320623"/>
                <a:gd name="connsiteY166" fmla="*/ 1331696 h 4225367"/>
                <a:gd name="connsiteX167" fmla="*/ 58671 w 6320623"/>
                <a:gd name="connsiteY167" fmla="*/ 1262248 h 4225367"/>
                <a:gd name="connsiteX168" fmla="*/ 47096 w 6320623"/>
                <a:gd name="connsiteY168" fmla="*/ 1158076 h 4225367"/>
                <a:gd name="connsiteX169" fmla="*/ 35522 w 6320623"/>
                <a:gd name="connsiteY169" fmla="*/ 1111777 h 4225367"/>
                <a:gd name="connsiteX170" fmla="*/ 12372 w 6320623"/>
                <a:gd name="connsiteY170" fmla="*/ 996030 h 4225367"/>
                <a:gd name="connsiteX171" fmla="*/ 23947 w 6320623"/>
                <a:gd name="connsiteY171" fmla="*/ 868709 h 4225367"/>
                <a:gd name="connsiteX172" fmla="*/ 798 w 6320623"/>
                <a:gd name="connsiteY172" fmla="*/ 764537 h 422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6320623" h="4225367">
                  <a:moveTo>
                    <a:pt x="798" y="764537"/>
                  </a:moveTo>
                  <a:cubicBezTo>
                    <a:pt x="6585" y="739458"/>
                    <a:pt x="38692" y="732769"/>
                    <a:pt x="58671" y="718238"/>
                  </a:cubicBezTo>
                  <a:cubicBezTo>
                    <a:pt x="72534" y="708156"/>
                    <a:pt x="155532" y="656100"/>
                    <a:pt x="174418" y="637215"/>
                  </a:cubicBezTo>
                  <a:cubicBezTo>
                    <a:pt x="191887" y="619746"/>
                    <a:pt x="203248" y="596811"/>
                    <a:pt x="220717" y="579342"/>
                  </a:cubicBezTo>
                  <a:cubicBezTo>
                    <a:pt x="230554" y="569505"/>
                    <a:pt x="243644" y="563565"/>
                    <a:pt x="255441" y="556192"/>
                  </a:cubicBezTo>
                  <a:cubicBezTo>
                    <a:pt x="274518" y="544268"/>
                    <a:pt x="295747" y="535522"/>
                    <a:pt x="313314" y="521468"/>
                  </a:cubicBezTo>
                  <a:cubicBezTo>
                    <a:pt x="334618" y="504425"/>
                    <a:pt x="348488" y="478729"/>
                    <a:pt x="371188" y="463595"/>
                  </a:cubicBezTo>
                  <a:cubicBezTo>
                    <a:pt x="382763" y="455878"/>
                    <a:pt x="394592" y="448531"/>
                    <a:pt x="405912" y="440445"/>
                  </a:cubicBezTo>
                  <a:cubicBezTo>
                    <a:pt x="421610" y="429232"/>
                    <a:pt x="434956" y="414348"/>
                    <a:pt x="452210" y="405721"/>
                  </a:cubicBezTo>
                  <a:cubicBezTo>
                    <a:pt x="466438" y="398607"/>
                    <a:pt x="483272" y="398718"/>
                    <a:pt x="498509" y="394147"/>
                  </a:cubicBezTo>
                  <a:cubicBezTo>
                    <a:pt x="542671" y="380899"/>
                    <a:pt x="575586" y="371050"/>
                    <a:pt x="614256" y="347848"/>
                  </a:cubicBezTo>
                  <a:cubicBezTo>
                    <a:pt x="638113" y="333534"/>
                    <a:pt x="658819" y="313991"/>
                    <a:pt x="683704" y="301549"/>
                  </a:cubicBezTo>
                  <a:cubicBezTo>
                    <a:pt x="705529" y="290636"/>
                    <a:pt x="730003" y="286116"/>
                    <a:pt x="753152" y="278400"/>
                  </a:cubicBezTo>
                  <a:cubicBezTo>
                    <a:pt x="764727" y="274542"/>
                    <a:pt x="777530" y="273291"/>
                    <a:pt x="787876" y="266825"/>
                  </a:cubicBezTo>
                  <a:cubicBezTo>
                    <a:pt x="818742" y="247534"/>
                    <a:pt x="845162" y="217780"/>
                    <a:pt x="880474" y="208952"/>
                  </a:cubicBezTo>
                  <a:cubicBezTo>
                    <a:pt x="1107403" y="152218"/>
                    <a:pt x="870610" y="209857"/>
                    <a:pt x="1030945" y="174228"/>
                  </a:cubicBezTo>
                  <a:cubicBezTo>
                    <a:pt x="1046474" y="170777"/>
                    <a:pt x="1061433" y="164410"/>
                    <a:pt x="1077243" y="162653"/>
                  </a:cubicBezTo>
                  <a:cubicBezTo>
                    <a:pt x="1131065" y="156673"/>
                    <a:pt x="1185380" y="156212"/>
                    <a:pt x="1239289" y="151078"/>
                  </a:cubicBezTo>
                  <a:cubicBezTo>
                    <a:pt x="1266448" y="148491"/>
                    <a:pt x="1293180" y="142360"/>
                    <a:pt x="1320312" y="139504"/>
                  </a:cubicBezTo>
                  <a:cubicBezTo>
                    <a:pt x="1366516" y="134641"/>
                    <a:pt x="1412979" y="132552"/>
                    <a:pt x="1459208" y="127929"/>
                  </a:cubicBezTo>
                  <a:cubicBezTo>
                    <a:pt x="1502961" y="123554"/>
                    <a:pt x="1701663" y="96252"/>
                    <a:pt x="1713851" y="93205"/>
                  </a:cubicBezTo>
                  <a:cubicBezTo>
                    <a:pt x="1729284" y="89347"/>
                    <a:pt x="1744854" y="86000"/>
                    <a:pt x="1760150" y="81630"/>
                  </a:cubicBezTo>
                  <a:cubicBezTo>
                    <a:pt x="1771881" y="78278"/>
                    <a:pt x="1783038" y="73015"/>
                    <a:pt x="1794874" y="70056"/>
                  </a:cubicBezTo>
                  <a:cubicBezTo>
                    <a:pt x="1813960" y="65285"/>
                    <a:pt x="1833456" y="62339"/>
                    <a:pt x="1852747" y="58481"/>
                  </a:cubicBezTo>
                  <a:cubicBezTo>
                    <a:pt x="2093734" y="-62015"/>
                    <a:pt x="1864161" y="44456"/>
                    <a:pt x="2547228" y="23757"/>
                  </a:cubicBezTo>
                  <a:cubicBezTo>
                    <a:pt x="2585985" y="22583"/>
                    <a:pt x="2624393" y="16040"/>
                    <a:pt x="2662975" y="12182"/>
                  </a:cubicBezTo>
                  <a:lnTo>
                    <a:pt x="3102813" y="23757"/>
                  </a:lnTo>
                  <a:cubicBezTo>
                    <a:pt x="3289491" y="31535"/>
                    <a:pt x="3154482" y="30645"/>
                    <a:pt x="3276433" y="46906"/>
                  </a:cubicBezTo>
                  <a:cubicBezTo>
                    <a:pt x="3314868" y="52031"/>
                    <a:pt x="3353598" y="54623"/>
                    <a:pt x="3392180" y="58481"/>
                  </a:cubicBezTo>
                  <a:cubicBezTo>
                    <a:pt x="3415329" y="66197"/>
                    <a:pt x="3437768" y="76517"/>
                    <a:pt x="3461628" y="81630"/>
                  </a:cubicBezTo>
                  <a:cubicBezTo>
                    <a:pt x="3492044" y="88148"/>
                    <a:pt x="3523291" y="89949"/>
                    <a:pt x="3554226" y="93205"/>
                  </a:cubicBezTo>
                  <a:cubicBezTo>
                    <a:pt x="3641807" y="102424"/>
                    <a:pt x="3745106" y="109669"/>
                    <a:pt x="3832018" y="116354"/>
                  </a:cubicBezTo>
                  <a:cubicBezTo>
                    <a:pt x="3960950" y="137843"/>
                    <a:pt x="3851042" y="121474"/>
                    <a:pt x="4040362" y="139504"/>
                  </a:cubicBezTo>
                  <a:cubicBezTo>
                    <a:pt x="4075142" y="142816"/>
                    <a:pt x="4109717" y="148177"/>
                    <a:pt x="4144534" y="151078"/>
                  </a:cubicBezTo>
                  <a:cubicBezTo>
                    <a:pt x="4283044" y="162620"/>
                    <a:pt x="4296075" y="156586"/>
                    <a:pt x="4410752" y="174228"/>
                  </a:cubicBezTo>
                  <a:cubicBezTo>
                    <a:pt x="4444867" y="179476"/>
                    <a:pt x="4538416" y="201350"/>
                    <a:pt x="4561223" y="208952"/>
                  </a:cubicBezTo>
                  <a:cubicBezTo>
                    <a:pt x="4572798" y="212810"/>
                    <a:pt x="4584037" y="217879"/>
                    <a:pt x="4595947" y="220526"/>
                  </a:cubicBezTo>
                  <a:cubicBezTo>
                    <a:pt x="4618857" y="225617"/>
                    <a:pt x="4642382" y="227498"/>
                    <a:pt x="4665395" y="232101"/>
                  </a:cubicBezTo>
                  <a:cubicBezTo>
                    <a:pt x="4790692" y="257161"/>
                    <a:pt x="4596826" y="230914"/>
                    <a:pt x="4815866" y="255250"/>
                  </a:cubicBezTo>
                  <a:cubicBezTo>
                    <a:pt x="4893403" y="281096"/>
                    <a:pt x="4810779" y="256249"/>
                    <a:pt x="4954762" y="278400"/>
                  </a:cubicBezTo>
                  <a:cubicBezTo>
                    <a:pt x="4970485" y="280819"/>
                    <a:pt x="4985410" y="287128"/>
                    <a:pt x="5001061" y="289974"/>
                  </a:cubicBezTo>
                  <a:cubicBezTo>
                    <a:pt x="5027903" y="294854"/>
                    <a:pt x="5055242" y="296669"/>
                    <a:pt x="5082084" y="301549"/>
                  </a:cubicBezTo>
                  <a:cubicBezTo>
                    <a:pt x="5097735" y="304395"/>
                    <a:pt x="5112784" y="310004"/>
                    <a:pt x="5128383" y="313124"/>
                  </a:cubicBezTo>
                  <a:cubicBezTo>
                    <a:pt x="5168544" y="321156"/>
                    <a:pt x="5239926" y="330712"/>
                    <a:pt x="5278853" y="336273"/>
                  </a:cubicBezTo>
                  <a:cubicBezTo>
                    <a:pt x="5302003" y="343990"/>
                    <a:pt x="5324929" y="352411"/>
                    <a:pt x="5348302" y="359423"/>
                  </a:cubicBezTo>
                  <a:cubicBezTo>
                    <a:pt x="5363539" y="363994"/>
                    <a:pt x="5379509" y="365967"/>
                    <a:pt x="5394600" y="370997"/>
                  </a:cubicBezTo>
                  <a:cubicBezTo>
                    <a:pt x="5414311" y="377567"/>
                    <a:pt x="5433019" y="386852"/>
                    <a:pt x="5452474" y="394147"/>
                  </a:cubicBezTo>
                  <a:cubicBezTo>
                    <a:pt x="5463898" y="398431"/>
                    <a:pt x="5475623" y="401863"/>
                    <a:pt x="5487198" y="405721"/>
                  </a:cubicBezTo>
                  <a:cubicBezTo>
                    <a:pt x="5568417" y="466636"/>
                    <a:pt x="5519855" y="426804"/>
                    <a:pt x="5626094" y="533043"/>
                  </a:cubicBezTo>
                  <a:cubicBezTo>
                    <a:pt x="5637669" y="544618"/>
                    <a:pt x="5651738" y="554147"/>
                    <a:pt x="5660818" y="567767"/>
                  </a:cubicBezTo>
                  <a:cubicBezTo>
                    <a:pt x="5668534" y="579342"/>
                    <a:pt x="5675881" y="591171"/>
                    <a:pt x="5683967" y="602491"/>
                  </a:cubicBezTo>
                  <a:cubicBezTo>
                    <a:pt x="5755770" y="703016"/>
                    <a:pt x="5687271" y="601661"/>
                    <a:pt x="5741841" y="683514"/>
                  </a:cubicBezTo>
                  <a:cubicBezTo>
                    <a:pt x="5774628" y="781881"/>
                    <a:pt x="5728900" y="661946"/>
                    <a:pt x="5776565" y="741387"/>
                  </a:cubicBezTo>
                  <a:cubicBezTo>
                    <a:pt x="5782842" y="751849"/>
                    <a:pt x="5782214" y="765446"/>
                    <a:pt x="5788139" y="776111"/>
                  </a:cubicBezTo>
                  <a:cubicBezTo>
                    <a:pt x="5801651" y="800432"/>
                    <a:pt x="5834438" y="845559"/>
                    <a:pt x="5834438" y="845559"/>
                  </a:cubicBezTo>
                  <a:cubicBezTo>
                    <a:pt x="5854114" y="924263"/>
                    <a:pt x="5847513" y="926313"/>
                    <a:pt x="5880737" y="984456"/>
                  </a:cubicBezTo>
                  <a:cubicBezTo>
                    <a:pt x="5887639" y="996534"/>
                    <a:pt x="5896170" y="1007605"/>
                    <a:pt x="5903886" y="1019180"/>
                  </a:cubicBezTo>
                  <a:cubicBezTo>
                    <a:pt x="5907744" y="1034613"/>
                    <a:pt x="5911091" y="1050182"/>
                    <a:pt x="5915461" y="1065478"/>
                  </a:cubicBezTo>
                  <a:cubicBezTo>
                    <a:pt x="5918813" y="1077209"/>
                    <a:pt x="5924077" y="1088365"/>
                    <a:pt x="5927036" y="1100202"/>
                  </a:cubicBezTo>
                  <a:cubicBezTo>
                    <a:pt x="5947737" y="1183006"/>
                    <a:pt x="5930591" y="1141127"/>
                    <a:pt x="5950185" y="1239099"/>
                  </a:cubicBezTo>
                  <a:cubicBezTo>
                    <a:pt x="5956425" y="1270297"/>
                    <a:pt x="5969388" y="1300126"/>
                    <a:pt x="5973334" y="1331696"/>
                  </a:cubicBezTo>
                  <a:cubicBezTo>
                    <a:pt x="5977192" y="1362562"/>
                    <a:pt x="5979344" y="1393689"/>
                    <a:pt x="5984909" y="1424293"/>
                  </a:cubicBezTo>
                  <a:cubicBezTo>
                    <a:pt x="5987092" y="1436297"/>
                    <a:pt x="5993525" y="1447181"/>
                    <a:pt x="5996484" y="1459018"/>
                  </a:cubicBezTo>
                  <a:cubicBezTo>
                    <a:pt x="6001255" y="1478104"/>
                    <a:pt x="6003790" y="1497686"/>
                    <a:pt x="6008058" y="1516891"/>
                  </a:cubicBezTo>
                  <a:cubicBezTo>
                    <a:pt x="6011509" y="1532420"/>
                    <a:pt x="6016701" y="1547554"/>
                    <a:pt x="6019633" y="1563190"/>
                  </a:cubicBezTo>
                  <a:cubicBezTo>
                    <a:pt x="6028283" y="1609323"/>
                    <a:pt x="6029888" y="1656955"/>
                    <a:pt x="6042783" y="1702086"/>
                  </a:cubicBezTo>
                  <a:cubicBezTo>
                    <a:pt x="6058216" y="1756101"/>
                    <a:pt x="6073352" y="1810202"/>
                    <a:pt x="6089081" y="1864131"/>
                  </a:cubicBezTo>
                  <a:cubicBezTo>
                    <a:pt x="6100360" y="1902801"/>
                    <a:pt x="6113206" y="1941016"/>
                    <a:pt x="6123805" y="1979878"/>
                  </a:cubicBezTo>
                  <a:cubicBezTo>
                    <a:pt x="6135380" y="2022319"/>
                    <a:pt x="6145721" y="2065115"/>
                    <a:pt x="6158529" y="2107200"/>
                  </a:cubicBezTo>
                  <a:cubicBezTo>
                    <a:pt x="6172739" y="2153889"/>
                    <a:pt x="6190805" y="2199351"/>
                    <a:pt x="6204828" y="2246096"/>
                  </a:cubicBezTo>
                  <a:cubicBezTo>
                    <a:pt x="6213970" y="2276570"/>
                    <a:pt x="6219000" y="2308170"/>
                    <a:pt x="6227977" y="2338693"/>
                  </a:cubicBezTo>
                  <a:cubicBezTo>
                    <a:pt x="6238305" y="2373808"/>
                    <a:pt x="6251127" y="2408142"/>
                    <a:pt x="6262702" y="2442866"/>
                  </a:cubicBezTo>
                  <a:cubicBezTo>
                    <a:pt x="6270378" y="2504280"/>
                    <a:pt x="6276263" y="2555763"/>
                    <a:pt x="6285851" y="2616486"/>
                  </a:cubicBezTo>
                  <a:cubicBezTo>
                    <a:pt x="6293171" y="2662849"/>
                    <a:pt x="6301284" y="2709083"/>
                    <a:pt x="6309000" y="2755382"/>
                  </a:cubicBezTo>
                  <a:cubicBezTo>
                    <a:pt x="6312858" y="2805539"/>
                    <a:pt x="6320575" y="2855548"/>
                    <a:pt x="6320575" y="2905853"/>
                  </a:cubicBezTo>
                  <a:cubicBezTo>
                    <a:pt x="6320575" y="3336766"/>
                    <a:pt x="6322776" y="3040915"/>
                    <a:pt x="6297426" y="3218369"/>
                  </a:cubicBezTo>
                  <a:cubicBezTo>
                    <a:pt x="6291489" y="3259929"/>
                    <a:pt x="6290958" y="3324354"/>
                    <a:pt x="6274276" y="3368840"/>
                  </a:cubicBezTo>
                  <a:cubicBezTo>
                    <a:pt x="6183174" y="3611780"/>
                    <a:pt x="6256424" y="3434444"/>
                    <a:pt x="6181679" y="3554035"/>
                  </a:cubicBezTo>
                  <a:cubicBezTo>
                    <a:pt x="6172534" y="3568667"/>
                    <a:pt x="6167674" y="3585702"/>
                    <a:pt x="6158529" y="3600334"/>
                  </a:cubicBezTo>
                  <a:cubicBezTo>
                    <a:pt x="6144178" y="3623295"/>
                    <a:pt x="6076089" y="3705924"/>
                    <a:pt x="6065932" y="3716081"/>
                  </a:cubicBezTo>
                  <a:cubicBezTo>
                    <a:pt x="6005997" y="3776016"/>
                    <a:pt x="6037492" y="3727944"/>
                    <a:pt x="5984909" y="3773954"/>
                  </a:cubicBezTo>
                  <a:cubicBezTo>
                    <a:pt x="5964377" y="3791919"/>
                    <a:pt x="5951438" y="3819627"/>
                    <a:pt x="5927036" y="3831828"/>
                  </a:cubicBezTo>
                  <a:cubicBezTo>
                    <a:pt x="5886700" y="3851996"/>
                    <a:pt x="5867200" y="3863347"/>
                    <a:pt x="5822864" y="3878126"/>
                  </a:cubicBezTo>
                  <a:cubicBezTo>
                    <a:pt x="5734425" y="3907606"/>
                    <a:pt x="5818503" y="3863669"/>
                    <a:pt x="5707117" y="3924425"/>
                  </a:cubicBezTo>
                  <a:cubicBezTo>
                    <a:pt x="5687367" y="3935198"/>
                    <a:pt x="5669365" y="3949088"/>
                    <a:pt x="5649243" y="3959149"/>
                  </a:cubicBezTo>
                  <a:cubicBezTo>
                    <a:pt x="5638330" y="3964605"/>
                    <a:pt x="5625733" y="3965918"/>
                    <a:pt x="5614519" y="3970724"/>
                  </a:cubicBezTo>
                  <a:cubicBezTo>
                    <a:pt x="5495301" y="4021817"/>
                    <a:pt x="5656846" y="3964330"/>
                    <a:pt x="5498772" y="4017023"/>
                  </a:cubicBezTo>
                  <a:lnTo>
                    <a:pt x="5498772" y="4017023"/>
                  </a:lnTo>
                  <a:cubicBezTo>
                    <a:pt x="5460416" y="4032365"/>
                    <a:pt x="5411079" y="4053414"/>
                    <a:pt x="5371451" y="4063321"/>
                  </a:cubicBezTo>
                  <a:cubicBezTo>
                    <a:pt x="5333279" y="4072864"/>
                    <a:pt x="5293032" y="4074029"/>
                    <a:pt x="5255704" y="4086471"/>
                  </a:cubicBezTo>
                  <a:cubicBezTo>
                    <a:pt x="5217037" y="4099359"/>
                    <a:pt x="5218280" y="4099931"/>
                    <a:pt x="5174681" y="4109620"/>
                  </a:cubicBezTo>
                  <a:cubicBezTo>
                    <a:pt x="5155476" y="4113888"/>
                    <a:pt x="5136013" y="4116927"/>
                    <a:pt x="5116808" y="4121195"/>
                  </a:cubicBezTo>
                  <a:cubicBezTo>
                    <a:pt x="5101279" y="4124646"/>
                    <a:pt x="5086064" y="4129436"/>
                    <a:pt x="5070509" y="4132769"/>
                  </a:cubicBezTo>
                  <a:cubicBezTo>
                    <a:pt x="5032036" y="4141013"/>
                    <a:pt x="4992090" y="4143477"/>
                    <a:pt x="4954762" y="4155919"/>
                  </a:cubicBezTo>
                  <a:cubicBezTo>
                    <a:pt x="4875379" y="4182379"/>
                    <a:pt x="4973919" y="4151129"/>
                    <a:pt x="4862165" y="4179068"/>
                  </a:cubicBezTo>
                  <a:cubicBezTo>
                    <a:pt x="4850329" y="4182027"/>
                    <a:pt x="4839405" y="4188250"/>
                    <a:pt x="4827441" y="4190643"/>
                  </a:cubicBezTo>
                  <a:cubicBezTo>
                    <a:pt x="4800689" y="4195994"/>
                    <a:pt x="4773260" y="4197338"/>
                    <a:pt x="4746418" y="4202218"/>
                  </a:cubicBezTo>
                  <a:cubicBezTo>
                    <a:pt x="4730767" y="4205064"/>
                    <a:pt x="4715718" y="4210672"/>
                    <a:pt x="4700119" y="4213792"/>
                  </a:cubicBezTo>
                  <a:cubicBezTo>
                    <a:pt x="4677106" y="4218395"/>
                    <a:pt x="4653820" y="4221509"/>
                    <a:pt x="4630671" y="4225367"/>
                  </a:cubicBezTo>
                  <a:cubicBezTo>
                    <a:pt x="4557365" y="4221509"/>
                    <a:pt x="4483858" y="4220438"/>
                    <a:pt x="4410752" y="4213792"/>
                  </a:cubicBezTo>
                  <a:cubicBezTo>
                    <a:pt x="4398601" y="4212687"/>
                    <a:pt x="4387759" y="4205570"/>
                    <a:pt x="4376028" y="4202218"/>
                  </a:cubicBezTo>
                  <a:cubicBezTo>
                    <a:pt x="4360732" y="4197848"/>
                    <a:pt x="4345328" y="4193763"/>
                    <a:pt x="4329729" y="4190643"/>
                  </a:cubicBezTo>
                  <a:cubicBezTo>
                    <a:pt x="4306716" y="4186040"/>
                    <a:pt x="4283191" y="4184159"/>
                    <a:pt x="4260281" y="4179068"/>
                  </a:cubicBezTo>
                  <a:cubicBezTo>
                    <a:pt x="4173550" y="4159794"/>
                    <a:pt x="4296053" y="4167142"/>
                    <a:pt x="4144534" y="4155919"/>
                  </a:cubicBezTo>
                  <a:cubicBezTo>
                    <a:pt x="4067484" y="4150212"/>
                    <a:pt x="3990205" y="4148202"/>
                    <a:pt x="3913041" y="4144344"/>
                  </a:cubicBezTo>
                  <a:cubicBezTo>
                    <a:pt x="3889892" y="4136628"/>
                    <a:pt x="3865418" y="4132108"/>
                    <a:pt x="3843593" y="4121195"/>
                  </a:cubicBezTo>
                  <a:cubicBezTo>
                    <a:pt x="3828160" y="4113478"/>
                    <a:pt x="3813821" y="4103003"/>
                    <a:pt x="3797294" y="4098045"/>
                  </a:cubicBezTo>
                  <a:cubicBezTo>
                    <a:pt x="3774815" y="4091301"/>
                    <a:pt x="3750936" y="4090669"/>
                    <a:pt x="3727846" y="4086471"/>
                  </a:cubicBezTo>
                  <a:cubicBezTo>
                    <a:pt x="3603704" y="4063900"/>
                    <a:pt x="3744246" y="4085507"/>
                    <a:pt x="3588950" y="4063321"/>
                  </a:cubicBezTo>
                  <a:cubicBezTo>
                    <a:pt x="3577375" y="4059463"/>
                    <a:pt x="3566114" y="4054490"/>
                    <a:pt x="3554226" y="4051747"/>
                  </a:cubicBezTo>
                  <a:cubicBezTo>
                    <a:pt x="3515887" y="4042900"/>
                    <a:pt x="3475806" y="4041039"/>
                    <a:pt x="3438479" y="4028597"/>
                  </a:cubicBezTo>
                  <a:cubicBezTo>
                    <a:pt x="3415330" y="4020881"/>
                    <a:pt x="3392704" y="4011366"/>
                    <a:pt x="3369031" y="4005448"/>
                  </a:cubicBezTo>
                  <a:cubicBezTo>
                    <a:pt x="3335804" y="3997141"/>
                    <a:pt x="3281460" y="3984812"/>
                    <a:pt x="3253284" y="3970724"/>
                  </a:cubicBezTo>
                  <a:cubicBezTo>
                    <a:pt x="3237851" y="3963007"/>
                    <a:pt x="3221966" y="3956135"/>
                    <a:pt x="3206985" y="3947574"/>
                  </a:cubicBezTo>
                  <a:cubicBezTo>
                    <a:pt x="3169383" y="3926087"/>
                    <a:pt x="3169458" y="3921622"/>
                    <a:pt x="3137537" y="3889701"/>
                  </a:cubicBezTo>
                  <a:cubicBezTo>
                    <a:pt x="3133679" y="3874268"/>
                    <a:pt x="3132228" y="3858024"/>
                    <a:pt x="3125962" y="3843402"/>
                  </a:cubicBezTo>
                  <a:cubicBezTo>
                    <a:pt x="3106280" y="3797476"/>
                    <a:pt x="3097886" y="3815669"/>
                    <a:pt x="3068089" y="3773954"/>
                  </a:cubicBezTo>
                  <a:cubicBezTo>
                    <a:pt x="3058060" y="3759914"/>
                    <a:pt x="3054510" y="3742012"/>
                    <a:pt x="3044939" y="3727656"/>
                  </a:cubicBezTo>
                  <a:cubicBezTo>
                    <a:pt x="3038886" y="3718576"/>
                    <a:pt x="3027843" y="3713586"/>
                    <a:pt x="3021790" y="3704506"/>
                  </a:cubicBezTo>
                  <a:cubicBezTo>
                    <a:pt x="2991081" y="3658441"/>
                    <a:pt x="3005585" y="3666694"/>
                    <a:pt x="2987066" y="3623483"/>
                  </a:cubicBezTo>
                  <a:cubicBezTo>
                    <a:pt x="2980269" y="3607624"/>
                    <a:pt x="2970714" y="3593044"/>
                    <a:pt x="2963917" y="3577185"/>
                  </a:cubicBezTo>
                  <a:cubicBezTo>
                    <a:pt x="2959111" y="3565971"/>
                    <a:pt x="2957798" y="3553374"/>
                    <a:pt x="2952342" y="3542461"/>
                  </a:cubicBezTo>
                  <a:cubicBezTo>
                    <a:pt x="2946121" y="3530019"/>
                    <a:pt x="2936095" y="3519815"/>
                    <a:pt x="2929193" y="3507737"/>
                  </a:cubicBezTo>
                  <a:cubicBezTo>
                    <a:pt x="2920632" y="3492756"/>
                    <a:pt x="2914920" y="3476234"/>
                    <a:pt x="2906043" y="3461438"/>
                  </a:cubicBezTo>
                  <a:cubicBezTo>
                    <a:pt x="2891729" y="3437581"/>
                    <a:pt x="2868543" y="3418384"/>
                    <a:pt x="2859745" y="3391990"/>
                  </a:cubicBezTo>
                  <a:cubicBezTo>
                    <a:pt x="2855887" y="3380415"/>
                    <a:pt x="2853626" y="3368179"/>
                    <a:pt x="2848170" y="3357266"/>
                  </a:cubicBezTo>
                  <a:cubicBezTo>
                    <a:pt x="2833569" y="3328066"/>
                    <a:pt x="2823401" y="3320923"/>
                    <a:pt x="2801871" y="3299392"/>
                  </a:cubicBezTo>
                  <a:cubicBezTo>
                    <a:pt x="2772777" y="3212112"/>
                    <a:pt x="2812023" y="3319695"/>
                    <a:pt x="2767147" y="3229944"/>
                  </a:cubicBezTo>
                  <a:cubicBezTo>
                    <a:pt x="2761691" y="3219031"/>
                    <a:pt x="2760378" y="3206434"/>
                    <a:pt x="2755572" y="3195220"/>
                  </a:cubicBezTo>
                  <a:cubicBezTo>
                    <a:pt x="2712663" y="3095100"/>
                    <a:pt x="2747993" y="3195631"/>
                    <a:pt x="2720848" y="3114197"/>
                  </a:cubicBezTo>
                  <a:cubicBezTo>
                    <a:pt x="2716990" y="3002308"/>
                    <a:pt x="2715848" y="2890293"/>
                    <a:pt x="2709274" y="2778531"/>
                  </a:cubicBezTo>
                  <a:cubicBezTo>
                    <a:pt x="2708119" y="2758892"/>
                    <a:pt x="2701967" y="2739863"/>
                    <a:pt x="2697699" y="2720658"/>
                  </a:cubicBezTo>
                  <a:cubicBezTo>
                    <a:pt x="2693182" y="2700334"/>
                    <a:pt x="2683471" y="2660451"/>
                    <a:pt x="2674550" y="2639635"/>
                  </a:cubicBezTo>
                  <a:cubicBezTo>
                    <a:pt x="2648086" y="2577885"/>
                    <a:pt x="2655341" y="2612916"/>
                    <a:pt x="2639826" y="2558612"/>
                  </a:cubicBezTo>
                  <a:cubicBezTo>
                    <a:pt x="2634881" y="2541306"/>
                    <a:pt x="2625927" y="2496091"/>
                    <a:pt x="2616676" y="2477590"/>
                  </a:cubicBezTo>
                  <a:cubicBezTo>
                    <a:pt x="2610455" y="2465148"/>
                    <a:pt x="2599177" y="2455578"/>
                    <a:pt x="2593527" y="2442866"/>
                  </a:cubicBezTo>
                  <a:cubicBezTo>
                    <a:pt x="2550966" y="2347105"/>
                    <a:pt x="2594769" y="2397811"/>
                    <a:pt x="2547228" y="2350268"/>
                  </a:cubicBezTo>
                  <a:cubicBezTo>
                    <a:pt x="2543370" y="2338693"/>
                    <a:pt x="2543144" y="2325175"/>
                    <a:pt x="2535653" y="2315544"/>
                  </a:cubicBezTo>
                  <a:cubicBezTo>
                    <a:pt x="2487665" y="2253846"/>
                    <a:pt x="2458488" y="2240951"/>
                    <a:pt x="2396757" y="2199797"/>
                  </a:cubicBezTo>
                  <a:lnTo>
                    <a:pt x="2327309" y="2153499"/>
                  </a:lnTo>
                  <a:cubicBezTo>
                    <a:pt x="2315734" y="2145782"/>
                    <a:pt x="2306081" y="2133723"/>
                    <a:pt x="2292585" y="2130349"/>
                  </a:cubicBezTo>
                  <a:cubicBezTo>
                    <a:pt x="2261719" y="2122633"/>
                    <a:pt x="2230171" y="2117261"/>
                    <a:pt x="2199988" y="2107200"/>
                  </a:cubicBezTo>
                  <a:lnTo>
                    <a:pt x="2095815" y="2072476"/>
                  </a:lnTo>
                  <a:lnTo>
                    <a:pt x="2061091" y="2060901"/>
                  </a:lnTo>
                  <a:cubicBezTo>
                    <a:pt x="2049516" y="2057043"/>
                    <a:pt x="2038204" y="2052285"/>
                    <a:pt x="2026367" y="2049326"/>
                  </a:cubicBezTo>
                  <a:cubicBezTo>
                    <a:pt x="1995501" y="2041610"/>
                    <a:pt x="1963953" y="2036238"/>
                    <a:pt x="1933770" y="2026177"/>
                  </a:cubicBezTo>
                  <a:cubicBezTo>
                    <a:pt x="1894329" y="2013030"/>
                    <a:pt x="1877327" y="2005356"/>
                    <a:pt x="1829598" y="2003028"/>
                  </a:cubicBezTo>
                  <a:cubicBezTo>
                    <a:pt x="1694665" y="1996446"/>
                    <a:pt x="1559522" y="1995311"/>
                    <a:pt x="1424484" y="1991453"/>
                  </a:cubicBezTo>
                  <a:cubicBezTo>
                    <a:pt x="1401335" y="1987595"/>
                    <a:pt x="1378323" y="1982789"/>
                    <a:pt x="1355036" y="1979878"/>
                  </a:cubicBezTo>
                  <a:cubicBezTo>
                    <a:pt x="1281836" y="1970728"/>
                    <a:pt x="1237650" y="1971798"/>
                    <a:pt x="1169841" y="1956729"/>
                  </a:cubicBezTo>
                  <a:cubicBezTo>
                    <a:pt x="1157931" y="1954082"/>
                    <a:pt x="1146954" y="1948113"/>
                    <a:pt x="1135117" y="1945154"/>
                  </a:cubicBezTo>
                  <a:cubicBezTo>
                    <a:pt x="1098402" y="1935975"/>
                    <a:pt x="1066607" y="1933892"/>
                    <a:pt x="1030945" y="1922005"/>
                  </a:cubicBezTo>
                  <a:cubicBezTo>
                    <a:pt x="1024003" y="1919691"/>
                    <a:pt x="956222" y="1890531"/>
                    <a:pt x="938347" y="1887281"/>
                  </a:cubicBezTo>
                  <a:cubicBezTo>
                    <a:pt x="907743" y="1881716"/>
                    <a:pt x="876433" y="1880820"/>
                    <a:pt x="845750" y="1875706"/>
                  </a:cubicBezTo>
                  <a:cubicBezTo>
                    <a:pt x="830058" y="1873091"/>
                    <a:pt x="815250" y="1865990"/>
                    <a:pt x="799451" y="1864131"/>
                  </a:cubicBezTo>
                  <a:cubicBezTo>
                    <a:pt x="749490" y="1858253"/>
                    <a:pt x="699111" y="1856735"/>
                    <a:pt x="648980" y="1852557"/>
                  </a:cubicBezTo>
                  <a:lnTo>
                    <a:pt x="521658" y="1840982"/>
                  </a:lnTo>
                  <a:lnTo>
                    <a:pt x="417486" y="1817833"/>
                  </a:lnTo>
                  <a:cubicBezTo>
                    <a:pt x="401986" y="1814256"/>
                    <a:pt x="386083" y="1811844"/>
                    <a:pt x="371188" y="1806258"/>
                  </a:cubicBezTo>
                  <a:cubicBezTo>
                    <a:pt x="355032" y="1800200"/>
                    <a:pt x="340909" y="1789517"/>
                    <a:pt x="324889" y="1783109"/>
                  </a:cubicBezTo>
                  <a:cubicBezTo>
                    <a:pt x="302233" y="1774046"/>
                    <a:pt x="255441" y="1759959"/>
                    <a:pt x="255441" y="1759959"/>
                  </a:cubicBezTo>
                  <a:cubicBezTo>
                    <a:pt x="185366" y="1689885"/>
                    <a:pt x="209768" y="1726488"/>
                    <a:pt x="174418" y="1655787"/>
                  </a:cubicBezTo>
                  <a:cubicBezTo>
                    <a:pt x="170560" y="1621063"/>
                    <a:pt x="168587" y="1586077"/>
                    <a:pt x="162843" y="1551615"/>
                  </a:cubicBezTo>
                  <a:cubicBezTo>
                    <a:pt x="160837" y="1539580"/>
                    <a:pt x="154621" y="1528622"/>
                    <a:pt x="151269" y="1516891"/>
                  </a:cubicBezTo>
                  <a:cubicBezTo>
                    <a:pt x="146324" y="1499583"/>
                    <a:pt x="137370" y="1454370"/>
                    <a:pt x="128119" y="1435868"/>
                  </a:cubicBezTo>
                  <a:cubicBezTo>
                    <a:pt x="121898" y="1423426"/>
                    <a:pt x="111191" y="1413586"/>
                    <a:pt x="104970" y="1401144"/>
                  </a:cubicBezTo>
                  <a:cubicBezTo>
                    <a:pt x="57049" y="1305302"/>
                    <a:pt x="136588" y="1431210"/>
                    <a:pt x="70246" y="1331696"/>
                  </a:cubicBezTo>
                  <a:cubicBezTo>
                    <a:pt x="66388" y="1308547"/>
                    <a:pt x="61773" y="1285511"/>
                    <a:pt x="58671" y="1262248"/>
                  </a:cubicBezTo>
                  <a:cubicBezTo>
                    <a:pt x="54053" y="1227617"/>
                    <a:pt x="52408" y="1192607"/>
                    <a:pt x="47096" y="1158076"/>
                  </a:cubicBezTo>
                  <a:cubicBezTo>
                    <a:pt x="44677" y="1142353"/>
                    <a:pt x="38642" y="1127376"/>
                    <a:pt x="35522" y="1111777"/>
                  </a:cubicBezTo>
                  <a:cubicBezTo>
                    <a:pt x="7147" y="969902"/>
                    <a:pt x="39254" y="1103555"/>
                    <a:pt x="12372" y="996030"/>
                  </a:cubicBezTo>
                  <a:cubicBezTo>
                    <a:pt x="16230" y="953590"/>
                    <a:pt x="26449" y="911251"/>
                    <a:pt x="23947" y="868709"/>
                  </a:cubicBezTo>
                  <a:cubicBezTo>
                    <a:pt x="22514" y="844350"/>
                    <a:pt x="-4989" y="789616"/>
                    <a:pt x="798" y="7645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85876" y="388254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/>
                <a:t>The Cloud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24848" y="1059357"/>
              <a:ext cx="9755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u="sng"/>
                <a:t>The Internet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1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9212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27708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0568" y="1376780"/>
            <a:ext cx="5132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/>
              <a:t>PORT</a:t>
            </a:r>
          </a:p>
          <a:p>
            <a:pPr algn="ctr"/>
            <a:r>
              <a:rPr lang="en-US" sz="1000" dirty="0"/>
              <a:t>0</a:t>
            </a:r>
          </a:p>
          <a:p>
            <a:pPr algn="ctr"/>
            <a:r>
              <a:rPr lang="en-US" sz="1000" dirty="0"/>
              <a:t>1</a:t>
            </a:r>
          </a:p>
          <a:p>
            <a:pPr algn="ctr"/>
            <a:r>
              <a:rPr lang="en-US" sz="1000" dirty="0"/>
              <a:t>2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32783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65535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080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rIns="0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pPr marL="12700" indent="-12700">
              <a:buAutoNum type="arabicPeriod"/>
            </a:pPr>
            <a:r>
              <a:rPr lang="en-US" sz="1000" dirty="0"/>
              <a:t> Create Socket</a:t>
            </a:r>
          </a:p>
          <a:p>
            <a:pPr marL="12700" indent="-12700">
              <a:buAutoNum type="arabicPeriod"/>
            </a:pPr>
            <a:r>
              <a:rPr lang="en-US" sz="1000" dirty="0"/>
              <a:t> Listen(local port #, interface)</a:t>
            </a:r>
          </a:p>
          <a:p>
            <a:pPr marL="12700" indent="-12700">
              <a:buAutoNum type="arabicPeriod"/>
            </a:pPr>
            <a:r>
              <a:rPr lang="en-US" sz="1000" dirty="0"/>
              <a:t> Accept Connections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41" y="1376780"/>
            <a:ext cx="14780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TCP/IP Stack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192.51.100.3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2078" y="1976944"/>
            <a:ext cx="73173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89420"/>
              </p:ext>
            </p:extLst>
          </p:nvPr>
        </p:nvGraphicFramePr>
        <p:xfrm>
          <a:off x="990919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7332585" y="1376780"/>
            <a:ext cx="1478090" cy="1323439"/>
            <a:chOff x="7174643" y="861391"/>
            <a:chExt cx="1478090" cy="1323439"/>
          </a:xfrm>
        </p:grpSpPr>
        <p:sp>
          <p:nvSpPr>
            <p:cNvPr id="13" name="TextBox 12"/>
            <p:cNvSpPr txBox="1"/>
            <p:nvPr/>
          </p:nvSpPr>
          <p:spPr>
            <a:xfrm>
              <a:off x="7174643" y="861391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192.51.100.14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5580" y="1461555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69069" y="1376780"/>
            <a:ext cx="211596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Application</a:t>
            </a:r>
            <a:endParaRPr lang="en-US" sz="1000" b="1" u="sng" dirty="0"/>
          </a:p>
          <a:p>
            <a:r>
              <a:rPr lang="en-US" sz="1000" dirty="0"/>
              <a:t>A. Create Socket</a:t>
            </a:r>
          </a:p>
          <a:p>
            <a:r>
              <a:rPr lang="en-US" sz="1000" dirty="0"/>
              <a:t>B. Bind(</a:t>
            </a:r>
            <a:r>
              <a:rPr lang="en-US" sz="1000" dirty="0" err="1"/>
              <a:t>WICED_ANY_PORT,interface</a:t>
            </a:r>
            <a:r>
              <a:rPr lang="en-US" sz="1000" dirty="0"/>
              <a:t>)</a:t>
            </a:r>
          </a:p>
          <a:p>
            <a:r>
              <a:rPr lang="en-US" sz="1000" dirty="0"/>
              <a:t>C. Connect(Server </a:t>
            </a:r>
            <a:r>
              <a:rPr lang="en-US" sz="1000" dirty="0" err="1"/>
              <a:t>IP,Remote</a:t>
            </a:r>
            <a:r>
              <a:rPr lang="en-US" sz="1000" dirty="0"/>
              <a:t> Port)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362493" y="2577109"/>
            <a:ext cx="898075" cy="369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1"/>
          </p:cNvCxnSpPr>
          <p:nvPr/>
        </p:nvCxnSpPr>
        <p:spPr>
          <a:xfrm flipH="1" flipV="1">
            <a:off x="3993818" y="2146222"/>
            <a:ext cx="855394" cy="353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468967" y="1984639"/>
            <a:ext cx="793110" cy="16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90876" y="2146221"/>
            <a:ext cx="922646" cy="75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5" idx="1"/>
          </p:cNvCxnSpPr>
          <p:nvPr/>
        </p:nvCxnSpPr>
        <p:spPr>
          <a:xfrm flipH="1">
            <a:off x="8445261" y="1761501"/>
            <a:ext cx="923808" cy="403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5370"/>
              </p:ext>
            </p:extLst>
          </p:nvPr>
        </p:nvGraphicFramePr>
        <p:xfrm>
          <a:off x="7332585" y="2958948"/>
          <a:ext cx="3368312" cy="287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39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Packet Buffers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Ref Count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97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7642068" y="1774139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99708" y="2363405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252" y="2582051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7839" y="1773752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374" y="2154656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25081" y="1806148"/>
            <a:ext cx="2947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0723" y="788867"/>
            <a:ext cx="122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3882" y="822782"/>
            <a:ext cx="11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TCP Client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787614" y="801994"/>
            <a:ext cx="17040" cy="322087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23728" y="220063"/>
            <a:ext cx="19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Create Connection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9892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080" y="220063"/>
            <a:ext cx="11127957" cy="3802801"/>
            <a:chOff x="357080" y="220063"/>
            <a:chExt cx="11127957" cy="3802801"/>
          </a:xfrm>
        </p:grpSpPr>
        <p:sp>
          <p:nvSpPr>
            <p:cNvPr id="2" name="TextBox 1"/>
            <p:cNvSpPr txBox="1"/>
            <p:nvPr/>
          </p:nvSpPr>
          <p:spPr>
            <a:xfrm>
              <a:off x="4849212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27708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60568" y="1376780"/>
              <a:ext cx="513281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/>
                <a:t>PORT</a:t>
              </a:r>
            </a:p>
            <a:p>
              <a:pPr algn="ctr"/>
              <a:r>
                <a:rPr lang="en-US" sz="1000" dirty="0"/>
                <a:t>0</a:t>
              </a:r>
            </a:p>
            <a:p>
              <a:pPr algn="ctr"/>
              <a:r>
                <a:rPr lang="en-US" sz="1000" dirty="0"/>
                <a:t>1</a:t>
              </a:r>
            </a:p>
            <a:p>
              <a:pPr algn="ctr"/>
              <a:r>
                <a:rPr lang="en-US" sz="1000" dirty="0"/>
                <a:t>2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32783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.</a:t>
              </a:r>
            </a:p>
            <a:p>
              <a:pPr algn="ctr"/>
              <a:r>
                <a:rPr lang="en-US" sz="1000" dirty="0"/>
                <a:t>65535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080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pPr marL="12700" indent="-12700">
                <a:buAutoNum type="arabicPeriod"/>
              </a:pPr>
              <a:r>
                <a:rPr lang="en-US" sz="1000" dirty="0"/>
                <a:t> Create Socket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Listen(local port #, interface)</a:t>
              </a:r>
            </a:p>
            <a:p>
              <a:pPr marL="12700" indent="-12700">
                <a:buAutoNum type="arabicPeriod"/>
              </a:pPr>
              <a:r>
                <a:rPr lang="en-US" sz="1000" dirty="0"/>
                <a:t> Accept Connections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81141" y="1376780"/>
              <a:ext cx="147809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TCP/IP Stack</a:t>
              </a:r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endParaRPr lang="en-US" sz="1200" dirty="0"/>
            </a:p>
            <a:p>
              <a:pPr algn="ctr"/>
              <a:r>
                <a:rPr lang="en-US" sz="1600" dirty="0"/>
                <a:t>192.51.100.3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2078" y="1976944"/>
              <a:ext cx="7317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Socket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32585" y="1376780"/>
              <a:ext cx="1478090" cy="1323439"/>
              <a:chOff x="7174643" y="861391"/>
              <a:chExt cx="147809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174643" y="861391"/>
                <a:ext cx="14780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TCP/IP Stack</a:t>
                </a:r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600" dirty="0"/>
                  <a:t>192.51.100.14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55580" y="1461555"/>
                <a:ext cx="73173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Socket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369069" y="1376780"/>
              <a:ext cx="211596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/>
                <a:t>Application</a:t>
              </a:r>
              <a:endParaRPr lang="en-US" sz="1000" b="1" u="sng" dirty="0"/>
            </a:p>
            <a:p>
              <a:r>
                <a:rPr lang="en-US" sz="1000" dirty="0"/>
                <a:t>A. Create Socket</a:t>
              </a:r>
            </a:p>
            <a:p>
              <a:r>
                <a:rPr lang="en-US" sz="1000" dirty="0"/>
                <a:t>B. Bind(</a:t>
              </a:r>
              <a:r>
                <a:rPr lang="en-US" sz="1000" dirty="0" err="1"/>
                <a:t>WICED_ANY_PORT,interface</a:t>
              </a:r>
              <a:r>
                <a:rPr lang="en-US" sz="1000" dirty="0"/>
                <a:t>)</a:t>
              </a:r>
            </a:p>
            <a:p>
              <a:r>
                <a:rPr lang="en-US" sz="1000" dirty="0"/>
                <a:t>C. Connect(Server </a:t>
              </a:r>
              <a:r>
                <a:rPr lang="en-US" sz="1000" dirty="0" err="1"/>
                <a:t>IP,Remote</a:t>
              </a:r>
              <a:r>
                <a:rPr lang="en-US" sz="1000" dirty="0"/>
                <a:t> Port)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5362493" y="2577109"/>
              <a:ext cx="898075" cy="369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" idx="1"/>
            </p:cNvCxnSpPr>
            <p:nvPr/>
          </p:nvCxnSpPr>
          <p:spPr>
            <a:xfrm flipH="1" flipV="1">
              <a:off x="3993818" y="2146222"/>
              <a:ext cx="855394" cy="3539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2468967" y="1984639"/>
              <a:ext cx="793110" cy="1615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90876" y="2146221"/>
              <a:ext cx="922646" cy="757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1"/>
            </p:cNvCxnSpPr>
            <p:nvPr/>
          </p:nvCxnSpPr>
          <p:spPr>
            <a:xfrm flipH="1">
              <a:off x="8445261" y="1761501"/>
              <a:ext cx="923808" cy="4036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642068" y="1774139"/>
              <a:ext cx="26161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99708" y="2363405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1252" y="2582051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87839" y="1773752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5374" y="2154656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25081" y="1806148"/>
              <a:ext cx="2947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70723" y="788867"/>
              <a:ext cx="122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Server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93882" y="822782"/>
              <a:ext cx="118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TCP Client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787614" y="801994"/>
              <a:ext cx="17040" cy="322087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23728" y="220063"/>
              <a:ext cx="19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/>
                <a:t>Create Connection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90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B2C51B9-EDD7-4240-B648-DD06A33A337B}"/>
              </a:ext>
            </a:extLst>
          </p:cNvPr>
          <p:cNvGrpSpPr/>
          <p:nvPr/>
        </p:nvGrpSpPr>
        <p:grpSpPr>
          <a:xfrm>
            <a:off x="1569778" y="1265923"/>
            <a:ext cx="9355785" cy="5086642"/>
            <a:chOff x="1569778" y="1265923"/>
            <a:chExt cx="9355785" cy="5086642"/>
          </a:xfrm>
        </p:grpSpPr>
        <p:sp>
          <p:nvSpPr>
            <p:cNvPr id="2" name="Rectangle 1"/>
            <p:cNvSpPr/>
            <p:nvPr/>
          </p:nvSpPr>
          <p:spPr>
            <a:xfrm>
              <a:off x="5418442" y="1265923"/>
              <a:ext cx="1839074" cy="5086642"/>
            </a:xfrm>
            <a:prstGeom prst="rect">
              <a:avLst/>
            </a:prstGeom>
            <a:solidFill>
              <a:schemeClr val="bg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143" y="2131937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5143" y="2741198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Public Key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2146" y="4239522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Private Key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5143" y="4257655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Public Key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15143" y="3350459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3963" y="2429117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13" name="Straight Arrow Connector 12"/>
            <p:cNvCxnSpPr>
              <a:cxnSpLocks/>
              <a:stCxn id="24" idx="1"/>
              <a:endCxn id="11" idx="1"/>
            </p:cNvCxnSpPr>
            <p:nvPr/>
          </p:nvCxnSpPr>
          <p:spPr>
            <a:xfrm flipV="1">
              <a:off x="7636485" y="2726297"/>
              <a:ext cx="1917478" cy="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1" idx="2"/>
              <a:endCxn id="9" idx="3"/>
            </p:cNvCxnSpPr>
            <p:nvPr/>
          </p:nvCxnSpPr>
          <p:spPr>
            <a:xfrm rot="5400000">
              <a:off x="8351172" y="1759048"/>
              <a:ext cx="624162" cy="3153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/>
            <p:cNvSpPr/>
            <p:nvPr/>
          </p:nvSpPr>
          <p:spPr>
            <a:xfrm>
              <a:off x="7166928" y="2131937"/>
              <a:ext cx="469557" cy="12036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143" y="4857162"/>
              <a:ext cx="1371600" cy="5943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Signature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91510" y="5730909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Private Key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69778" y="3194796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Digest</a:t>
              </a:r>
            </a:p>
          </p:txBody>
        </p:sp>
        <p:cxnSp>
          <p:nvCxnSpPr>
            <p:cNvPr id="38" name="Straight Arrow Connector 37"/>
            <p:cNvCxnSpPr>
              <a:cxnSpLocks/>
              <a:stCxn id="40" idx="1"/>
              <a:endCxn id="37" idx="3"/>
            </p:cNvCxnSpPr>
            <p:nvPr/>
          </p:nvCxnSpPr>
          <p:spPr>
            <a:xfrm flipH="1">
              <a:off x="2941378" y="3491976"/>
              <a:ext cx="1803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eft Brace 39"/>
            <p:cNvSpPr/>
            <p:nvPr/>
          </p:nvSpPr>
          <p:spPr>
            <a:xfrm>
              <a:off x="4744998" y="2131937"/>
              <a:ext cx="840260" cy="27200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>
              <a:stCxn id="37" idx="2"/>
              <a:endCxn id="27" idx="1"/>
            </p:cNvCxnSpPr>
            <p:nvPr/>
          </p:nvCxnSpPr>
          <p:spPr>
            <a:xfrm rot="16200000" flipH="1">
              <a:off x="3302767" y="2741966"/>
              <a:ext cx="1365186" cy="34595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715143" y="1292437"/>
              <a:ext cx="1371600" cy="5943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u="sng" dirty="0"/>
                <a:t>X.509</a:t>
              </a:r>
            </a:p>
            <a:p>
              <a:pPr algn="ctr"/>
              <a:r>
                <a:rPr lang="en-US" u="sng" dirty="0"/>
                <a:t>Certificate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62123" y="1265923"/>
              <a:ext cx="1371600" cy="5943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Intermediate</a:t>
              </a:r>
            </a:p>
            <a:p>
              <a:pPr algn="ctr"/>
              <a:r>
                <a:rPr lang="en-US" dirty="0"/>
                <a:t>CA Server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68172" y="1299190"/>
              <a:ext cx="1371600" cy="594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Root CA</a:t>
              </a:r>
            </a:p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04E178-9C80-4A33-A1B6-474FD8E9B6A5}"/>
                </a:ext>
              </a:extLst>
            </p:cNvPr>
            <p:cNvSpPr/>
            <p:nvPr/>
          </p:nvSpPr>
          <p:spPr>
            <a:xfrm>
              <a:off x="7944608" y="3360117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C24576-AA8C-4365-A2B7-C5B7C9D8A300}"/>
                </a:ext>
              </a:extLst>
            </p:cNvPr>
            <p:cNvSpPr/>
            <p:nvPr/>
          </p:nvSpPr>
          <p:spPr>
            <a:xfrm>
              <a:off x="7938629" y="2441354"/>
              <a:ext cx="1173973" cy="5750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04B9279-B4F9-47E7-9E13-7A48FB835E60}"/>
                </a:ext>
              </a:extLst>
            </p:cNvPr>
            <p:cNvCxnSpPr>
              <a:cxnSpLocks/>
              <a:stCxn id="7" idx="0"/>
              <a:endCxn id="19" idx="4"/>
            </p:cNvCxnSpPr>
            <p:nvPr/>
          </p:nvCxnSpPr>
          <p:spPr>
            <a:xfrm flipV="1">
              <a:off x="8517946" y="3935161"/>
              <a:ext cx="13649" cy="304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3949712-EC35-4B62-80BD-DB99766A6DDC}"/>
                </a:ext>
              </a:extLst>
            </p:cNvPr>
            <p:cNvSpPr/>
            <p:nvPr/>
          </p:nvSpPr>
          <p:spPr>
            <a:xfrm>
              <a:off x="3396760" y="3222540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non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Hash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91E7B2-95CF-446A-882A-D674C9A468AD}"/>
                </a:ext>
              </a:extLst>
            </p:cNvPr>
            <p:cNvSpPr/>
            <p:nvPr/>
          </p:nvSpPr>
          <p:spPr>
            <a:xfrm>
              <a:off x="3396759" y="4862434"/>
              <a:ext cx="1173973" cy="5750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Encrypt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B2937D3-658E-461E-B536-44F292EA471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974116" y="5410235"/>
              <a:ext cx="3194" cy="32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73A84B-0663-4F3A-B55F-412321873102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4419" y="953146"/>
              <a:ext cx="6246046" cy="4572000"/>
              <a:chOff x="1634419" y="953146"/>
              <a:chExt cx="5786357" cy="457200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634421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Client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125153" y="953146"/>
                <a:ext cx="2286000" cy="457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u="sng" dirty="0"/>
                  <a:t>TCP Server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34421" y="1632489"/>
                <a:ext cx="2274035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/>
                  <a:t>Send Hello</a:t>
                </a:r>
                <a:endParaRPr lang="en-US" sz="1500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918080" y="1817155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918079" y="2431568"/>
                <a:ext cx="1197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25153" y="2268899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Public Key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36151" y="2688754"/>
                <a:ext cx="2281927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Create Symmetric Key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34419" y="3473381"/>
                <a:ext cx="229562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Encrypt w/Server Pub Key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98744" y="4224775"/>
                <a:ext cx="2087832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Send Encrypted Key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918078" y="4405820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2765023" y="3031196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2741795" y="3864299"/>
                <a:ext cx="865" cy="377849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125151" y="4221154"/>
                <a:ext cx="2286002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Decrypt w/Server Private Key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930042" y="5260864"/>
                <a:ext cx="1197451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FCF87-F2D4-4039-A826-4C3260BD10F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5CE19-FCFF-4E9F-A2DF-69A7A146D633}"/>
                </a:ext>
              </a:extLst>
            </p:cNvPr>
            <p:cNvSpPr txBox="1"/>
            <p:nvPr/>
          </p:nvSpPr>
          <p:spPr>
            <a:xfrm>
              <a:off x="5402470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067C64-8077-48AD-9268-1F5C5EAD5D1F}"/>
              </a:ext>
            </a:extLst>
          </p:cNvPr>
          <p:cNvGrpSpPr/>
          <p:nvPr/>
        </p:nvGrpSpPr>
        <p:grpSpPr>
          <a:xfrm>
            <a:off x="753269" y="953146"/>
            <a:ext cx="10743227" cy="4591393"/>
            <a:chOff x="753269" y="953146"/>
            <a:chExt cx="10743227" cy="4591393"/>
          </a:xfrm>
        </p:grpSpPr>
        <p:sp>
          <p:nvSpPr>
            <p:cNvPr id="3" name="TextBox 2"/>
            <p:cNvSpPr txBox="1"/>
            <p:nvPr/>
          </p:nvSpPr>
          <p:spPr>
            <a:xfrm>
              <a:off x="75327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Client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18500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Server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327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Hello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3218352" y="1817155"/>
              <a:ext cx="6454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  <a:endCxn id="32" idx="1"/>
            </p:cNvCxnSpPr>
            <p:nvPr/>
          </p:nvCxnSpPr>
          <p:spPr>
            <a:xfrm>
              <a:off x="3218351" y="2431568"/>
              <a:ext cx="660459" cy="93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018500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Public Key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5139" y="2855011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269" y="3639638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w/MIM Pub 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2704" y="4407658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8" name="Straight Arrow Connector 17"/>
            <p:cNvCxnSpPr>
              <a:cxnSpLocks/>
              <a:endCxn id="34" idx="1"/>
            </p:cNvCxnSpPr>
            <p:nvPr/>
          </p:nvCxnSpPr>
          <p:spPr>
            <a:xfrm>
              <a:off x="3218350" y="4588703"/>
              <a:ext cx="657796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1973692" y="319745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948619" y="403055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18498" y="4453909"/>
              <a:ext cx="246761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3231265" y="5260864"/>
              <a:ext cx="6448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FCF87-F2D4-4039-A826-4C3260BD10F9}"/>
                </a:ext>
              </a:extLst>
            </p:cNvPr>
            <p:cNvSpPr txBox="1"/>
            <p:nvPr/>
          </p:nvSpPr>
          <p:spPr>
            <a:xfrm>
              <a:off x="76618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5CE19-FCFF-4E9F-A2DF-69A7A146D633}"/>
                </a:ext>
              </a:extLst>
            </p:cNvPr>
            <p:cNvSpPr txBox="1"/>
            <p:nvPr/>
          </p:nvSpPr>
          <p:spPr>
            <a:xfrm>
              <a:off x="9018501" y="5125974"/>
              <a:ext cx="2467608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7B4F6-DD21-4A3C-AEB4-2D5AA969D3C8}"/>
                </a:ext>
              </a:extLst>
            </p:cNvPr>
            <p:cNvSpPr txBox="1"/>
            <p:nvPr/>
          </p:nvSpPr>
          <p:spPr>
            <a:xfrm>
              <a:off x="3863830" y="972539"/>
              <a:ext cx="4441970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Man In the Middle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6030B6A-91D9-4242-84F4-1C424CDD6AF5}"/>
                </a:ext>
              </a:extLst>
            </p:cNvPr>
            <p:cNvCxnSpPr>
              <a:cxnSpLocks/>
            </p:cNvCxnSpPr>
            <p:nvPr/>
          </p:nvCxnSpPr>
          <p:spPr>
            <a:xfrm>
              <a:off x="8313478" y="1776885"/>
              <a:ext cx="6940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5F6E28-0202-4455-BEBB-0B01685ACB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311263" y="2391297"/>
              <a:ext cx="696217" cy="57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6A859A-0719-4D15-A398-BCED3A4084DC}"/>
                </a:ext>
              </a:extLst>
            </p:cNvPr>
            <p:cNvCxnSpPr>
              <a:cxnSpLocks/>
            </p:cNvCxnSpPr>
            <p:nvPr/>
          </p:nvCxnSpPr>
          <p:spPr>
            <a:xfrm>
              <a:off x="8313478" y="4589993"/>
              <a:ext cx="69400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99BB12-95E9-4FA7-927D-69B9AAB4B0E4}"/>
                </a:ext>
              </a:extLst>
            </p:cNvPr>
            <p:cNvCxnSpPr>
              <a:cxnSpLocks/>
            </p:cNvCxnSpPr>
            <p:nvPr/>
          </p:nvCxnSpPr>
          <p:spPr>
            <a:xfrm>
              <a:off x="8303772" y="5220593"/>
              <a:ext cx="71662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87D564-B03C-4061-B206-B6EA9B95BD7E}"/>
                </a:ext>
              </a:extLst>
            </p:cNvPr>
            <p:cNvSpPr txBox="1"/>
            <p:nvPr/>
          </p:nvSpPr>
          <p:spPr>
            <a:xfrm>
              <a:off x="7219950" y="1624176"/>
              <a:ext cx="108693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Hello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9B18861-84D2-431E-80E0-5BA0CBDEC4A7}"/>
                </a:ext>
              </a:extLst>
            </p:cNvPr>
            <p:cNvSpPr txBox="1"/>
            <p:nvPr/>
          </p:nvSpPr>
          <p:spPr>
            <a:xfrm>
              <a:off x="3878810" y="2163952"/>
              <a:ext cx="103609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MIM Public Key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A367B5-B0C6-43F8-84EF-E38F2880C746}"/>
                </a:ext>
              </a:extLst>
            </p:cNvPr>
            <p:cNvSpPr txBox="1"/>
            <p:nvPr/>
          </p:nvSpPr>
          <p:spPr>
            <a:xfrm>
              <a:off x="7138301" y="2120060"/>
              <a:ext cx="117296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Keep Server Public Key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E64860-BCFF-4AB2-8CC7-219B1ED4D47C}"/>
                </a:ext>
              </a:extLst>
            </p:cNvPr>
            <p:cNvSpPr txBox="1"/>
            <p:nvPr/>
          </p:nvSpPr>
          <p:spPr>
            <a:xfrm>
              <a:off x="3876146" y="4311704"/>
              <a:ext cx="147770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w/MIM Private Key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664C7E-2F45-45C1-966C-F1F5E932AB30}"/>
                </a:ext>
              </a:extLst>
            </p:cNvPr>
            <p:cNvSpPr txBox="1"/>
            <p:nvPr/>
          </p:nvSpPr>
          <p:spPr>
            <a:xfrm>
              <a:off x="5369133" y="4311704"/>
              <a:ext cx="161112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4A1C2D-8A34-4452-816A-5639BA1C35E6}"/>
                </a:ext>
              </a:extLst>
            </p:cNvPr>
            <p:cNvSpPr txBox="1"/>
            <p:nvPr/>
          </p:nvSpPr>
          <p:spPr>
            <a:xfrm>
              <a:off x="6943887" y="4342736"/>
              <a:ext cx="136959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Re-Encrypted Key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D78BF0-724C-4BBD-93E8-3ED4C9A05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693" y="2391297"/>
              <a:ext cx="0" cy="192188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0CA64B-239A-4EE3-83AA-96F55A8075E9}"/>
                </a:ext>
              </a:extLst>
            </p:cNvPr>
            <p:cNvSpPr txBox="1"/>
            <p:nvPr/>
          </p:nvSpPr>
          <p:spPr>
            <a:xfrm>
              <a:off x="4464141" y="5072087"/>
              <a:ext cx="3306752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Forward Messages but also Read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255ACF-540E-462C-9D89-5EEB501CEA29}"/>
              </a:ext>
            </a:extLst>
          </p:cNvPr>
          <p:cNvCxnSpPr>
            <a:cxnSpLocks/>
          </p:cNvCxnSpPr>
          <p:nvPr/>
        </p:nvCxnSpPr>
        <p:spPr>
          <a:xfrm flipH="1" flipV="1">
            <a:off x="5269342" y="4588701"/>
            <a:ext cx="252130" cy="1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BDB8D4-309B-4228-AE12-AC66DE12855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7913" y="2397059"/>
            <a:ext cx="980388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98837-D764-47E3-A67C-635DBAE882DE}"/>
              </a:ext>
            </a:extLst>
          </p:cNvPr>
          <p:cNvCxnSpPr>
            <a:cxnSpLocks/>
          </p:cNvCxnSpPr>
          <p:nvPr/>
        </p:nvCxnSpPr>
        <p:spPr>
          <a:xfrm flipH="1" flipV="1">
            <a:off x="6886171" y="4588701"/>
            <a:ext cx="252130" cy="1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3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2D7F702-4C88-4EE2-9F57-CB430F0BA6F9}"/>
              </a:ext>
            </a:extLst>
          </p:cNvPr>
          <p:cNvGrpSpPr/>
          <p:nvPr/>
        </p:nvGrpSpPr>
        <p:grpSpPr>
          <a:xfrm>
            <a:off x="1634419" y="953146"/>
            <a:ext cx="6246046" cy="4572000"/>
            <a:chOff x="1634419" y="953146"/>
            <a:chExt cx="6246046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4421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02469" y="953146"/>
              <a:ext cx="246760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34421" y="1632489"/>
              <a:ext cx="245469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99502" y="1817155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99501" y="2431568"/>
              <a:ext cx="12925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02469" y="2268899"/>
              <a:ext cx="247799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6289" y="302564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4419" y="3710513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6371" y="2268899"/>
              <a:ext cx="218118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X.509 Cert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7106" y="4561663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99500" y="4713829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2871468" y="3334832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71334" y="4226126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402467" y="4529163"/>
              <a:ext cx="246761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12415" y="5260864"/>
              <a:ext cx="129258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98FC44-5325-4D9C-A345-381EA2311359}"/>
                </a:ext>
              </a:extLst>
            </p:cNvPr>
            <p:cNvSpPr txBox="1"/>
            <p:nvPr/>
          </p:nvSpPr>
          <p:spPr>
            <a:xfrm>
              <a:off x="1647334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2F940D-02AC-435F-875C-ED9F77996A4B}"/>
                </a:ext>
              </a:extLst>
            </p:cNvPr>
            <p:cNvSpPr txBox="1"/>
            <p:nvPr/>
          </p:nvSpPr>
          <p:spPr>
            <a:xfrm>
              <a:off x="5415771" y="5125974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44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A54D9B-4649-4139-BF33-3A405489CA68}"/>
              </a:ext>
            </a:extLst>
          </p:cNvPr>
          <p:cNvGrpSpPr/>
          <p:nvPr/>
        </p:nvGrpSpPr>
        <p:grpSpPr>
          <a:xfrm>
            <a:off x="1634419" y="953146"/>
            <a:ext cx="6229421" cy="4572000"/>
            <a:chOff x="1634419" y="953146"/>
            <a:chExt cx="6229421" cy="4572000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TCP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Send Hello</a:t>
              </a:r>
              <a:endParaRPr lang="en-US" sz="15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84069" y="1757460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X.509 Server Cert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Server X.509 Cert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119013" y="4854052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0873" y="4703440"/>
              <a:ext cx="24555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Decrypt w/Server Private Key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00314" y="5298923"/>
              <a:ext cx="1286269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Request Client X.509 Cert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2606" y="2563029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Client X.509 Cert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05282" y="2563029"/>
              <a:ext cx="243434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Verify </a:t>
              </a:r>
              <a:r>
                <a:rPr lang="en-US" sz="1500"/>
                <a:t>X.509 Client Cert</a:t>
              </a:r>
              <a:endParaRPr lang="en-US" sz="15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1636289" y="3158639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Create Symmetric Key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C3F254-5703-4413-8F6B-98BDF6077316}"/>
                </a:ext>
              </a:extLst>
            </p:cNvPr>
            <p:cNvSpPr txBox="1"/>
            <p:nvPr/>
          </p:nvSpPr>
          <p:spPr>
            <a:xfrm>
              <a:off x="1634419" y="3843510"/>
              <a:ext cx="247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 w/Server Pub Key</a:t>
              </a:r>
            </a:p>
            <a:p>
              <a:pPr algn="ctr"/>
              <a:r>
                <a:rPr lang="en-US" sz="1500" dirty="0"/>
                <a:t>(from Server Cert)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B0ECDB-D6B3-4252-A9E3-8975F33D8A5F}"/>
                </a:ext>
              </a:extLst>
            </p:cNvPr>
            <p:cNvSpPr txBox="1"/>
            <p:nvPr/>
          </p:nvSpPr>
          <p:spPr>
            <a:xfrm>
              <a:off x="1737106" y="4694660"/>
              <a:ext cx="2253697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Encrypted Key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218763-EAC3-4B89-AB24-FB413DB047B1}"/>
                </a:ext>
              </a:extLst>
            </p:cNvPr>
            <p:cNvCxnSpPr/>
            <p:nvPr/>
          </p:nvCxnSpPr>
          <p:spPr>
            <a:xfrm flipH="1" flipV="1">
              <a:off x="2871468" y="3467829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A8734FC-9F06-439B-A0B6-ECB46C05414F}"/>
                </a:ext>
              </a:extLst>
            </p:cNvPr>
            <p:cNvCxnSpPr/>
            <p:nvPr/>
          </p:nvCxnSpPr>
          <p:spPr>
            <a:xfrm flipH="1" flipV="1">
              <a:off x="2871334" y="4359123"/>
              <a:ext cx="934" cy="377849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120430-1FA7-4874-ABCB-53CA8E819354}"/>
                </a:ext>
              </a:extLst>
            </p:cNvPr>
            <p:cNvSpPr txBox="1"/>
            <p:nvPr/>
          </p:nvSpPr>
          <p:spPr>
            <a:xfrm>
              <a:off x="5393567" y="5142671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F2DCC0-4987-4A46-936A-1FC37149CD85}"/>
                </a:ext>
              </a:extLst>
            </p:cNvPr>
            <p:cNvSpPr txBox="1"/>
            <p:nvPr/>
          </p:nvSpPr>
          <p:spPr>
            <a:xfrm>
              <a:off x="1641793" y="5145370"/>
              <a:ext cx="24521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Encrypted Data 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97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36289" y="953146"/>
            <a:ext cx="6227551" cy="2204392"/>
            <a:chOff x="1636289" y="953146"/>
            <a:chExt cx="6227551" cy="2204392"/>
          </a:xfrm>
        </p:grpSpPr>
        <p:sp>
          <p:nvSpPr>
            <p:cNvPr id="3" name="TextBox 2"/>
            <p:cNvSpPr txBox="1"/>
            <p:nvPr/>
          </p:nvSpPr>
          <p:spPr>
            <a:xfrm>
              <a:off x="1639587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HTTP Client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4069" y="953146"/>
              <a:ext cx="2455558" cy="2204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u="sng" dirty="0"/>
                <a:t>HTTP Server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6014" y="1407766"/>
              <a:ext cx="244270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Open TCP Connection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087465" y="159243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087463" y="1920129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42606" y="1759943"/>
              <a:ext cx="244951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HTTP Request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101340" y="2347253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397945" y="2184584"/>
              <a:ext cx="2465895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Send HTTP Response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09663" y="2728972"/>
              <a:ext cx="12862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1636289" y="2601423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Close Connection</a:t>
              </a:r>
              <a:endParaRPr lang="en-US" sz="15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2F2BC-22BB-4B7F-89D0-333D30DB026F}"/>
                </a:ext>
              </a:extLst>
            </p:cNvPr>
            <p:cNvSpPr txBox="1"/>
            <p:nvPr/>
          </p:nvSpPr>
          <p:spPr>
            <a:xfrm>
              <a:off x="5359856" y="2601422"/>
              <a:ext cx="24632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/>
                <a:t>Close Connection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534</Words>
  <Application>Microsoft Office PowerPoint</Application>
  <PresentationFormat>Widescreen</PresentationFormat>
  <Paragraphs>278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47</cp:revision>
  <dcterms:created xsi:type="dcterms:W3CDTF">2016-10-20T11:52:23Z</dcterms:created>
  <dcterms:modified xsi:type="dcterms:W3CDTF">2019-02-06T20:23:37Z</dcterms:modified>
</cp:coreProperties>
</file>