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592"/>
  </p:normalViewPr>
  <p:slideViewPr>
    <p:cSldViewPr snapToGrid="0" snapToObjects="1">
      <p:cViewPr varScale="1">
        <p:scale>
          <a:sx n="115" d="100"/>
          <a:sy n="11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73A84B-0663-4F3A-B55F-412321873102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4419" y="953146"/>
              <a:ext cx="6246046" cy="4572000"/>
              <a:chOff x="1634419" y="953146"/>
              <a:chExt cx="5786357" cy="457200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34421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Client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125153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Server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34421" y="1632489"/>
                <a:ext cx="227403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Send Hello</a:t>
                </a:r>
                <a:endParaRPr lang="en-US" sz="15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918080" y="1817155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918079" y="2431568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25153" y="2268899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Public Key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36151" y="2688754"/>
                <a:ext cx="2281927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Create Symmetric Key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34419" y="3473381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Encrypt w/Server Pub Key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98744" y="4224775"/>
                <a:ext cx="20878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Encrypted Key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918078" y="4405820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2765023" y="3031196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741795" y="3864299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125151" y="4221154"/>
                <a:ext cx="228600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Decrypt w/Server Private Key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930042" y="5260864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FCF87-F2D4-4039-A826-4C3260BD10F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5CE19-FCFF-4E9F-A2DF-69A7A146D633}"/>
                </a:ext>
              </a:extLst>
            </p:cNvPr>
            <p:cNvSpPr txBox="1"/>
            <p:nvPr/>
          </p:nvSpPr>
          <p:spPr>
            <a:xfrm>
              <a:off x="5402470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067C64-8077-48AD-9268-1F5C5EAD5D1F}"/>
              </a:ext>
            </a:extLst>
          </p:cNvPr>
          <p:cNvGrpSpPr/>
          <p:nvPr/>
        </p:nvGrpSpPr>
        <p:grpSpPr>
          <a:xfrm>
            <a:off x="753269" y="953146"/>
            <a:ext cx="10743227" cy="4591393"/>
            <a:chOff x="753269" y="953146"/>
            <a:chExt cx="10743227" cy="4591393"/>
          </a:xfrm>
        </p:grpSpPr>
        <p:sp>
          <p:nvSpPr>
            <p:cNvPr id="3" name="TextBox 2"/>
            <p:cNvSpPr txBox="1"/>
            <p:nvPr/>
          </p:nvSpPr>
          <p:spPr>
            <a:xfrm>
              <a:off x="75327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Client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8500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Server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27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Hello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8352" y="1817155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18351" y="2431568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018500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Public Key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139" y="2855011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269" y="3639638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w/MIM Pub 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704" y="4407658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218350" y="4588703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1973692" y="319745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948619" y="403055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18498" y="4453909"/>
              <a:ext cx="246761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31265" y="5260864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FCF87-F2D4-4039-A826-4C3260BD10F9}"/>
                </a:ext>
              </a:extLst>
            </p:cNvPr>
            <p:cNvSpPr txBox="1"/>
            <p:nvPr/>
          </p:nvSpPr>
          <p:spPr>
            <a:xfrm>
              <a:off x="76618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5CE19-FCFF-4E9F-A2DF-69A7A146D633}"/>
                </a:ext>
              </a:extLst>
            </p:cNvPr>
            <p:cNvSpPr txBox="1"/>
            <p:nvPr/>
          </p:nvSpPr>
          <p:spPr>
            <a:xfrm>
              <a:off x="9018501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7B4F6-DD21-4A3C-AEB4-2D5AA969D3C8}"/>
                </a:ext>
              </a:extLst>
            </p:cNvPr>
            <p:cNvSpPr txBox="1"/>
            <p:nvPr/>
          </p:nvSpPr>
          <p:spPr>
            <a:xfrm>
              <a:off x="4516663" y="972539"/>
              <a:ext cx="3194524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Man In the Middle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6030B6A-91D9-4242-84F4-1C424CDD6AF5}"/>
                </a:ext>
              </a:extLst>
            </p:cNvPr>
            <p:cNvCxnSpPr/>
            <p:nvPr/>
          </p:nvCxnSpPr>
          <p:spPr>
            <a:xfrm>
              <a:off x="7714900" y="1776884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5F6E28-0202-4455-BEBB-0B01685ACBB3}"/>
                </a:ext>
              </a:extLst>
            </p:cNvPr>
            <p:cNvCxnSpPr/>
            <p:nvPr/>
          </p:nvCxnSpPr>
          <p:spPr>
            <a:xfrm>
              <a:off x="7714899" y="2391297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6A859A-0719-4D15-A398-BCED3A4084DC}"/>
                </a:ext>
              </a:extLst>
            </p:cNvPr>
            <p:cNvCxnSpPr/>
            <p:nvPr/>
          </p:nvCxnSpPr>
          <p:spPr>
            <a:xfrm>
              <a:off x="7714898" y="4589993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99BB12-95E9-4FA7-927D-69B9AAB4B0E4}"/>
                </a:ext>
              </a:extLst>
            </p:cNvPr>
            <p:cNvCxnSpPr/>
            <p:nvPr/>
          </p:nvCxnSpPr>
          <p:spPr>
            <a:xfrm>
              <a:off x="7727813" y="5220593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87D564-B03C-4061-B206-B6EA9B95BD7E}"/>
                </a:ext>
              </a:extLst>
            </p:cNvPr>
            <p:cNvSpPr txBox="1"/>
            <p:nvPr/>
          </p:nvSpPr>
          <p:spPr>
            <a:xfrm>
              <a:off x="6242858" y="1624176"/>
              <a:ext cx="147347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Hello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B18861-84D2-431E-80E0-5BA0CBDEC4A7}"/>
                </a:ext>
              </a:extLst>
            </p:cNvPr>
            <p:cNvSpPr txBox="1"/>
            <p:nvPr/>
          </p:nvSpPr>
          <p:spPr>
            <a:xfrm>
              <a:off x="4507459" y="2163952"/>
              <a:ext cx="12796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MIM Public Key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A367B5-B0C6-43F8-84EF-E38F2880C746}"/>
                </a:ext>
              </a:extLst>
            </p:cNvPr>
            <p:cNvSpPr txBox="1"/>
            <p:nvPr/>
          </p:nvSpPr>
          <p:spPr>
            <a:xfrm>
              <a:off x="6242858" y="2120060"/>
              <a:ext cx="146833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Keep Server Public Key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E64860-BCFF-4AB2-8CC7-219B1ED4D47C}"/>
                </a:ext>
              </a:extLst>
            </p:cNvPr>
            <p:cNvSpPr txBox="1"/>
            <p:nvPr/>
          </p:nvSpPr>
          <p:spPr>
            <a:xfrm>
              <a:off x="4523846" y="4311704"/>
              <a:ext cx="147770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w/MIM Private Key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268915-35FB-4341-919A-4E5B8C22B466}"/>
                </a:ext>
              </a:extLst>
            </p:cNvPr>
            <p:cNvSpPr txBox="1"/>
            <p:nvPr/>
          </p:nvSpPr>
          <p:spPr>
            <a:xfrm>
              <a:off x="6242858" y="2698649"/>
              <a:ext cx="14629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MIM Symmetric Key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664C7E-2F45-45C1-966C-F1F5E932AB30}"/>
                </a:ext>
              </a:extLst>
            </p:cNvPr>
            <p:cNvSpPr txBox="1"/>
            <p:nvPr/>
          </p:nvSpPr>
          <p:spPr>
            <a:xfrm>
              <a:off x="6121151" y="3501959"/>
              <a:ext cx="16111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4A1C2D-8A34-4452-816A-5639BA1C35E6}"/>
                </a:ext>
              </a:extLst>
            </p:cNvPr>
            <p:cNvSpPr txBox="1"/>
            <p:nvPr/>
          </p:nvSpPr>
          <p:spPr>
            <a:xfrm>
              <a:off x="6242857" y="4342736"/>
              <a:ext cx="14610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MIM Encrypted Key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D78BF0-724C-4BBD-93E8-3ED4C9A059A2}"/>
                </a:ext>
              </a:extLst>
            </p:cNvPr>
            <p:cNvCxnSpPr/>
            <p:nvPr/>
          </p:nvCxnSpPr>
          <p:spPr>
            <a:xfrm flipH="1" flipV="1">
              <a:off x="6932041" y="3223014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CA9434A-C1BB-4B5F-BAFA-4F83D78E8BDC}"/>
                </a:ext>
              </a:extLst>
            </p:cNvPr>
            <p:cNvCxnSpPr/>
            <p:nvPr/>
          </p:nvCxnSpPr>
          <p:spPr>
            <a:xfrm flipH="1" flipV="1">
              <a:off x="6923757" y="3982260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0CA64B-239A-4EE3-83AA-96F55A8075E9}"/>
                </a:ext>
              </a:extLst>
            </p:cNvPr>
            <p:cNvSpPr txBox="1"/>
            <p:nvPr/>
          </p:nvSpPr>
          <p:spPr>
            <a:xfrm>
              <a:off x="4464141" y="5072087"/>
              <a:ext cx="33067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Decrypt, Read, Re-encrypt and 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D7F702-4C88-4EE2-9F57-CB430F0BA6F9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02469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99502" y="1817155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99501" y="2431568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2469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289" y="302564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710513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6371" y="2268899"/>
              <a:ext cx="21811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X.509 Cert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7106" y="4561663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99500" y="4713829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871468" y="3334832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71334" y="422612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02467" y="4529163"/>
              <a:ext cx="246761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12415" y="5260864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98FC44-5325-4D9C-A345-381EA231135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2F940D-02AC-435F-875C-ED9F77996A4B}"/>
                </a:ext>
              </a:extLst>
            </p:cNvPr>
            <p:cNvSpPr txBox="1"/>
            <p:nvPr/>
          </p:nvSpPr>
          <p:spPr>
            <a:xfrm>
              <a:off x="5415771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A54D9B-4649-4139-BF33-3A405489CA68}"/>
              </a:ext>
            </a:extLst>
          </p:cNvPr>
          <p:cNvGrpSpPr/>
          <p:nvPr/>
        </p:nvGrpSpPr>
        <p:grpSpPr>
          <a:xfrm>
            <a:off x="1634419" y="953146"/>
            <a:ext cx="6229421" cy="4572000"/>
            <a:chOff x="1634419" y="953146"/>
            <a:chExt cx="6229421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84069" y="1757460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Server X.509 Cert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119013" y="4854052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0873" y="4703440"/>
              <a:ext cx="24555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00314" y="5298923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Request Client X.509 Cert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606" y="2563029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Client X.509 Cert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05282" y="2563029"/>
              <a:ext cx="24343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</a:t>
              </a:r>
              <a:r>
                <a:rPr lang="en-US" sz="1500"/>
                <a:t>X.509 Client Cert</a:t>
              </a:r>
              <a:endParaRPr 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1636289" y="3158639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C3F254-5703-4413-8F6B-98BDF6077316}"/>
                </a:ext>
              </a:extLst>
            </p:cNvPr>
            <p:cNvSpPr txBox="1"/>
            <p:nvPr/>
          </p:nvSpPr>
          <p:spPr>
            <a:xfrm>
              <a:off x="1634419" y="3843510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B0ECDB-D6B3-4252-A9E3-8975F33D8A5F}"/>
                </a:ext>
              </a:extLst>
            </p:cNvPr>
            <p:cNvSpPr txBox="1"/>
            <p:nvPr/>
          </p:nvSpPr>
          <p:spPr>
            <a:xfrm>
              <a:off x="1737106" y="4694660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218763-EAC3-4B89-AB24-FB413DB047B1}"/>
                </a:ext>
              </a:extLst>
            </p:cNvPr>
            <p:cNvCxnSpPr/>
            <p:nvPr/>
          </p:nvCxnSpPr>
          <p:spPr>
            <a:xfrm flipH="1" flipV="1">
              <a:off x="2871468" y="3467829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8734FC-9F06-439B-A0B6-ECB46C05414F}"/>
                </a:ext>
              </a:extLst>
            </p:cNvPr>
            <p:cNvCxnSpPr/>
            <p:nvPr/>
          </p:nvCxnSpPr>
          <p:spPr>
            <a:xfrm flipH="1" flipV="1">
              <a:off x="2871334" y="435912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120430-1FA7-4874-ABCB-53CA8E819354}"/>
                </a:ext>
              </a:extLst>
            </p:cNvPr>
            <p:cNvSpPr txBox="1"/>
            <p:nvPr/>
          </p:nvSpPr>
          <p:spPr>
            <a:xfrm>
              <a:off x="5393567" y="5142671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F2DCC0-4987-4A46-936A-1FC37149CD85}"/>
                </a:ext>
              </a:extLst>
            </p:cNvPr>
            <p:cNvSpPr txBox="1"/>
            <p:nvPr/>
          </p:nvSpPr>
          <p:spPr>
            <a:xfrm>
              <a:off x="1641793" y="5145370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36289" y="953146"/>
            <a:ext cx="6227551" cy="2204392"/>
            <a:chOff x="1636289" y="953146"/>
            <a:chExt cx="6227551" cy="2204392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HTTP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HTTP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Open TCP Connection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HTTP Request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HTTP Response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1636289" y="2601423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Close Connection</a:t>
              </a:r>
              <a:endParaRPr lang="en-US" sz="15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5359856" y="260142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Close Connection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541</Words>
  <Application>Microsoft Office PowerPoint</Application>
  <PresentationFormat>Widescreen</PresentationFormat>
  <Paragraphs>279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45</cp:revision>
  <dcterms:created xsi:type="dcterms:W3CDTF">2016-10-20T11:52:23Z</dcterms:created>
  <dcterms:modified xsi:type="dcterms:W3CDTF">2017-11-15T19:22:57Z</dcterms:modified>
</cp:coreProperties>
</file>