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ADAE-BA02-9341-BFA5-BA7EDFB02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7A7B8-D2F4-D542-A8F9-09E889320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BAB2-8F1F-DA40-92C9-B1216AAC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9AA0B-8458-E24A-87AF-BFC46EE8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6ABAF-4A47-D943-BB46-FF01C3C5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9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3426-C071-034D-949A-8E21BB07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92739-7F46-0B40-AEB3-040E729D6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320AC-0551-C74B-B4F8-804F2AE3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F51F4-B416-4540-BBBB-5913A526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55CBA-30DC-D84B-9482-F0DC6080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F44F5-C94A-DA48-8BDB-8F6F071A6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D3377-3E9F-7548-99FA-673E01FC8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C3DD6-7AD6-9549-A594-8EC09907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ECC42-5785-834C-8E60-2AC26E48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001EC-D079-4B45-92EE-CFC604BB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0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8830-CBD6-3449-80E8-6DA030F5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5AC0-104D-B74C-A072-9AD31FE22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E71F7-2E1C-0B45-93D4-9C70E8FA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DBEB5-A43B-B248-B325-8BFED1EC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A5C75-775F-4C4A-A48A-B637952B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4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1D46-67F9-A141-B312-351C1168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81649-FF1F-F744-ADE3-14B0C51DA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E4EBB-B76F-FC49-B662-C0FEC2DC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C9DB5-B284-1F44-8A47-71B3BBA2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DD269-6659-F547-85FC-EC6A82F7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4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DDD7-8F00-AD47-A451-3201A689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FC91-803A-B945-A76A-87BB53E08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353B2-C1F8-DD45-B669-F170E3EFB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96E4E-1614-CE4F-9226-14F62C4E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E5D59-DD01-6948-B4E5-18D5E542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8C71E-9795-624C-9BE4-CEEAE5E6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4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C1C4-1955-5549-A5C0-0B97F4A7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F83F0-442E-9B40-8773-891DBACB9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A7CB2-BD1E-8142-92F4-DBB01DE02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87E1C-6960-484F-BEAC-5D709B3DA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A5154-BC85-6E43-8124-22E7A7839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0C915-8721-044D-8ED6-15560557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92394-6987-2A4F-935F-37A8F228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2A8A8-3D9E-8E4C-A1B6-6AC8C0D8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48B2-791D-6C44-866C-97ABCEBC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55FDA-0B04-1C4C-AA2D-DC2F680B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4D58A-F403-D44F-B789-7E9DF86D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8C052-8555-0543-B539-C3A9B78E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7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4D080-3210-0C4A-84B2-AB8A0047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D874F-428A-FD40-8CCF-0AE6C2EF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5C914-D5D7-214F-8C9C-DBCD5BF6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5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DE4E-660A-8E47-875A-9FB5D0C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E3DD-D17A-304C-B8FE-0421F47B4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4C917-5E89-0E46-B9B5-F71A7C22E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DD8CD-2356-424D-8B3B-C86D9FA8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47D92-1DCA-E848-A4D3-F48B2610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172F0-EF9E-8644-BA65-DA6F85AB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A562-F3F5-4A4C-B3D2-8C6E0CC2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32C44-43AB-7346-AC6C-A367E7266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F5FE9-91BC-5C4D-936B-56DD5F724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299FB-1E06-9041-9423-5CD6E27F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04F46-2C2D-624C-ADF7-C8F58DC1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CAD15-B629-3442-A038-4FC767FD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4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BE6C8-0E7B-074B-96D6-64C3C013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7DBE0-A5B6-5A42-BD29-9E9547CAF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7A22-98E4-6442-970F-F7CFEEEEB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B82E-C92E-2C4F-9BCE-89BAC76BCCCC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B31BF-3BE7-E547-A2C8-46E9A1F68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BD48-4E8C-0A4B-93B9-7297DA6E4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5BE629CA-2B06-1B49-B753-766345D18604}"/>
              </a:ext>
            </a:extLst>
          </p:cNvPr>
          <p:cNvGrpSpPr/>
          <p:nvPr/>
        </p:nvGrpSpPr>
        <p:grpSpPr>
          <a:xfrm>
            <a:off x="3042745" y="492989"/>
            <a:ext cx="5162139" cy="6252634"/>
            <a:chOff x="3042745" y="167168"/>
            <a:chExt cx="5162139" cy="625263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BEE465-9296-1249-826D-62C1F23BACBE}"/>
                </a:ext>
              </a:extLst>
            </p:cNvPr>
            <p:cNvSpPr txBox="1"/>
            <p:nvPr/>
          </p:nvSpPr>
          <p:spPr>
            <a:xfrm>
              <a:off x="5004189" y="167168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/>
                <a:t>Web</a:t>
              </a:r>
            </a:p>
            <a:p>
              <a:pPr algn="ctr"/>
              <a:r>
                <a:rPr lang="en-US" sz="1600" dirty="0"/>
                <a:t>Browser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74DA1B1-D789-1A4B-B1B9-385DDA00AB04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4342676" y="2880157"/>
              <a:ext cx="661513" cy="281525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5906003-9F36-4540-98BB-6E039E1D05E6}"/>
                </a:ext>
              </a:extLst>
            </p:cNvPr>
            <p:cNvSpPr txBox="1"/>
            <p:nvPr/>
          </p:nvSpPr>
          <p:spPr>
            <a:xfrm>
              <a:off x="5004189" y="1160396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 err="1"/>
                <a:t>nginx</a:t>
              </a:r>
              <a:endParaRPr lang="en-US"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ECD65EC-471A-744A-977A-9516277EC2C8}"/>
                </a:ext>
              </a:extLst>
            </p:cNvPr>
            <p:cNvSpPr txBox="1"/>
            <p:nvPr/>
          </p:nvSpPr>
          <p:spPr>
            <a:xfrm>
              <a:off x="5004189" y="1848829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 err="1"/>
                <a:t>uwsgi</a:t>
              </a:r>
              <a:endParaRPr lang="en-US" sz="16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B0B62B-5304-2E4F-A7B6-EB3E84BFAD37}"/>
                </a:ext>
              </a:extLst>
            </p:cNvPr>
            <p:cNvSpPr txBox="1"/>
            <p:nvPr/>
          </p:nvSpPr>
          <p:spPr>
            <a:xfrm>
              <a:off x="5004189" y="2537257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/>
                <a:t>Flask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DAA412-00DA-264B-B2E8-CF718FEB5395}"/>
                </a:ext>
              </a:extLst>
            </p:cNvPr>
            <p:cNvSpPr txBox="1"/>
            <p:nvPr/>
          </p:nvSpPr>
          <p:spPr>
            <a:xfrm>
              <a:off x="3042745" y="4661448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/>
                <a:t>AD</a:t>
              </a:r>
            </a:p>
            <a:p>
              <a:pPr algn="ctr"/>
              <a:r>
                <a:rPr lang="en-US" sz="1600" dirty="0"/>
                <a:t>LDAP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17F5865-E064-0740-8903-8DDBF003B567}"/>
                </a:ext>
              </a:extLst>
            </p:cNvPr>
            <p:cNvSpPr txBox="1"/>
            <p:nvPr/>
          </p:nvSpPr>
          <p:spPr>
            <a:xfrm>
              <a:off x="3042745" y="5734002"/>
              <a:ext cx="4704646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/>
                <a:t>Filesystem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8C4E340-CFD4-F94E-839A-B30AD7ADE505}"/>
                </a:ext>
              </a:extLst>
            </p:cNvPr>
            <p:cNvCxnSpPr>
              <a:cxnSpLocks/>
              <a:stCxn id="42" idx="0"/>
              <a:endCxn id="35" idx="2"/>
            </p:cNvCxnSpPr>
            <p:nvPr/>
          </p:nvCxnSpPr>
          <p:spPr>
            <a:xfrm flipV="1">
              <a:off x="5461389" y="852968"/>
              <a:ext cx="0" cy="30742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68A6649-1BF7-624B-9D5D-3901D232A674}"/>
                </a:ext>
              </a:extLst>
            </p:cNvPr>
            <p:cNvSpPr txBox="1"/>
            <p:nvPr/>
          </p:nvSpPr>
          <p:spPr>
            <a:xfrm>
              <a:off x="5036988" y="4639319"/>
              <a:ext cx="3167896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/>
                <a:t>MySQL or SQLite or SQL Server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3994E02-5305-B64F-9710-EB3B684F8406}"/>
                </a:ext>
              </a:extLst>
            </p:cNvPr>
            <p:cNvSpPr txBox="1"/>
            <p:nvPr/>
          </p:nvSpPr>
          <p:spPr>
            <a:xfrm>
              <a:off x="5015968" y="3221638"/>
              <a:ext cx="902621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/>
                <a:t>SQL </a:t>
              </a:r>
            </a:p>
            <a:p>
              <a:pPr algn="ctr"/>
              <a:r>
                <a:rPr lang="en-US" sz="1600" dirty="0"/>
                <a:t>Alchemy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BA4241B-E1E4-7447-BB61-4EC82851BBFB}"/>
                </a:ext>
              </a:extLst>
            </p:cNvPr>
            <p:cNvCxnSpPr>
              <a:cxnSpLocks/>
              <a:stCxn id="63" idx="0"/>
              <a:endCxn id="49" idx="1"/>
            </p:cNvCxnSpPr>
            <p:nvPr/>
          </p:nvCxnSpPr>
          <p:spPr>
            <a:xfrm flipV="1">
              <a:off x="3499945" y="2880157"/>
              <a:ext cx="1504244" cy="1781291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9B4CD69-9A89-764D-BBD3-429000C4B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4187" y="3921470"/>
              <a:ext cx="0" cy="717849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3B1FF18-30E2-BB47-BB7C-D75A531F2AE3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6620936" y="5325119"/>
              <a:ext cx="0" cy="408883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66AD837-9A5A-AB4D-8592-674E4603F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945" y="5325119"/>
              <a:ext cx="0" cy="408883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648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606C4A4-EB85-584D-8C67-2818769C0828}"/>
              </a:ext>
            </a:extLst>
          </p:cNvPr>
          <p:cNvGrpSpPr/>
          <p:nvPr/>
        </p:nvGrpSpPr>
        <p:grpSpPr>
          <a:xfrm>
            <a:off x="1864286" y="619488"/>
            <a:ext cx="8552460" cy="5224760"/>
            <a:chOff x="1864286" y="619488"/>
            <a:chExt cx="8552460" cy="52247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47EDBF-C4F8-BA48-A2A7-86D565F69F44}"/>
                </a:ext>
              </a:extLst>
            </p:cNvPr>
            <p:cNvSpPr/>
            <p:nvPr/>
          </p:nvSpPr>
          <p:spPr>
            <a:xfrm>
              <a:off x="5770605" y="2197957"/>
              <a:ext cx="4646141" cy="2034345"/>
            </a:xfrm>
            <a:prstGeom prst="rect">
              <a:avLst/>
            </a:prstGeom>
            <a:solidFill>
              <a:schemeClr val="bg2">
                <a:alpha val="2862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2138E2-A07A-494A-99EB-E299AD8136E2}"/>
                </a:ext>
              </a:extLst>
            </p:cNvPr>
            <p:cNvSpPr txBox="1"/>
            <p:nvPr/>
          </p:nvSpPr>
          <p:spPr>
            <a:xfrm>
              <a:off x="5911915" y="2461394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Flask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37391C-854B-5948-8650-864F655C2C92}"/>
                </a:ext>
              </a:extLst>
            </p:cNvPr>
            <p:cNvSpPr txBox="1"/>
            <p:nvPr/>
          </p:nvSpPr>
          <p:spPr>
            <a:xfrm>
              <a:off x="5921421" y="4715518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MySQL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97E9A0-137D-394E-88DC-85575FDFC963}"/>
                </a:ext>
              </a:extLst>
            </p:cNvPr>
            <p:cNvSpPr txBox="1"/>
            <p:nvPr/>
          </p:nvSpPr>
          <p:spPr>
            <a:xfrm>
              <a:off x="7619355" y="2452816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 err="1"/>
                <a:t>uwsgi</a:t>
              </a:r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8AF2AF5-DF92-CD4B-97E5-B16B8BAE2542}"/>
                </a:ext>
              </a:extLst>
            </p:cNvPr>
            <p:cNvGrpSpPr/>
            <p:nvPr/>
          </p:nvGrpSpPr>
          <p:grpSpPr>
            <a:xfrm>
              <a:off x="4661798" y="619488"/>
              <a:ext cx="3400192" cy="1315034"/>
              <a:chOff x="3500266" y="914400"/>
              <a:chExt cx="3400192" cy="184115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22C9AA4-A837-D141-ADFE-09EBF3C1597F}"/>
                  </a:ext>
                </a:extLst>
              </p:cNvPr>
              <p:cNvGrpSpPr/>
              <p:nvPr/>
            </p:nvGrpSpPr>
            <p:grpSpPr>
              <a:xfrm>
                <a:off x="3514707" y="914400"/>
                <a:ext cx="3385751" cy="1841156"/>
                <a:chOff x="2817341" y="1186249"/>
                <a:chExt cx="3385751" cy="1841156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13E0412-4944-7447-AF6F-C588982C20FB}"/>
                    </a:ext>
                  </a:extLst>
                </p:cNvPr>
                <p:cNvSpPr txBox="1"/>
                <p:nvPr/>
              </p:nvSpPr>
              <p:spPr>
                <a:xfrm>
                  <a:off x="4750383" y="2020533"/>
                  <a:ext cx="914400" cy="685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dirty="0"/>
                    <a:t>Memo</a:t>
                  </a:r>
                </a:p>
                <a:p>
                  <a:pPr algn="ctr"/>
                  <a:r>
                    <a:rPr lang="en-US" dirty="0"/>
                    <a:t>Files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831DCDB-A85E-E949-9053-087DE4CD7593}"/>
                    </a:ext>
                  </a:extLst>
                </p:cNvPr>
                <p:cNvSpPr txBox="1"/>
                <p:nvPr/>
              </p:nvSpPr>
              <p:spPr>
                <a:xfrm>
                  <a:off x="3148123" y="2020533"/>
                  <a:ext cx="914400" cy="685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dirty="0"/>
                    <a:t>Memo</a:t>
                  </a:r>
                </a:p>
                <a:p>
                  <a:pPr algn="ctr"/>
                  <a:r>
                    <a:rPr lang="en-US" dirty="0"/>
                    <a:t> JSON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2BC0739-B195-294B-9F97-836B99334860}"/>
                    </a:ext>
                  </a:extLst>
                </p:cNvPr>
                <p:cNvSpPr/>
                <p:nvPr/>
              </p:nvSpPr>
              <p:spPr>
                <a:xfrm>
                  <a:off x="2817341" y="1186249"/>
                  <a:ext cx="3385751" cy="184115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450A96-FFB3-C642-81C6-8F1F17668BCE}"/>
                  </a:ext>
                </a:extLst>
              </p:cNvPr>
              <p:cNvSpPr txBox="1"/>
              <p:nvPr/>
            </p:nvSpPr>
            <p:spPr>
              <a:xfrm>
                <a:off x="3500266" y="1021835"/>
                <a:ext cx="3081356" cy="474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Filesystem – memos/memos/static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8FB57C0-A3F0-7947-A99C-2DFB8E74CD54}"/>
                </a:ext>
              </a:extLst>
            </p:cNvPr>
            <p:cNvCxnSpPr>
              <a:stCxn id="4" idx="0"/>
              <a:endCxn id="10" idx="2"/>
            </p:cNvCxnSpPr>
            <p:nvPr/>
          </p:nvCxnSpPr>
          <p:spPr>
            <a:xfrm flipV="1">
              <a:off x="6369115" y="1934522"/>
              <a:ext cx="0" cy="52687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BE06BC-F70E-D149-8246-41CC87E0CF2C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6378621" y="4103121"/>
              <a:ext cx="0" cy="612397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A25027D-CDBE-2740-9D5F-493DE1813CCF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 flipV="1">
              <a:off x="6826315" y="2795716"/>
              <a:ext cx="793040" cy="857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F75E462-DCBA-A54C-B1F8-2978417FB87F}"/>
                </a:ext>
              </a:extLst>
            </p:cNvPr>
            <p:cNvGrpSpPr/>
            <p:nvPr/>
          </p:nvGrpSpPr>
          <p:grpSpPr>
            <a:xfrm>
              <a:off x="2293285" y="4416549"/>
              <a:ext cx="2721332" cy="1356494"/>
              <a:chOff x="3500266" y="914400"/>
              <a:chExt cx="3400192" cy="1841156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E1BECF5-D896-8147-A314-554A510481BF}"/>
                  </a:ext>
                </a:extLst>
              </p:cNvPr>
              <p:cNvGrpSpPr/>
              <p:nvPr/>
            </p:nvGrpSpPr>
            <p:grpSpPr>
              <a:xfrm>
                <a:off x="3514707" y="914400"/>
                <a:ext cx="3385751" cy="1841156"/>
                <a:chOff x="2817341" y="1186249"/>
                <a:chExt cx="3385751" cy="1841156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6D55E19-3C91-0046-9D24-5BF02E4D022D}"/>
                    </a:ext>
                  </a:extLst>
                </p:cNvPr>
                <p:cNvSpPr txBox="1"/>
                <p:nvPr/>
              </p:nvSpPr>
              <p:spPr>
                <a:xfrm>
                  <a:off x="3842132" y="2005129"/>
                  <a:ext cx="914400" cy="6857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dirty="0"/>
                    <a:t>MySQL</a:t>
                  </a:r>
                </a:p>
                <a:p>
                  <a:pPr algn="ctr"/>
                  <a:r>
                    <a:rPr lang="en-US" dirty="0"/>
                    <a:t>Files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AA60E04-4EC2-B641-95B1-F1BA553EC340}"/>
                    </a:ext>
                  </a:extLst>
                </p:cNvPr>
                <p:cNvSpPr/>
                <p:nvPr/>
              </p:nvSpPr>
              <p:spPr>
                <a:xfrm>
                  <a:off x="2817341" y="1186249"/>
                  <a:ext cx="3385751" cy="184115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59CD7F-16E8-EC43-8B1F-47DD0FCD0B60}"/>
                  </a:ext>
                </a:extLst>
              </p:cNvPr>
              <p:cNvSpPr txBox="1"/>
              <p:nvPr/>
            </p:nvSpPr>
            <p:spPr>
              <a:xfrm>
                <a:off x="3500266" y="1021836"/>
                <a:ext cx="3035254" cy="459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Filesystem – /var/lib/</a:t>
                </a:r>
                <a:r>
                  <a:rPr lang="en-US" sz="1600" dirty="0" err="1"/>
                  <a:t>mysql</a:t>
                </a:r>
                <a:endParaRPr lang="en-US" sz="1600" dirty="0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14E57D1-E21F-6D47-9615-8B4E7403BAFD}"/>
                </a:ext>
              </a:extLst>
            </p:cNvPr>
            <p:cNvCxnSpPr>
              <a:cxnSpLocks/>
              <a:stCxn id="5" idx="1"/>
              <a:endCxn id="26" idx="3"/>
            </p:cNvCxnSpPr>
            <p:nvPr/>
          </p:nvCxnSpPr>
          <p:spPr>
            <a:xfrm flipH="1">
              <a:off x="5014617" y="5058418"/>
              <a:ext cx="906804" cy="3637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D23DCA-CA3C-D64E-BE75-0E22381A9CBF}"/>
                </a:ext>
              </a:extLst>
            </p:cNvPr>
            <p:cNvSpPr txBox="1"/>
            <p:nvPr/>
          </p:nvSpPr>
          <p:spPr>
            <a:xfrm>
              <a:off x="4519075" y="2461394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AD</a:t>
              </a:r>
            </a:p>
            <a:p>
              <a:pPr algn="ctr"/>
              <a:r>
                <a:rPr lang="en-US" dirty="0"/>
                <a:t>LDAP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2EB509F-2212-C14B-A092-32A433A0AE91}"/>
                </a:ext>
              </a:extLst>
            </p:cNvPr>
            <p:cNvCxnSpPr>
              <a:cxnSpLocks/>
              <a:stCxn id="4" idx="1"/>
              <a:endCxn id="30" idx="3"/>
            </p:cNvCxnSpPr>
            <p:nvPr/>
          </p:nvCxnSpPr>
          <p:spPr>
            <a:xfrm flipH="1">
              <a:off x="5433475" y="2804294"/>
              <a:ext cx="478440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BEE465-9296-1249-826D-62C1F23BACBE}"/>
                </a:ext>
              </a:extLst>
            </p:cNvPr>
            <p:cNvSpPr txBox="1"/>
            <p:nvPr/>
          </p:nvSpPr>
          <p:spPr>
            <a:xfrm>
              <a:off x="9328061" y="4617590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Web</a:t>
              </a:r>
            </a:p>
            <a:p>
              <a:pPr algn="ctr"/>
              <a:r>
                <a:rPr lang="en-US" dirty="0"/>
                <a:t>Browser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A42824-09CA-9F47-93F3-1B083AF668AF}"/>
                </a:ext>
              </a:extLst>
            </p:cNvPr>
            <p:cNvSpPr txBox="1"/>
            <p:nvPr/>
          </p:nvSpPr>
          <p:spPr>
            <a:xfrm>
              <a:off x="9328061" y="2444238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 err="1"/>
                <a:t>nginx</a:t>
              </a:r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73E6181-D54F-4146-81A1-3B8081870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667" y="2787138"/>
              <a:ext cx="793040" cy="857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74DA1B1-D789-1A4B-B1B9-385DDA00AB04}"/>
                </a:ext>
              </a:extLst>
            </p:cNvPr>
            <p:cNvCxnSpPr>
              <a:cxnSpLocks/>
              <a:stCxn id="35" idx="0"/>
              <a:endCxn id="36" idx="2"/>
            </p:cNvCxnSpPr>
            <p:nvPr/>
          </p:nvCxnSpPr>
          <p:spPr>
            <a:xfrm flipV="1">
              <a:off x="9785261" y="3130038"/>
              <a:ext cx="0" cy="148755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035E04E-FA35-4240-A01C-47C68FCCB8E7}"/>
                </a:ext>
              </a:extLst>
            </p:cNvPr>
            <p:cNvSpPr/>
            <p:nvPr/>
          </p:nvSpPr>
          <p:spPr>
            <a:xfrm>
              <a:off x="5428711" y="4487775"/>
              <a:ext cx="1996867" cy="1356473"/>
            </a:xfrm>
            <a:prstGeom prst="rect">
              <a:avLst/>
            </a:prstGeom>
            <a:solidFill>
              <a:schemeClr val="bg2">
                <a:alpha val="2862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6B4566-400E-F14C-AE71-5BF7537AEBC6}"/>
                </a:ext>
              </a:extLst>
            </p:cNvPr>
            <p:cNvSpPr txBox="1"/>
            <p:nvPr/>
          </p:nvSpPr>
          <p:spPr>
            <a:xfrm>
              <a:off x="5546224" y="5443702"/>
              <a:ext cx="1812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Docker Container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A60066-DA93-6342-996A-9B09ECF3EA43}"/>
                </a:ext>
              </a:extLst>
            </p:cNvPr>
            <p:cNvSpPr txBox="1"/>
            <p:nvPr/>
          </p:nvSpPr>
          <p:spPr>
            <a:xfrm>
              <a:off x="7247250" y="3615999"/>
              <a:ext cx="1812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Docker Container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3B3C95B-FD88-DA4D-B753-2DB77D8CAB09}"/>
                </a:ext>
              </a:extLst>
            </p:cNvPr>
            <p:cNvSpPr txBox="1"/>
            <p:nvPr/>
          </p:nvSpPr>
          <p:spPr>
            <a:xfrm>
              <a:off x="1864286" y="2456595"/>
              <a:ext cx="2156932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/>
                <a:t>Filesystem</a:t>
              </a:r>
            </a:p>
            <a:p>
              <a:pPr algn="ctr"/>
              <a:r>
                <a:rPr lang="en-US" sz="1600" dirty="0"/>
                <a:t>Ad &amp; LDAP config files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4C894E6-D304-364D-A048-A8E772CB92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0635" y="2787138"/>
              <a:ext cx="478440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BFDE8B0-F41E-A842-925D-E0137FCA38FB}"/>
                </a:ext>
              </a:extLst>
            </p:cNvPr>
            <p:cNvSpPr txBox="1"/>
            <p:nvPr/>
          </p:nvSpPr>
          <p:spPr>
            <a:xfrm>
              <a:off x="5911915" y="3376489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SQL</a:t>
              </a:r>
            </a:p>
            <a:p>
              <a:pPr algn="ctr"/>
              <a:r>
                <a:rPr lang="en-US" dirty="0"/>
                <a:t>Alchemy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A9E040B-2E83-F946-8047-F52F42DECEC0}"/>
                </a:ext>
              </a:extLst>
            </p:cNvPr>
            <p:cNvCxnSpPr>
              <a:cxnSpLocks/>
              <a:stCxn id="72" idx="0"/>
              <a:endCxn id="4" idx="2"/>
            </p:cNvCxnSpPr>
            <p:nvPr/>
          </p:nvCxnSpPr>
          <p:spPr>
            <a:xfrm flipV="1">
              <a:off x="6369115" y="3147194"/>
              <a:ext cx="0" cy="229295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280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58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Alan Hawse</cp:lastModifiedBy>
  <cp:revision>5</cp:revision>
  <dcterms:created xsi:type="dcterms:W3CDTF">2022-05-15T12:37:23Z</dcterms:created>
  <dcterms:modified xsi:type="dcterms:W3CDTF">2022-05-20T15:16:49Z</dcterms:modified>
</cp:coreProperties>
</file>