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ADAE-BA02-9341-BFA5-BA7EDFB02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7A7B8-D2F4-D542-A8F9-09E88932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BAB2-8F1F-DA40-92C9-B1216AAC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AA0B-8458-E24A-87AF-BFC46EE8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ABAF-4A47-D943-BB46-FF01C3C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3426-C071-034D-949A-8E21BB07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92739-7F46-0B40-AEB3-040E729D6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20AC-0551-C74B-B4F8-804F2AE3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51F4-B416-4540-BBBB-5913A52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5CBA-30DC-D84B-9482-F0DC6080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F44F5-C94A-DA48-8BDB-8F6F071A6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3377-3E9F-7548-99FA-673E01FC8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3DD6-7AD6-9549-A594-8EC09907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CC42-5785-834C-8E60-2AC26E48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01EC-D079-4B45-92EE-CFC604BB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830-CBD6-3449-80E8-6DA030F5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5AC0-104D-B74C-A072-9AD31FE2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71F7-2E1C-0B45-93D4-9C70E8FA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DBEB5-A43B-B248-B325-8BFED1E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5C75-775F-4C4A-A48A-B637952B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1D46-67F9-A141-B312-351C1168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1649-FF1F-F744-ADE3-14B0C51D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4EBB-B76F-FC49-B662-C0FEC2DC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9DB5-B284-1F44-8A47-71B3BBA2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D269-6659-F547-85FC-EC6A82F7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DDD7-8F00-AD47-A451-3201A689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FC91-803A-B945-A76A-87BB53E0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353B2-C1F8-DD45-B669-F170E3EFB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6E4E-1614-CE4F-9226-14F62C4E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E5D59-DD01-6948-B4E5-18D5E542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C71E-9795-624C-9BE4-CEEAE5E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C1C4-1955-5549-A5C0-0B97F4A7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83F0-442E-9B40-8773-891DBACB9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A7CB2-BD1E-8142-92F4-DBB01DE0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87E1C-6960-484F-BEAC-5D709B3DA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A5154-BC85-6E43-8124-22E7A7839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0C915-8721-044D-8ED6-15560557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92394-6987-2A4F-935F-37A8F228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2A8A8-3D9E-8E4C-A1B6-6AC8C0D8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48B2-791D-6C44-866C-97ABCEBC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55FDA-0B04-1C4C-AA2D-DC2F680B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4D58A-F403-D44F-B789-7E9DF86D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8C052-8555-0543-B539-C3A9B78E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D080-3210-0C4A-84B2-AB8A0047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D874F-428A-FD40-8CCF-0AE6C2EF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5C914-D5D7-214F-8C9C-DBCD5BF6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DE4E-660A-8E47-875A-9FB5D0C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E3DD-D17A-304C-B8FE-0421F47B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4C917-5E89-0E46-B9B5-F71A7C22E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D8CD-2356-424D-8B3B-C86D9FA8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47D92-1DCA-E848-A4D3-F48B2610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72F0-EF9E-8644-BA65-DA6F85AB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562-F3F5-4A4C-B3D2-8C6E0CC2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32C44-43AB-7346-AC6C-A367E7266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5FE9-91BC-5C4D-936B-56DD5F724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99FB-1E06-9041-9423-5CD6E27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4F46-2C2D-624C-ADF7-C8F58DC1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AD15-B629-3442-A038-4FC767FD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BE6C8-0E7B-074B-96D6-64C3C013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DBE0-A5B6-5A42-BD29-9E9547CA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7A22-98E4-6442-970F-F7CFEEEEB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31BF-3BE7-E547-A2C8-46E9A1F68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BD48-4E8C-0A4B-93B9-7297DA6E4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3C85AD8-8720-3946-86AD-B6C66C819AB6}"/>
              </a:ext>
            </a:extLst>
          </p:cNvPr>
          <p:cNvGrpSpPr/>
          <p:nvPr/>
        </p:nvGrpSpPr>
        <p:grpSpPr>
          <a:xfrm>
            <a:off x="1069966" y="1595672"/>
            <a:ext cx="8123461" cy="4569849"/>
            <a:chOff x="1069966" y="1595672"/>
            <a:chExt cx="8123461" cy="45698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2138E2-A07A-494A-99EB-E299AD8136E2}"/>
                </a:ext>
              </a:extLst>
            </p:cNvPr>
            <p:cNvSpPr txBox="1"/>
            <p:nvPr/>
          </p:nvSpPr>
          <p:spPr>
            <a:xfrm>
              <a:off x="4688596" y="343757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37391C-854B-5948-8650-864F655C2C92}"/>
                </a:ext>
              </a:extLst>
            </p:cNvPr>
            <p:cNvSpPr txBox="1"/>
            <p:nvPr/>
          </p:nvSpPr>
          <p:spPr>
            <a:xfrm>
              <a:off x="4698102" y="5036791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MySQL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97E9A0-137D-394E-88DC-85575FDFC963}"/>
                </a:ext>
              </a:extLst>
            </p:cNvPr>
            <p:cNvSpPr txBox="1"/>
            <p:nvPr/>
          </p:nvSpPr>
          <p:spPr>
            <a:xfrm>
              <a:off x="6396036" y="3429000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err="1"/>
                <a:t>uwsgi</a:t>
              </a:r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8AF2AF5-DF92-CD4B-97E5-B16B8BAE2542}"/>
                </a:ext>
              </a:extLst>
            </p:cNvPr>
            <p:cNvGrpSpPr/>
            <p:nvPr/>
          </p:nvGrpSpPr>
          <p:grpSpPr>
            <a:xfrm>
              <a:off x="3438479" y="1595672"/>
              <a:ext cx="3445943" cy="1315034"/>
              <a:chOff x="3500266" y="914400"/>
              <a:chExt cx="3445943" cy="184115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22C9AA4-A837-D141-ADFE-09EBF3C1597F}"/>
                  </a:ext>
                </a:extLst>
              </p:cNvPr>
              <p:cNvGrpSpPr/>
              <p:nvPr/>
            </p:nvGrpSpPr>
            <p:grpSpPr>
              <a:xfrm>
                <a:off x="3514707" y="914400"/>
                <a:ext cx="3385751" cy="1841156"/>
                <a:chOff x="2817341" y="1186249"/>
                <a:chExt cx="3385751" cy="1841156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13E0412-4944-7447-AF6F-C588982C20FB}"/>
                    </a:ext>
                  </a:extLst>
                </p:cNvPr>
                <p:cNvSpPr txBox="1"/>
                <p:nvPr/>
              </p:nvSpPr>
              <p:spPr>
                <a:xfrm>
                  <a:off x="4750383" y="2020533"/>
                  <a:ext cx="914400" cy="685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Memo</a:t>
                  </a:r>
                </a:p>
                <a:p>
                  <a:pPr algn="ctr"/>
                  <a:r>
                    <a:rPr lang="en-US" dirty="0"/>
                    <a:t>Files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831DCDB-A85E-E949-9053-087DE4CD7593}"/>
                    </a:ext>
                  </a:extLst>
                </p:cNvPr>
                <p:cNvSpPr txBox="1"/>
                <p:nvPr/>
              </p:nvSpPr>
              <p:spPr>
                <a:xfrm>
                  <a:off x="3148123" y="2020533"/>
                  <a:ext cx="914400" cy="685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Memo</a:t>
                  </a:r>
                </a:p>
                <a:p>
                  <a:pPr algn="ctr"/>
                  <a:r>
                    <a:rPr lang="en-US" dirty="0"/>
                    <a:t> JSON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BC0739-B195-294B-9F97-836B99334860}"/>
                    </a:ext>
                  </a:extLst>
                </p:cNvPr>
                <p:cNvSpPr/>
                <p:nvPr/>
              </p:nvSpPr>
              <p:spPr>
                <a:xfrm>
                  <a:off x="2817341" y="1186249"/>
                  <a:ext cx="3385751" cy="18411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450A96-FFB3-C642-81C6-8F1F17668BCE}"/>
                  </a:ext>
                </a:extLst>
              </p:cNvPr>
              <p:cNvSpPr txBox="1"/>
              <p:nvPr/>
            </p:nvSpPr>
            <p:spPr>
              <a:xfrm>
                <a:off x="3500266" y="1021836"/>
                <a:ext cx="344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Filesystem – memos/memos/static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FB57C0-A3F0-7947-A99C-2DFB8E74CD54}"/>
                </a:ext>
              </a:extLst>
            </p:cNvPr>
            <p:cNvCxnSpPr>
              <a:stCxn id="4" idx="0"/>
              <a:endCxn id="10" idx="2"/>
            </p:cNvCxnSpPr>
            <p:nvPr/>
          </p:nvCxnSpPr>
          <p:spPr>
            <a:xfrm flipV="1">
              <a:off x="5145796" y="2910706"/>
              <a:ext cx="0" cy="52687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BE06BC-F70E-D149-8246-41CC87E0CF2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5155302" y="4123378"/>
              <a:ext cx="6148" cy="913413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25027D-CDBE-2740-9D5F-493DE1813CCF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5602996" y="3771900"/>
              <a:ext cx="793040" cy="857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F75E462-DCBA-A54C-B1F8-2978417FB87F}"/>
                </a:ext>
              </a:extLst>
            </p:cNvPr>
            <p:cNvGrpSpPr/>
            <p:nvPr/>
          </p:nvGrpSpPr>
          <p:grpSpPr>
            <a:xfrm>
              <a:off x="1069966" y="4700751"/>
              <a:ext cx="2721332" cy="1356494"/>
              <a:chOff x="3500266" y="914400"/>
              <a:chExt cx="3400192" cy="184115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E1BECF5-D896-8147-A314-554A510481BF}"/>
                  </a:ext>
                </a:extLst>
              </p:cNvPr>
              <p:cNvGrpSpPr/>
              <p:nvPr/>
            </p:nvGrpSpPr>
            <p:grpSpPr>
              <a:xfrm>
                <a:off x="3514707" y="914400"/>
                <a:ext cx="3385751" cy="1841156"/>
                <a:chOff x="2817341" y="1186249"/>
                <a:chExt cx="3385751" cy="1841156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D55E19-3C91-0046-9D24-5BF02E4D022D}"/>
                    </a:ext>
                  </a:extLst>
                </p:cNvPr>
                <p:cNvSpPr txBox="1"/>
                <p:nvPr/>
              </p:nvSpPr>
              <p:spPr>
                <a:xfrm>
                  <a:off x="3842132" y="2005129"/>
                  <a:ext cx="914400" cy="6857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MySQL</a:t>
                  </a:r>
                </a:p>
                <a:p>
                  <a:pPr algn="ctr"/>
                  <a:r>
                    <a:rPr lang="en-US" dirty="0"/>
                    <a:t>Files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AA60E04-4EC2-B641-95B1-F1BA553EC340}"/>
                    </a:ext>
                  </a:extLst>
                </p:cNvPr>
                <p:cNvSpPr/>
                <p:nvPr/>
              </p:nvSpPr>
              <p:spPr>
                <a:xfrm>
                  <a:off x="2817341" y="1186249"/>
                  <a:ext cx="3385751" cy="18411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59CD7F-16E8-EC43-8B1F-47DD0FCD0B60}"/>
                  </a:ext>
                </a:extLst>
              </p:cNvPr>
              <p:cNvSpPr txBox="1"/>
              <p:nvPr/>
            </p:nvSpPr>
            <p:spPr>
              <a:xfrm>
                <a:off x="3500266" y="1021836"/>
                <a:ext cx="2717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Filesystem – /var/lib/</a:t>
                </a:r>
                <a:r>
                  <a:rPr lang="en-US" dirty="0" err="1"/>
                  <a:t>mysql</a:t>
                </a:r>
                <a:endParaRPr lang="en-US" dirty="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14E57D1-E21F-6D47-9615-8B4E7403BAFD}"/>
                </a:ext>
              </a:extLst>
            </p:cNvPr>
            <p:cNvCxnSpPr>
              <a:cxnSpLocks/>
              <a:stCxn id="5" idx="1"/>
              <a:endCxn id="26" idx="3"/>
            </p:cNvCxnSpPr>
            <p:nvPr/>
          </p:nvCxnSpPr>
          <p:spPr>
            <a:xfrm flipH="1" flipV="1">
              <a:off x="3791298" y="5378998"/>
              <a:ext cx="906804" cy="693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D23DCA-CA3C-D64E-BE75-0E22381A9CBF}"/>
                </a:ext>
              </a:extLst>
            </p:cNvPr>
            <p:cNvSpPr txBox="1"/>
            <p:nvPr/>
          </p:nvSpPr>
          <p:spPr>
            <a:xfrm>
              <a:off x="3295756" y="343757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AD/LDAP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EB509F-2212-C14B-A092-32A433A0AE91}"/>
                </a:ext>
              </a:extLst>
            </p:cNvPr>
            <p:cNvCxnSpPr>
              <a:cxnSpLocks/>
              <a:stCxn id="4" idx="1"/>
              <a:endCxn id="30" idx="3"/>
            </p:cNvCxnSpPr>
            <p:nvPr/>
          </p:nvCxnSpPr>
          <p:spPr>
            <a:xfrm flipH="1">
              <a:off x="4210156" y="3780478"/>
              <a:ext cx="478440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BEE465-9296-1249-826D-62C1F23BACBE}"/>
                </a:ext>
              </a:extLst>
            </p:cNvPr>
            <p:cNvSpPr txBox="1"/>
            <p:nvPr/>
          </p:nvSpPr>
          <p:spPr>
            <a:xfrm>
              <a:off x="8104742" y="4938863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Web</a:t>
              </a:r>
            </a:p>
            <a:p>
              <a:pPr algn="ctr"/>
              <a:r>
                <a:rPr lang="en-US" dirty="0"/>
                <a:t>Browser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A42824-09CA-9F47-93F3-1B083AF668AF}"/>
                </a:ext>
              </a:extLst>
            </p:cNvPr>
            <p:cNvSpPr txBox="1"/>
            <p:nvPr/>
          </p:nvSpPr>
          <p:spPr>
            <a:xfrm>
              <a:off x="8104742" y="3420422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err="1"/>
                <a:t>nginx</a:t>
              </a:r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3E6181-D54F-4146-81A1-3B8081870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2348" y="3763322"/>
              <a:ext cx="793040" cy="857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4DA1B1-D789-1A4B-B1B9-385DDA00AB0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8560675" y="4106222"/>
              <a:ext cx="1267" cy="81478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47EDBF-C4F8-BA48-A2A7-86D565F69F44}"/>
                </a:ext>
              </a:extLst>
            </p:cNvPr>
            <p:cNvSpPr/>
            <p:nvPr/>
          </p:nvSpPr>
          <p:spPr>
            <a:xfrm>
              <a:off x="4547286" y="3174141"/>
              <a:ext cx="4646141" cy="1477363"/>
            </a:xfrm>
            <a:prstGeom prst="rect">
              <a:avLst/>
            </a:prstGeom>
            <a:solidFill>
              <a:schemeClr val="bg2">
                <a:alpha val="286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35E04E-FA35-4240-A01C-47C68FCCB8E7}"/>
                </a:ext>
              </a:extLst>
            </p:cNvPr>
            <p:cNvSpPr/>
            <p:nvPr/>
          </p:nvSpPr>
          <p:spPr>
            <a:xfrm>
              <a:off x="4205392" y="4809048"/>
              <a:ext cx="1996867" cy="1356473"/>
            </a:xfrm>
            <a:prstGeom prst="rect">
              <a:avLst/>
            </a:prstGeom>
            <a:solidFill>
              <a:schemeClr val="bg2">
                <a:alpha val="286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6B4566-400E-F14C-AE71-5BF7537AEBC6}"/>
                </a:ext>
              </a:extLst>
            </p:cNvPr>
            <p:cNvSpPr txBox="1"/>
            <p:nvPr/>
          </p:nvSpPr>
          <p:spPr>
            <a:xfrm>
              <a:off x="4322905" y="5764975"/>
              <a:ext cx="1812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Docker Container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A60066-DA93-6342-996A-9B09ECF3EA43}"/>
                </a:ext>
              </a:extLst>
            </p:cNvPr>
            <p:cNvSpPr txBox="1"/>
            <p:nvPr/>
          </p:nvSpPr>
          <p:spPr>
            <a:xfrm>
              <a:off x="5505607" y="4264456"/>
              <a:ext cx="1812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Docker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80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2</cp:revision>
  <dcterms:created xsi:type="dcterms:W3CDTF">2022-05-15T12:37:23Z</dcterms:created>
  <dcterms:modified xsi:type="dcterms:W3CDTF">2022-05-15T13:12:27Z</dcterms:modified>
</cp:coreProperties>
</file>