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26"/>
  </p:normalViewPr>
  <p:slideViewPr>
    <p:cSldViewPr snapToGrid="0" snapToObjects="1">
      <p:cViewPr varScale="1">
        <p:scale>
          <a:sx n="106" d="100"/>
          <a:sy n="106" d="100"/>
        </p:scale>
        <p:origin x="18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4B31-34F0-FF40-9051-994FE727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63A71-4EC4-B54C-850B-B32A5EDF5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E052-F6F7-BC4A-9101-FAB3AF14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59E1-EE2A-5640-9E60-A9261757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91BD-9EFC-D848-B176-AD1DFFEE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2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34C5-915F-BE49-B5A2-8378155D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39E9E-D948-7A4B-ACB3-C18DAD15C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E8B7-3249-0142-ABBD-0AA1DD9B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C599-6B84-644D-8E85-9ACDF2BE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A4D0-21ED-7740-841A-A97C4B78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3B0C3-4A57-864B-B4BD-29498D569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D944-9F98-AD46-B5FF-A4F30EC5A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5D74-AE37-904E-9C0D-03C0A6D3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AD3D-A97F-9D46-8C36-2233EE47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A4EC-112B-554E-85CC-44D2143D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151A-39CD-224A-98CD-2908AB4C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178C-C11D-F148-96A7-D6FB2B5F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0CDC-152B-4049-A669-FB98996A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4157-4343-2E4B-9625-81592067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925C-8534-8340-87B5-8E259A65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A3CA-1DF6-EA40-801F-B1E2E82B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2B03-0E4D-B646-87B1-7008DF46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6A69-8060-6B42-961C-2E83D912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A71F-38BC-CE4B-8CB2-6F395CFE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31A6-9A29-4046-8544-5A1BAC40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BD28-933F-F84E-AF8E-676F60F3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EE30-C4C6-A54A-A5E1-710C9FE66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B2D41-20C6-2647-86F0-3FD9A9052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A17F-9769-BE48-B5D3-CC001C83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DFB3E-34A8-FF4C-9F97-4EDD56CB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CBFC9-04E2-8D43-9D82-4C696E07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4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0B96-F88C-A740-BB42-79B5C171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7696-6304-BF44-A3C6-B17A5730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84229-06C8-3F46-88CE-0EAD20F00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08BBC-0EDA-EB4F-86ED-BBC63547D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43601-F9F1-7D44-A202-1130B5880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C8D9E-5424-534E-B0A5-65601D9C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51481-B6DA-9A4D-885B-4EFD21E8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A6E67-9743-7B45-84D1-D1488975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3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A1BC-B664-5C44-BA5A-C9428ED6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0054D-6AD2-E049-A779-EE2C48E5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525D-967D-AF4A-9FC8-401FDF84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AFC65-551C-7842-B625-30E6792F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70E6D-43ED-234A-8AA5-D0BAA431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D9167-EC5D-E54C-BDF2-3EE7AEDD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9E362-8C85-8C42-BF56-72E350B3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497F-9C5B-CA42-9FB3-0E2D4721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958D-BBBE-5C49-A234-5BEA6851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406E2-85CE-864F-8D8D-CD1F0F4CE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8DBAC-3226-C64E-A8A7-6DB08695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D16FE-E711-874F-AFEC-46107DFB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8DC5-3005-FC42-A9F8-42C1D199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1584-13F1-9442-A370-A40BC80A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B8D9B-6494-5748-A9E0-CA1E78485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EF7CB-703D-0B49-B1EF-997E43C74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50A3-7129-BF41-A660-39200F4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0446-1B33-3742-8649-A1C76DC1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5188-01D1-AE45-9A0F-B37B843A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025DB-9ED0-4640-BEC6-C4459408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68B0B-0E67-F04A-ABE0-37F38CF0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AB37-FEA0-C84E-AC99-0797E0F5F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285F-645E-824A-85CB-4AF897C94B6F}" type="datetimeFigureOut">
              <a:rPr lang="en-US" smtClean="0"/>
              <a:t>5/2/20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2AE4-4859-1841-B082-E3E9939D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E3AD9-24E6-7A44-910D-C0AE11E9B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21DB-51FA-6846-AD77-6641C1018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EE4ABAA-0934-D142-BFF0-AD810F0F632F}"/>
              </a:ext>
            </a:extLst>
          </p:cNvPr>
          <p:cNvGrpSpPr/>
          <p:nvPr/>
        </p:nvGrpSpPr>
        <p:grpSpPr>
          <a:xfrm>
            <a:off x="2609938" y="609208"/>
            <a:ext cx="8584121" cy="4744846"/>
            <a:chOff x="2609938" y="609208"/>
            <a:chExt cx="8584121" cy="47448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C55B51-358D-2C43-8E74-42743E10E261}"/>
                </a:ext>
              </a:extLst>
            </p:cNvPr>
            <p:cNvSpPr txBox="1"/>
            <p:nvPr/>
          </p:nvSpPr>
          <p:spPr>
            <a:xfrm>
              <a:off x="2963150" y="2464115"/>
              <a:ext cx="128016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NT Shell</a:t>
              </a:r>
            </a:p>
            <a:p>
              <a:pPr algn="ctr"/>
              <a:r>
                <a:rPr lang="en-US" sz="1400" b="1" dirty="0"/>
                <a:t>Task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FDA854-435F-F74D-A5EA-3B635630C367}"/>
                </a:ext>
              </a:extLst>
            </p:cNvPr>
            <p:cNvSpPr txBox="1"/>
            <p:nvPr/>
          </p:nvSpPr>
          <p:spPr>
            <a:xfrm>
              <a:off x="6854400" y="2464115"/>
              <a:ext cx="128016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Network</a:t>
              </a:r>
            </a:p>
            <a:p>
              <a:pPr algn="ctr"/>
              <a:r>
                <a:rPr lang="en-US" sz="1400" b="1" dirty="0"/>
                <a:t>Task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159403-9C95-DF4E-91B9-FEDA4CA802B8}"/>
                </a:ext>
              </a:extLst>
            </p:cNvPr>
            <p:cNvSpPr txBox="1"/>
            <p:nvPr/>
          </p:nvSpPr>
          <p:spPr>
            <a:xfrm>
              <a:off x="2963150" y="3900692"/>
              <a:ext cx="128016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Serial</a:t>
              </a:r>
            </a:p>
            <a:p>
              <a:pPr algn="ctr"/>
              <a:r>
                <a:rPr lang="en-US" sz="1400" b="1" dirty="0"/>
                <a:t>Terminal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4FE02E-5D05-4445-A0AA-29C9C5379D19}"/>
                </a:ext>
              </a:extLst>
            </p:cNvPr>
            <p:cNvSpPr txBox="1"/>
            <p:nvPr/>
          </p:nvSpPr>
          <p:spPr>
            <a:xfrm>
              <a:off x="4884976" y="2464115"/>
              <a:ext cx="128016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Network</a:t>
              </a:r>
            </a:p>
            <a:p>
              <a:pPr algn="ctr"/>
              <a:r>
                <a:rPr lang="en-US" sz="1400" b="1" dirty="0"/>
                <a:t>Command</a:t>
              </a:r>
            </a:p>
            <a:p>
              <a:pPr algn="ctr"/>
              <a:r>
                <a:rPr lang="en-US" sz="1400" b="1" dirty="0"/>
                <a:t>Queue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EA2229-8793-9F4C-9121-DED38A326FE2}"/>
                </a:ext>
              </a:extLst>
            </p:cNvPr>
            <p:cNvSpPr txBox="1"/>
            <p:nvPr/>
          </p:nvSpPr>
          <p:spPr>
            <a:xfrm>
              <a:off x="8941981" y="2464115"/>
              <a:ext cx="128016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Wireless</a:t>
              </a:r>
            </a:p>
            <a:p>
              <a:pPr algn="ctr"/>
              <a:r>
                <a:rPr lang="en-US" sz="1400" b="1" dirty="0"/>
                <a:t>Connection</a:t>
              </a:r>
            </a:p>
            <a:p>
              <a:pPr algn="ctr"/>
              <a:r>
                <a:rPr lang="en-US" sz="1400" b="1" dirty="0"/>
                <a:t>Manager</a:t>
              </a:r>
            </a:p>
            <a:p>
              <a:pPr algn="ctr"/>
              <a:r>
                <a:rPr lang="en-US" sz="1400" b="1" dirty="0"/>
                <a:t>Task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7ADE60-6295-2640-81B9-F7B113E12DC0}"/>
                </a:ext>
              </a:extLst>
            </p:cNvPr>
            <p:cNvSpPr/>
            <p:nvPr/>
          </p:nvSpPr>
          <p:spPr>
            <a:xfrm>
              <a:off x="2609938" y="609208"/>
              <a:ext cx="8584121" cy="474484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918B737-41D8-9E41-B125-72FABFEF99D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237048" y="2921315"/>
              <a:ext cx="647928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D4A8BCB-9B21-B343-937E-74DCAB2433AA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3603230" y="3378515"/>
              <a:ext cx="0" cy="5221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EA20A2-073B-5844-A3AF-009ECDD8B681}"/>
                </a:ext>
              </a:extLst>
            </p:cNvPr>
            <p:cNvCxnSpPr>
              <a:cxnSpLocks/>
              <a:stCxn id="9" idx="1"/>
              <a:endCxn id="15" idx="3"/>
            </p:cNvCxnSpPr>
            <p:nvPr/>
          </p:nvCxnSpPr>
          <p:spPr>
            <a:xfrm flipH="1">
              <a:off x="6165136" y="2921315"/>
              <a:ext cx="689264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98DB5BD-711F-AD43-AB64-67B6CC5B15FE}"/>
                </a:ext>
              </a:extLst>
            </p:cNvPr>
            <p:cNvCxnSpPr>
              <a:cxnSpLocks/>
              <a:stCxn id="17" idx="1"/>
              <a:endCxn id="9" idx="3"/>
            </p:cNvCxnSpPr>
            <p:nvPr/>
          </p:nvCxnSpPr>
          <p:spPr>
            <a:xfrm flipH="1">
              <a:off x="8134560" y="2921315"/>
              <a:ext cx="8074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7E5564E-4135-BC44-92D6-EFBDB127B295}"/>
                </a:ext>
              </a:extLst>
            </p:cNvPr>
            <p:cNvSpPr/>
            <p:nvPr/>
          </p:nvSpPr>
          <p:spPr>
            <a:xfrm>
              <a:off x="3197959" y="3431065"/>
              <a:ext cx="5164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printf</a:t>
              </a:r>
              <a:endParaRPr lang="en-US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b="1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getChar</a:t>
              </a:r>
              <a:endParaRPr lang="en-US" sz="800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2E21B2-B888-5240-A865-3A54AFCF6385}"/>
                </a:ext>
              </a:extLst>
            </p:cNvPr>
            <p:cNvSpPr txBox="1"/>
            <p:nvPr/>
          </p:nvSpPr>
          <p:spPr>
            <a:xfrm>
              <a:off x="6854400" y="910697"/>
              <a:ext cx="1280160" cy="9144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CYW4343W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E121E3-A846-5343-9550-49E18A12EF9A}"/>
                </a:ext>
              </a:extLst>
            </p:cNvPr>
            <p:cNvSpPr txBox="1"/>
            <p:nvPr/>
          </p:nvSpPr>
          <p:spPr>
            <a:xfrm>
              <a:off x="8941981" y="910697"/>
              <a:ext cx="1280160" cy="91440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Wireless</a:t>
              </a:r>
            </a:p>
            <a:p>
              <a:pPr algn="ctr"/>
              <a:r>
                <a:rPr lang="en-US" sz="1400" b="1" dirty="0"/>
                <a:t>Host</a:t>
              </a:r>
            </a:p>
            <a:p>
              <a:pPr algn="ctr"/>
              <a:r>
                <a:rPr lang="en-US" sz="1400" b="1" dirty="0"/>
                <a:t>Driver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DB94C1-7325-2841-A7A2-BBBD373B41CC}"/>
                </a:ext>
              </a:extLst>
            </p:cNvPr>
            <p:cNvSpPr txBox="1"/>
            <p:nvPr/>
          </p:nvSpPr>
          <p:spPr>
            <a:xfrm>
              <a:off x="6854400" y="3894938"/>
              <a:ext cx="128016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 err="1"/>
                <a:t>ScanCallback</a:t>
              </a:r>
              <a:endParaRPr lang="en-US" sz="1400" b="1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BA00CB-614E-9E44-8081-AB94C60F2F82}"/>
                </a:ext>
              </a:extLst>
            </p:cNvPr>
            <p:cNvCxnSpPr>
              <a:cxnSpLocks/>
              <a:stCxn id="48" idx="1"/>
              <a:endCxn id="10" idx="3"/>
            </p:cNvCxnSpPr>
            <p:nvPr/>
          </p:nvCxnSpPr>
          <p:spPr>
            <a:xfrm flipH="1">
              <a:off x="4243310" y="4352138"/>
              <a:ext cx="2611090" cy="5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D8B0621-7517-494B-8BFD-723646F14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048" y="3378515"/>
              <a:ext cx="2617352" cy="51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1294043-E7FC-9C49-BDD5-1784EE454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7629" y="3378515"/>
              <a:ext cx="834352" cy="516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9D6B29-40F2-D543-88F3-F6D167D6222A}"/>
                </a:ext>
              </a:extLst>
            </p:cNvPr>
            <p:cNvCxnSpPr>
              <a:cxnSpLocks/>
              <a:stCxn id="17" idx="0"/>
              <a:endCxn id="46" idx="2"/>
            </p:cNvCxnSpPr>
            <p:nvPr/>
          </p:nvCxnSpPr>
          <p:spPr>
            <a:xfrm flipV="1">
              <a:off x="9582061" y="1825097"/>
              <a:ext cx="0" cy="6390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F803BB5-5B50-E042-9230-FB057C78D173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>
              <a:off x="8134560" y="1367897"/>
              <a:ext cx="8074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4364D14-55D0-614B-B936-0FD5B48A98E6}"/>
                </a:ext>
              </a:extLst>
            </p:cNvPr>
            <p:cNvSpPr/>
            <p:nvPr/>
          </p:nvSpPr>
          <p:spPr>
            <a:xfrm>
              <a:off x="8342383" y="1152453"/>
              <a:ext cx="3930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SDIO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3D3F14-6272-684B-9E6B-40A7B6AEA65B}"/>
                </a:ext>
              </a:extLst>
            </p:cNvPr>
            <p:cNvSpPr/>
            <p:nvPr/>
          </p:nvSpPr>
          <p:spPr>
            <a:xfrm>
              <a:off x="9582061" y="2038493"/>
              <a:ext cx="4219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  <a:r>
                <a:rPr lang="en-US" sz="800" b="1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hd</a:t>
              </a:r>
              <a:r>
                <a:rPr lang="en-US" sz="800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_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A21DE3-127C-E045-AA64-BFA21CD694B2}"/>
                </a:ext>
              </a:extLst>
            </p:cNvPr>
            <p:cNvSpPr/>
            <p:nvPr/>
          </p:nvSpPr>
          <p:spPr>
            <a:xfrm>
              <a:off x="8342383" y="2661387"/>
              <a:ext cx="5822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cy_wcm</a:t>
              </a:r>
              <a:r>
                <a:rPr lang="en-US" sz="800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_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24CE39E-3D07-0C4E-BF8C-7F482AB63632}"/>
                </a:ext>
              </a:extLst>
            </p:cNvPr>
            <p:cNvSpPr/>
            <p:nvPr/>
          </p:nvSpPr>
          <p:spPr>
            <a:xfrm>
              <a:off x="6268636" y="2705871"/>
              <a:ext cx="4347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CMDs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656DE41-3E2C-5845-A13F-231E311C38E2}"/>
                </a:ext>
              </a:extLst>
            </p:cNvPr>
            <p:cNvSpPr/>
            <p:nvPr/>
          </p:nvSpPr>
          <p:spPr>
            <a:xfrm>
              <a:off x="4327544" y="2713891"/>
              <a:ext cx="4347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CMDs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C3E93E2-FDDF-6F44-AE16-B5CC09F7886C}"/>
                </a:ext>
              </a:extLst>
            </p:cNvPr>
            <p:cNvSpPr/>
            <p:nvPr/>
          </p:nvSpPr>
          <p:spPr>
            <a:xfrm>
              <a:off x="5672519" y="3600342"/>
              <a:ext cx="4235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printf</a:t>
              </a:r>
              <a:endParaRPr lang="en-US" sz="800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DF629BF-B5A8-694A-BA31-386408DF3396}"/>
                </a:ext>
              </a:extLst>
            </p:cNvPr>
            <p:cNvSpPr/>
            <p:nvPr/>
          </p:nvSpPr>
          <p:spPr>
            <a:xfrm>
              <a:off x="5584286" y="4354325"/>
              <a:ext cx="4235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printf</a:t>
              </a:r>
              <a:endParaRPr lang="en-US" sz="800" b="1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39CC04-867B-A14F-920D-CCEEEB1F1B8C}"/>
                </a:ext>
              </a:extLst>
            </p:cNvPr>
            <p:cNvSpPr txBox="1"/>
            <p:nvPr/>
          </p:nvSpPr>
          <p:spPr>
            <a:xfrm>
              <a:off x="4122198" y="988803"/>
              <a:ext cx="1280160" cy="9144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1400" b="1" dirty="0"/>
                <a:t>Blinking</a:t>
              </a:r>
            </a:p>
            <a:p>
              <a:pPr algn="ctr"/>
              <a:r>
                <a:rPr lang="en-US" sz="1400" b="1" dirty="0"/>
                <a:t>LED</a:t>
              </a:r>
            </a:p>
            <a:p>
              <a:pPr algn="ctr"/>
              <a:r>
                <a:rPr lang="en-US" sz="1400" b="1" dirty="0"/>
                <a:t>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49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35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19</cp:revision>
  <dcterms:created xsi:type="dcterms:W3CDTF">2019-12-07T17:15:34Z</dcterms:created>
  <dcterms:modified xsi:type="dcterms:W3CDTF">2020-05-06T20:17:15Z</dcterms:modified>
</cp:coreProperties>
</file>