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C54BB-524F-49F0-82B5-134C44F92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1F301-E259-46E8-99D1-54EF40DA6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8FAB-B905-48B8-AA91-5B2C45F0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4CD6E-D1FE-4E6F-A62F-C4A4250F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B6232-D9E3-411D-9057-919552CD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CBB71-C8F8-4FE2-89B0-C2C4A971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35BEA4-70F5-4244-8F4D-F9BDD5FCE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8951-5A22-4BF8-A1C7-C3A82ECD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F68AE-2C25-4DEC-B42C-8D0DBBC7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8FAE-4CFE-49D2-8546-EBDC16CC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9911E-3E19-4F1E-9453-2048EFDEC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A8751-0B31-4DC5-BCB5-54B024B7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346E2-3A88-4809-B078-BCDD31CA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EE943-8023-42FC-A0B3-C416DFA9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350F8-C53E-454B-9BC9-93169BB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1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6C87C-32D5-4E1C-B14F-E5952D7C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3EFE0-1B1E-4B73-97ED-E84E08C0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56B00-960E-4475-8407-09D13C9C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F3514-EC87-4BD9-8B49-81FFE730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9FE12-80D0-4C01-B1D8-E5BFA7C0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3D05-119C-44FE-9827-C994636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DD329-D9F2-42DC-BB71-BEC6FE86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46920-D66B-462E-B982-8A377214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630C-E9AE-47AE-AB13-5B356D5A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2BA67-EB8C-40FE-A765-722A422A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6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B02B-35C6-480B-AE87-EE2CACAA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E466-9B62-495B-92CF-662E858FF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B4346-8A98-4B29-86FA-7B08DC0A3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306DB-F847-4BF5-A781-AB94255E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478F0-0493-4F50-B68A-E9EE0392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7C8E4-08F2-4FFD-BD18-1DAF777A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D9878-977D-4ACA-A7E4-D3021891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7FD98-2176-47CC-93AA-74B502DA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32867-B13C-42C7-8503-78806C78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5665AC-5ECE-4EFF-856E-66D528934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A27F49-14B1-4B72-A6B0-A0149676A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009A5C-DE13-41B4-AD6D-49C7583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FEC73-31A1-44C3-B766-91A85A7A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5E9E6D-3684-4B1A-B88C-E6B04723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940DF-F111-46B1-8524-02BF858D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62A9CA-84A3-4C22-9CB1-9AF9231B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901C6A-BED7-4003-B39D-E09471BE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4C56C-80A9-4A5B-B38D-23A2ECE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A61FB8-964A-4070-8120-B1698A69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0B2230-990D-4F64-A9DA-8CF267C8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1F0CC3-72FB-4717-AE76-A1974D27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9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6CF11-6A30-46C7-B526-1C245146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CEFDD-33C0-4C6C-B048-5CAB6E98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26FBB-613D-4327-BFF6-144ABD8EE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11D70-DCE1-499C-AB52-46C7E329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579E-4DC2-47F1-806D-91CE21B6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530DC-C1F5-4B0E-B071-057B54B7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2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1FC7-895F-40BD-9391-EE2D02DA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292C7E-9082-4B71-9878-6CB368063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16147A-A8A8-4B45-8C8E-4623791F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A4D04-5355-4B65-8006-4262E92C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495B7-32F5-497B-B42C-356DAF56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D76F3-B9AD-411B-B512-52427949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0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C89BD-FA81-43F6-ADA7-ED8FE144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8CFE8-8750-4D42-B2B1-7F49F497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1B215-0267-4179-AFB5-F32CB7887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E919-984E-4FFE-B76A-5617EAA0920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AF955-4466-4297-923B-CBC4E417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E3CC6-C1B0-4B4F-A58B-72CF47A56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93F4-ADF1-4751-8AC7-993FBF255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F752C-BA5D-4AA0-AE78-8CE08195F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br>
              <a:rPr lang="en-US" altLang="ko-KR" dirty="0"/>
            </a:br>
            <a:r>
              <a:rPr lang="ko-KR" altLang="en-US" dirty="0"/>
              <a:t>디자인 도안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27770-ABB0-4E01-8BF3-4F7D0F934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736CC7-75E1-4031-AA86-D5BC2A94B825}"/>
              </a:ext>
            </a:extLst>
          </p:cNvPr>
          <p:cNvSpPr/>
          <p:nvPr/>
        </p:nvSpPr>
        <p:spPr>
          <a:xfrm>
            <a:off x="819150" y="390525"/>
            <a:ext cx="10467975" cy="6153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8DDE8-8F6E-4DAE-B4F3-E339DAACFB31}"/>
              </a:ext>
            </a:extLst>
          </p:cNvPr>
          <p:cNvSpPr/>
          <p:nvPr/>
        </p:nvSpPr>
        <p:spPr>
          <a:xfrm>
            <a:off x="819150" y="390525"/>
            <a:ext cx="10467975" cy="117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IOT</a:t>
            </a:r>
            <a:r>
              <a:rPr lang="ko-KR" altLang="en-US" dirty="0"/>
              <a:t> </a:t>
            </a:r>
            <a:r>
              <a:rPr lang="en-US" altLang="ko-KR" dirty="0"/>
              <a:t>support WEB site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43353B-BC91-4E24-AF8B-CEC601F1BB43}"/>
              </a:ext>
            </a:extLst>
          </p:cNvPr>
          <p:cNvSpPr/>
          <p:nvPr/>
        </p:nvSpPr>
        <p:spPr>
          <a:xfrm>
            <a:off x="819150" y="1568824"/>
            <a:ext cx="1807509" cy="49748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8C0C0-CE6E-49A1-8AE1-B28050CE977F}"/>
              </a:ext>
            </a:extLst>
          </p:cNvPr>
          <p:cNvSpPr/>
          <p:nvPr/>
        </p:nvSpPr>
        <p:spPr>
          <a:xfrm>
            <a:off x="9421906" y="390525"/>
            <a:ext cx="1865219" cy="496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7ADD447-020E-46A2-90E5-D871BE3E7DE2}"/>
              </a:ext>
            </a:extLst>
          </p:cNvPr>
          <p:cNvSpPr/>
          <p:nvPr/>
        </p:nvSpPr>
        <p:spPr>
          <a:xfrm>
            <a:off x="3101788" y="4204446"/>
            <a:ext cx="1640541" cy="155089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5BA78AC-9580-495B-BD77-60FEE6576ACA}"/>
              </a:ext>
            </a:extLst>
          </p:cNvPr>
          <p:cNvSpPr/>
          <p:nvPr/>
        </p:nvSpPr>
        <p:spPr>
          <a:xfrm>
            <a:off x="4930587" y="4204445"/>
            <a:ext cx="1640541" cy="155089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3A1007C-2002-4FD0-B0B5-F00455E360C6}"/>
              </a:ext>
            </a:extLst>
          </p:cNvPr>
          <p:cNvSpPr/>
          <p:nvPr/>
        </p:nvSpPr>
        <p:spPr>
          <a:xfrm>
            <a:off x="6996952" y="4204444"/>
            <a:ext cx="1640541" cy="155089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댓글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3572306A-8FB3-4C18-BB93-8B1F47C6C090}"/>
              </a:ext>
            </a:extLst>
          </p:cNvPr>
          <p:cNvSpPr/>
          <p:nvPr/>
        </p:nvSpPr>
        <p:spPr>
          <a:xfrm>
            <a:off x="9142038" y="4204444"/>
            <a:ext cx="1640541" cy="155089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사진 첨부</a:t>
            </a:r>
          </a:p>
        </p:txBody>
      </p:sp>
    </p:spTree>
    <p:extLst>
      <p:ext uri="{BB962C8B-B14F-4D97-AF65-F5344CB8AC3E}">
        <p14:creationId xmlns:p14="http://schemas.microsoft.com/office/powerpoint/2010/main" val="69965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HTML 디자인 도안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디자인 도안</dc:title>
  <dc:creator>남지성</dc:creator>
  <cp:lastModifiedBy>남지성</cp:lastModifiedBy>
  <cp:revision>1</cp:revision>
  <dcterms:created xsi:type="dcterms:W3CDTF">2021-07-16T05:22:41Z</dcterms:created>
  <dcterms:modified xsi:type="dcterms:W3CDTF">2021-07-16T05:26:56Z</dcterms:modified>
</cp:coreProperties>
</file>