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4E7FED-0725-4AC0-B096-06013B74D551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E16437-79A5-4BC0-8E8F-9BBF0D064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事例１：</a:t>
            </a:r>
            <a:r>
              <a:rPr kumimoji="1" lang="en-US" altLang="ja-JP" dirty="0" smtClean="0"/>
              <a:t>Watson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Dialogue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ja-JP" dirty="0"/>
              <a:t>【写真撮影ポイントに到着。アプリ起動】</a:t>
            </a:r>
          </a:p>
          <a:p>
            <a:r>
              <a:rPr lang="en-US" altLang="ja-JP" dirty="0"/>
              <a:t>Visitor</a:t>
            </a:r>
            <a:r>
              <a:rPr lang="ja-JP" altLang="ja-JP" dirty="0"/>
              <a:t>：ここで写真とりたい。</a:t>
            </a:r>
          </a:p>
          <a:p>
            <a:r>
              <a:rPr lang="en-US" altLang="ja-JP" dirty="0"/>
              <a:t>Watson(</a:t>
            </a:r>
            <a:r>
              <a:rPr lang="ja-JP" altLang="ja-JP" dirty="0"/>
              <a:t>アプリ上はご当地キャラ</a:t>
            </a:r>
            <a:r>
              <a:rPr lang="en-US" altLang="ja-JP" dirty="0"/>
              <a:t>)</a:t>
            </a:r>
            <a:r>
              <a:rPr lang="ja-JP" altLang="ja-JP" dirty="0"/>
              <a:t>：ここだね。いつごろの写真がいい？</a:t>
            </a:r>
          </a:p>
          <a:p>
            <a:r>
              <a:rPr lang="en-US" altLang="ja-JP" dirty="0"/>
              <a:t>V</a:t>
            </a:r>
            <a:r>
              <a:rPr lang="en-US" altLang="ja-JP" dirty="0" smtClean="0"/>
              <a:t>:</a:t>
            </a:r>
            <a:r>
              <a:rPr lang="ja-JP" altLang="en-US" dirty="0" smtClean="0"/>
              <a:t>明治</a:t>
            </a:r>
            <a:r>
              <a:rPr lang="en-US" altLang="ja-JP" dirty="0" smtClean="0"/>
              <a:t>38</a:t>
            </a:r>
            <a:r>
              <a:rPr lang="ja-JP" altLang="en-US" dirty="0" smtClean="0"/>
              <a:t>年ごろ</a:t>
            </a:r>
            <a:r>
              <a:rPr lang="ja-JP" altLang="ja-JP" dirty="0" smtClean="0"/>
              <a:t>に</a:t>
            </a:r>
            <a:r>
              <a:rPr lang="ja-JP" altLang="ja-JP" dirty="0"/>
              <a:t>タイムスリップ。</a:t>
            </a:r>
          </a:p>
          <a:p>
            <a:r>
              <a:rPr lang="en-US" altLang="ja-JP" dirty="0"/>
              <a:t>W</a:t>
            </a:r>
            <a:r>
              <a:rPr lang="en-US" altLang="ja-JP" dirty="0" smtClean="0"/>
              <a:t>:</a:t>
            </a:r>
            <a:r>
              <a:rPr lang="ja-JP" altLang="en-US" dirty="0" smtClean="0"/>
              <a:t>明治３８</a:t>
            </a:r>
            <a:r>
              <a:rPr lang="ja-JP" altLang="ja-JP" dirty="0" smtClean="0"/>
              <a:t>年</a:t>
            </a:r>
            <a:r>
              <a:rPr lang="ja-JP" altLang="ja-JP" dirty="0"/>
              <a:t>だね。</a:t>
            </a:r>
            <a:r>
              <a:rPr lang="en-US" altLang="ja-JP" dirty="0"/>
              <a:t>Good Choice</a:t>
            </a:r>
            <a:r>
              <a:rPr lang="en-US" altLang="ja-JP" dirty="0" smtClean="0"/>
              <a:t>!</a:t>
            </a:r>
            <a:r>
              <a:rPr lang="ja-JP" altLang="ja-JP" dirty="0" smtClean="0"/>
              <a:t>この</a:t>
            </a:r>
            <a:r>
              <a:rPr lang="ja-JP" altLang="ja-JP" dirty="0"/>
              <a:t>中から選んで。</a:t>
            </a:r>
          </a:p>
          <a:p>
            <a:r>
              <a:rPr lang="en-US" altLang="ja-JP" dirty="0"/>
              <a:t>V:3</a:t>
            </a:r>
            <a:r>
              <a:rPr lang="ja-JP" altLang="ja-JP" dirty="0"/>
              <a:t>番がいいな～。</a:t>
            </a:r>
          </a:p>
          <a:p>
            <a:r>
              <a:rPr lang="en-US" altLang="ja-JP" dirty="0"/>
              <a:t>W</a:t>
            </a:r>
            <a:r>
              <a:rPr lang="ja-JP" altLang="ja-JP" dirty="0"/>
              <a:t>：</a:t>
            </a:r>
            <a:r>
              <a:rPr lang="en-US" altLang="ja-JP" dirty="0"/>
              <a:t>3</a:t>
            </a:r>
            <a:r>
              <a:rPr lang="ja-JP" altLang="ja-JP" dirty="0"/>
              <a:t>番だね。どの位置にうつりたい？</a:t>
            </a:r>
          </a:p>
          <a:p>
            <a:r>
              <a:rPr lang="en-US" altLang="ja-JP" dirty="0"/>
              <a:t>V:A</a:t>
            </a:r>
            <a:r>
              <a:rPr lang="ja-JP" altLang="ja-JP" dirty="0"/>
              <a:t>と</a:t>
            </a:r>
            <a:r>
              <a:rPr lang="en-US" altLang="ja-JP" dirty="0"/>
              <a:t>C</a:t>
            </a:r>
            <a:r>
              <a:rPr lang="ja-JP" altLang="ja-JP" dirty="0"/>
              <a:t>かな。</a:t>
            </a:r>
          </a:p>
          <a:p>
            <a:r>
              <a:rPr lang="en-US" altLang="ja-JP" dirty="0"/>
              <a:t>W</a:t>
            </a:r>
            <a:r>
              <a:rPr lang="ja-JP" altLang="ja-JP" dirty="0"/>
              <a:t>：</a:t>
            </a:r>
            <a:r>
              <a:rPr lang="en-US" altLang="ja-JP" dirty="0"/>
              <a:t>A</a:t>
            </a:r>
            <a:r>
              <a:rPr lang="ja-JP" altLang="ja-JP" dirty="0"/>
              <a:t>と</a:t>
            </a:r>
            <a:r>
              <a:rPr lang="en-US" altLang="ja-JP" dirty="0"/>
              <a:t>C</a:t>
            </a:r>
            <a:r>
              <a:rPr lang="ja-JP" altLang="ja-JP" dirty="0"/>
              <a:t>だね。わかったよ。あ、そうそう。博多弁での掛け声は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ja-JP" dirty="0" smtClean="0"/>
              <a:t>「</a:t>
            </a:r>
            <a:r>
              <a:rPr lang="ja-JP" altLang="ja-JP" dirty="0" err="1"/>
              <a:t>さんの</a:t>
            </a:r>
            <a:r>
              <a:rPr lang="ja-JP" altLang="ja-JP" dirty="0"/>
              <a:t>～が</a:t>
            </a:r>
            <a:r>
              <a:rPr lang="en-US" altLang="ja-JP" dirty="0"/>
              <a:t>~</a:t>
            </a:r>
            <a:r>
              <a:rPr lang="ja-JP" altLang="ja-JP" dirty="0" err="1"/>
              <a:t>、</a:t>
            </a:r>
            <a:r>
              <a:rPr lang="ja-JP" altLang="ja-JP" dirty="0"/>
              <a:t>はい」っていうんだ。「</a:t>
            </a:r>
            <a:r>
              <a:rPr lang="ja-JP" altLang="ja-JP" dirty="0" err="1"/>
              <a:t>さんの</a:t>
            </a:r>
            <a:r>
              <a:rPr lang="ja-JP" altLang="ja-JP" dirty="0"/>
              <a:t>～が</a:t>
            </a:r>
            <a:r>
              <a:rPr lang="en-US" altLang="ja-JP" dirty="0"/>
              <a:t>~</a:t>
            </a:r>
            <a:r>
              <a:rPr lang="ja-JP" altLang="ja-JP" dirty="0"/>
              <a:t>はい」で写すから、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ja-JP" altLang="ja-JP" dirty="0" smtClean="0"/>
              <a:t>いい</a:t>
            </a:r>
            <a:r>
              <a:rPr lang="ja-JP" altLang="ja-JP" dirty="0"/>
              <a:t>顔してね～。</a:t>
            </a:r>
            <a:r>
              <a:rPr lang="ja-JP" altLang="ja-JP" dirty="0" err="1"/>
              <a:t>さんの</a:t>
            </a:r>
            <a:r>
              <a:rPr lang="ja-JP" altLang="ja-JP" dirty="0"/>
              <a:t>～が～はい。</a:t>
            </a:r>
            <a:r>
              <a:rPr lang="en-US" altLang="ja-JP" dirty="0"/>
              <a:t>(</a:t>
            </a:r>
            <a:r>
              <a:rPr lang="ja-JP" altLang="ja-JP" dirty="0"/>
              <a:t>パシャ。</a:t>
            </a:r>
            <a:r>
              <a:rPr lang="en-US" altLang="ja-JP" dirty="0"/>
              <a:t>)</a:t>
            </a:r>
            <a:endParaRPr lang="ja-JP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ja-JP" dirty="0" smtClean="0"/>
              <a:t>気に入って</a:t>
            </a:r>
            <a:r>
              <a:rPr lang="ja-JP" altLang="ja-JP" dirty="0"/>
              <a:t>くれた？また写真ふやしとくから、また来てね。</a:t>
            </a:r>
          </a:p>
          <a:p>
            <a:endParaRPr kumimoji="1" lang="ja-JP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24" y="1412776"/>
            <a:ext cx="1017240" cy="107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6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36938"/>
            <a:ext cx="6768752" cy="5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183" y="30956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イメージ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5796136" y="6525344"/>
            <a:ext cx="2952328" cy="332656"/>
          </a:xfrm>
          <a:prstGeom prst="wedgeEllipseCallout">
            <a:avLst>
              <a:gd name="adj1" fmla="val -16974"/>
              <a:gd name="adj2" fmla="val -9141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広告</a:t>
            </a:r>
            <a:endParaRPr kumimoji="1" lang="ja-JP" altLang="en-US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43736" y="6021288"/>
            <a:ext cx="23212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S-kits Cafe </a:t>
            </a:r>
            <a:endParaRPr kumimoji="1" lang="ja-JP" altLang="en-US" dirty="0">
              <a:solidFill>
                <a:srgbClr val="0000FF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6" name="円形吹き出し 5"/>
          <p:cNvSpPr/>
          <p:nvPr/>
        </p:nvSpPr>
        <p:spPr>
          <a:xfrm>
            <a:off x="2889460" y="1173956"/>
            <a:ext cx="2952328" cy="332656"/>
          </a:xfrm>
          <a:prstGeom prst="wedgeEllipseCallout">
            <a:avLst>
              <a:gd name="adj1" fmla="val -4415"/>
              <a:gd name="adj2" fmla="val -63348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旅行者移りこみ部分</a:t>
            </a:r>
            <a:endParaRPr kumimoji="1" lang="ja-JP" altLang="en-US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ハート 11"/>
          <p:cNvSpPr/>
          <p:nvPr/>
        </p:nvSpPr>
        <p:spPr>
          <a:xfrm>
            <a:off x="5246700" y="3140968"/>
            <a:ext cx="794072" cy="792088"/>
          </a:xfrm>
          <a:prstGeom prst="hear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4509640" y="1506612"/>
            <a:ext cx="926456" cy="1706364"/>
          </a:xfrm>
          <a:prstGeom prst="straightConnector1">
            <a:avLst/>
          </a:prstGeom>
          <a:ln w="3810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509640" y="1506612"/>
            <a:ext cx="294079" cy="1815986"/>
          </a:xfrm>
          <a:prstGeom prst="straightConnector1">
            <a:avLst/>
          </a:prstGeom>
          <a:ln w="3810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36" y="347086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19" y="3375410"/>
            <a:ext cx="382626" cy="49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ハート 12"/>
          <p:cNvSpPr/>
          <p:nvPr/>
        </p:nvSpPr>
        <p:spPr>
          <a:xfrm>
            <a:off x="4682289" y="3322598"/>
            <a:ext cx="625486" cy="601340"/>
          </a:xfrm>
          <a:prstGeom prst="hear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63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事例２</a:t>
            </a:r>
            <a:r>
              <a:rPr kumimoji="1" lang="ja-JP" altLang="en-US" smtClean="0"/>
              <a:t>：クーポン発券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70" y="1935163"/>
            <a:ext cx="696546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44" y="3057912"/>
            <a:ext cx="326268" cy="47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843808" y="6309320"/>
            <a:ext cx="5328592" cy="4320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00FF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西鉄オープントップバス割引クーポン１０％</a:t>
            </a:r>
            <a:r>
              <a:rPr kumimoji="1" lang="en-US" altLang="ja-JP" dirty="0" smtClean="0">
                <a:solidFill>
                  <a:srgbClr val="0000FF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Off</a:t>
            </a:r>
            <a:endParaRPr kumimoji="1" lang="ja-JP" altLang="en-US" dirty="0">
              <a:solidFill>
                <a:srgbClr val="0000FF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96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リゾート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リゾート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リゾート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</TotalTime>
  <Words>179</Words>
  <Application>Microsoft Office PowerPoint</Application>
  <PresentationFormat>画面に合わせる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リゾート</vt:lpstr>
      <vt:lpstr>事例１：Watson　Dialogueイメージ</vt:lpstr>
      <vt:lpstr>イメージ</vt:lpstr>
      <vt:lpstr>事例２：クーポン発券</vt:lpstr>
    </vt:vector>
  </TitlesOfParts>
  <Company>パナソニック株式会社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イメージ</dc:title>
  <dc:creator>全社標準PC</dc:creator>
  <cp:lastModifiedBy>添田 紀子&lt;soeda.noriko@jp.panasonic.com&gt;</cp:lastModifiedBy>
  <cp:revision>12</cp:revision>
  <dcterms:created xsi:type="dcterms:W3CDTF">2016-08-08T06:54:36Z</dcterms:created>
  <dcterms:modified xsi:type="dcterms:W3CDTF">2016-08-08T09:22:42Z</dcterms:modified>
</cp:coreProperties>
</file>