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6"/>
  </p:notesMasterIdLst>
  <p:sldIdLst>
    <p:sldId id="318" r:id="rId2"/>
    <p:sldId id="257" r:id="rId3"/>
    <p:sldId id="489" r:id="rId4"/>
    <p:sldId id="260" r:id="rId5"/>
    <p:sldId id="491" r:id="rId6"/>
    <p:sldId id="501" r:id="rId7"/>
    <p:sldId id="502" r:id="rId8"/>
    <p:sldId id="477" r:id="rId9"/>
    <p:sldId id="478" r:id="rId10"/>
    <p:sldId id="479" r:id="rId11"/>
    <p:sldId id="480" r:id="rId12"/>
    <p:sldId id="503" r:id="rId13"/>
    <p:sldId id="504" r:id="rId14"/>
    <p:sldId id="482" r:id="rId15"/>
    <p:sldId id="487" r:id="rId16"/>
    <p:sldId id="488" r:id="rId17"/>
    <p:sldId id="483" r:id="rId18"/>
    <p:sldId id="499" r:id="rId19"/>
    <p:sldId id="508" r:id="rId20"/>
    <p:sldId id="510" r:id="rId21"/>
    <p:sldId id="484" r:id="rId22"/>
    <p:sldId id="492" r:id="rId23"/>
    <p:sldId id="495" r:id="rId24"/>
    <p:sldId id="496" r:id="rId25"/>
    <p:sldId id="485" r:id="rId26"/>
    <p:sldId id="493" r:id="rId27"/>
    <p:sldId id="494" r:id="rId28"/>
    <p:sldId id="505" r:id="rId29"/>
    <p:sldId id="497" r:id="rId30"/>
    <p:sldId id="486" r:id="rId31"/>
    <p:sldId id="498" r:id="rId32"/>
    <p:sldId id="506" r:id="rId33"/>
    <p:sldId id="507" r:id="rId34"/>
    <p:sldId id="51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>
      <p:cViewPr>
        <p:scale>
          <a:sx n="82" d="100"/>
          <a:sy n="82" d="100"/>
        </p:scale>
        <p:origin x="4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10577-A6DB-AB45-9AB9-2877D5BA3256}" type="datetimeFigureOut">
              <a:rPr lang="en-CN" smtClean="0"/>
              <a:t>2023/8/28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9AE9F-92E5-F54C-BE9B-856D66B0042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5373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AE9F-92E5-F54C-BE9B-856D66B0042B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3587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D9AE9F-92E5-F54C-BE9B-856D66B0042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334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757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4296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842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白底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像" descr="图像"/>
          <p:cNvPicPr>
            <a:picLocks noChangeAspect="1"/>
          </p:cNvPicPr>
          <p:nvPr/>
        </p:nvPicPr>
        <p:blipFill>
          <a:blip r:embed="rId2">
            <a:alphaModFix amt="9999"/>
          </a:blip>
          <a:srcRect b="38348"/>
          <a:stretch>
            <a:fillRect/>
          </a:stretch>
        </p:blipFill>
        <p:spPr>
          <a:xfrm>
            <a:off x="5076461" y="656828"/>
            <a:ext cx="6808242" cy="620125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4" name="logo-白底.jpg" descr="logo-白底.jpg"/>
          <p:cNvPicPr>
            <a:picLocks noChangeAspect="1"/>
          </p:cNvPicPr>
          <p:nvPr/>
        </p:nvPicPr>
        <p:blipFill>
          <a:blip r:embed="rId3"/>
          <a:srcRect l="24641" t="39840" r="24641" b="39840"/>
          <a:stretch>
            <a:fillRect/>
          </a:stretch>
        </p:blipFill>
        <p:spPr>
          <a:xfrm>
            <a:off x="10175585" y="628269"/>
            <a:ext cx="1504606" cy="387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5" name="任意形状 21"/>
          <p:cNvSpPr/>
          <p:nvPr/>
        </p:nvSpPr>
        <p:spPr>
          <a:xfrm>
            <a:off x="10533765" y="6162478"/>
            <a:ext cx="1158693" cy="184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0913" extrusionOk="0">
                <a:moveTo>
                  <a:pt x="1699" y="0"/>
                </a:moveTo>
                <a:cubicBezTo>
                  <a:pt x="1776" y="0"/>
                  <a:pt x="1858" y="24"/>
                  <a:pt x="1930" y="108"/>
                </a:cubicBezTo>
                <a:cubicBezTo>
                  <a:pt x="1853" y="52"/>
                  <a:pt x="1776" y="32"/>
                  <a:pt x="1694" y="32"/>
                </a:cubicBezTo>
                <a:cubicBezTo>
                  <a:pt x="1200" y="32"/>
                  <a:pt x="720" y="1332"/>
                  <a:pt x="398" y="3674"/>
                </a:cubicBezTo>
                <a:lnTo>
                  <a:pt x="960" y="7143"/>
                </a:lnTo>
                <a:cubicBezTo>
                  <a:pt x="933" y="7199"/>
                  <a:pt x="909" y="7301"/>
                  <a:pt x="887" y="7413"/>
                </a:cubicBezTo>
                <a:cubicBezTo>
                  <a:pt x="841" y="7691"/>
                  <a:pt x="815" y="8057"/>
                  <a:pt x="815" y="8447"/>
                </a:cubicBezTo>
                <a:lnTo>
                  <a:pt x="815" y="14136"/>
                </a:lnTo>
                <a:cubicBezTo>
                  <a:pt x="815" y="14916"/>
                  <a:pt x="884" y="15332"/>
                  <a:pt x="1020" y="15332"/>
                </a:cubicBezTo>
                <a:lnTo>
                  <a:pt x="2288" y="15332"/>
                </a:lnTo>
                <a:lnTo>
                  <a:pt x="2592" y="17196"/>
                </a:lnTo>
                <a:cubicBezTo>
                  <a:pt x="2570" y="17307"/>
                  <a:pt x="2547" y="17423"/>
                  <a:pt x="2515" y="17562"/>
                </a:cubicBezTo>
                <a:cubicBezTo>
                  <a:pt x="1953" y="20043"/>
                  <a:pt x="1182" y="19629"/>
                  <a:pt x="692" y="16646"/>
                </a:cubicBezTo>
                <a:cubicBezTo>
                  <a:pt x="207" y="13635"/>
                  <a:pt x="140" y="8865"/>
                  <a:pt x="543" y="5409"/>
                </a:cubicBezTo>
                <a:lnTo>
                  <a:pt x="338" y="4159"/>
                </a:lnTo>
                <a:cubicBezTo>
                  <a:pt x="-210" y="8703"/>
                  <a:pt x="-78" y="15078"/>
                  <a:pt x="638" y="18618"/>
                </a:cubicBezTo>
                <a:cubicBezTo>
                  <a:pt x="982" y="20291"/>
                  <a:pt x="1399" y="21048"/>
                  <a:pt x="1811" y="20881"/>
                </a:cubicBezTo>
                <a:cubicBezTo>
                  <a:pt x="1775" y="20908"/>
                  <a:pt x="1739" y="20913"/>
                  <a:pt x="1703" y="20913"/>
                </a:cubicBezTo>
                <a:lnTo>
                  <a:pt x="7939" y="20913"/>
                </a:lnTo>
                <a:cubicBezTo>
                  <a:pt x="8878" y="20913"/>
                  <a:pt x="9640" y="16200"/>
                  <a:pt x="9640" y="10429"/>
                </a:cubicBezTo>
                <a:cubicBezTo>
                  <a:pt x="9635" y="4659"/>
                  <a:pt x="8874" y="0"/>
                  <a:pt x="7936" y="0"/>
                </a:cubicBezTo>
                <a:lnTo>
                  <a:pt x="1699" y="0"/>
                </a:lnTo>
                <a:close/>
                <a:moveTo>
                  <a:pt x="13477" y="0"/>
                </a:moveTo>
                <a:cubicBezTo>
                  <a:pt x="12985" y="0"/>
                  <a:pt x="12504" y="1307"/>
                  <a:pt x="12183" y="3642"/>
                </a:cubicBezTo>
                <a:lnTo>
                  <a:pt x="12680" y="6734"/>
                </a:lnTo>
                <a:lnTo>
                  <a:pt x="12680" y="11679"/>
                </a:lnTo>
                <a:lnTo>
                  <a:pt x="13486" y="11679"/>
                </a:lnTo>
                <a:lnTo>
                  <a:pt x="13589" y="12315"/>
                </a:lnTo>
                <a:lnTo>
                  <a:pt x="12686" y="12315"/>
                </a:lnTo>
                <a:lnTo>
                  <a:pt x="12686" y="14265"/>
                </a:lnTo>
                <a:cubicBezTo>
                  <a:pt x="12686" y="14626"/>
                  <a:pt x="12731" y="14933"/>
                  <a:pt x="12794" y="14933"/>
                </a:cubicBezTo>
                <a:lnTo>
                  <a:pt x="14015" y="14933"/>
                </a:lnTo>
                <a:lnTo>
                  <a:pt x="14370" y="17131"/>
                </a:lnTo>
                <a:cubicBezTo>
                  <a:pt x="14348" y="17242"/>
                  <a:pt x="14327" y="17348"/>
                  <a:pt x="14295" y="17487"/>
                </a:cubicBezTo>
                <a:cubicBezTo>
                  <a:pt x="13735" y="19960"/>
                  <a:pt x="12965" y="19545"/>
                  <a:pt x="12477" y="16571"/>
                </a:cubicBezTo>
                <a:cubicBezTo>
                  <a:pt x="11994" y="13569"/>
                  <a:pt x="11926" y="8812"/>
                  <a:pt x="12328" y="5366"/>
                </a:cubicBezTo>
                <a:lnTo>
                  <a:pt x="12125" y="4116"/>
                </a:lnTo>
                <a:cubicBezTo>
                  <a:pt x="11578" y="8646"/>
                  <a:pt x="11709" y="15012"/>
                  <a:pt x="12423" y="18543"/>
                </a:cubicBezTo>
                <a:cubicBezTo>
                  <a:pt x="13047" y="21600"/>
                  <a:pt x="13875" y="20816"/>
                  <a:pt x="13477" y="20816"/>
                </a:cubicBezTo>
                <a:lnTo>
                  <a:pt x="19695" y="20816"/>
                </a:lnTo>
                <a:cubicBezTo>
                  <a:pt x="20630" y="20816"/>
                  <a:pt x="21390" y="16119"/>
                  <a:pt x="21390" y="10365"/>
                </a:cubicBezTo>
                <a:cubicBezTo>
                  <a:pt x="21390" y="4639"/>
                  <a:pt x="20631" y="0"/>
                  <a:pt x="19691" y="0"/>
                </a:cubicBezTo>
                <a:lnTo>
                  <a:pt x="13477" y="0"/>
                </a:lnTo>
                <a:close/>
                <a:moveTo>
                  <a:pt x="1696" y="1670"/>
                </a:moveTo>
                <a:cubicBezTo>
                  <a:pt x="2062" y="1665"/>
                  <a:pt x="2426" y="2535"/>
                  <a:pt x="2701" y="4213"/>
                </a:cubicBezTo>
                <a:cubicBezTo>
                  <a:pt x="3186" y="7223"/>
                  <a:pt x="3253" y="11994"/>
                  <a:pt x="2850" y="15450"/>
                </a:cubicBezTo>
                <a:lnTo>
                  <a:pt x="3050" y="16700"/>
                </a:lnTo>
                <a:cubicBezTo>
                  <a:pt x="3031" y="16812"/>
                  <a:pt x="3008" y="16953"/>
                  <a:pt x="2981" y="17120"/>
                </a:cubicBezTo>
                <a:lnTo>
                  <a:pt x="2564" y="14556"/>
                </a:lnTo>
                <a:cubicBezTo>
                  <a:pt x="2569" y="14417"/>
                  <a:pt x="2573" y="14271"/>
                  <a:pt x="2573" y="14104"/>
                </a:cubicBezTo>
                <a:lnTo>
                  <a:pt x="2573" y="8415"/>
                </a:lnTo>
                <a:cubicBezTo>
                  <a:pt x="2573" y="8024"/>
                  <a:pt x="2556" y="7698"/>
                  <a:pt x="2507" y="7391"/>
                </a:cubicBezTo>
                <a:cubicBezTo>
                  <a:pt x="2461" y="7112"/>
                  <a:pt x="2397" y="6971"/>
                  <a:pt x="2333" y="6971"/>
                </a:cubicBezTo>
                <a:lnTo>
                  <a:pt x="2293" y="6971"/>
                </a:lnTo>
                <a:cubicBezTo>
                  <a:pt x="2270" y="6971"/>
                  <a:pt x="2253" y="6887"/>
                  <a:pt x="2230" y="6831"/>
                </a:cubicBezTo>
                <a:cubicBezTo>
                  <a:pt x="2207" y="6747"/>
                  <a:pt x="2193" y="6641"/>
                  <a:pt x="2184" y="6529"/>
                </a:cubicBezTo>
                <a:lnTo>
                  <a:pt x="2134" y="5829"/>
                </a:lnTo>
                <a:cubicBezTo>
                  <a:pt x="2125" y="5717"/>
                  <a:pt x="2111" y="5658"/>
                  <a:pt x="2093" y="5603"/>
                </a:cubicBezTo>
                <a:cubicBezTo>
                  <a:pt x="2075" y="5519"/>
                  <a:pt x="2053" y="5549"/>
                  <a:pt x="2030" y="5549"/>
                </a:cubicBezTo>
                <a:lnTo>
                  <a:pt x="1368" y="5549"/>
                </a:lnTo>
                <a:cubicBezTo>
                  <a:pt x="1346" y="5549"/>
                  <a:pt x="1323" y="5519"/>
                  <a:pt x="1300" y="5603"/>
                </a:cubicBezTo>
                <a:cubicBezTo>
                  <a:pt x="1282" y="5658"/>
                  <a:pt x="1269" y="5739"/>
                  <a:pt x="1260" y="5850"/>
                </a:cubicBezTo>
                <a:lnTo>
                  <a:pt x="1228" y="6303"/>
                </a:lnTo>
                <a:lnTo>
                  <a:pt x="801" y="3652"/>
                </a:lnTo>
                <a:cubicBezTo>
                  <a:pt x="823" y="3541"/>
                  <a:pt x="846" y="3426"/>
                  <a:pt x="878" y="3286"/>
                </a:cubicBezTo>
                <a:cubicBezTo>
                  <a:pt x="1124" y="2201"/>
                  <a:pt x="1411" y="1674"/>
                  <a:pt x="1696" y="1670"/>
                </a:cubicBezTo>
                <a:close/>
                <a:moveTo>
                  <a:pt x="13481" y="1692"/>
                </a:moveTo>
                <a:cubicBezTo>
                  <a:pt x="13846" y="1687"/>
                  <a:pt x="14210" y="2551"/>
                  <a:pt x="14484" y="4224"/>
                </a:cubicBezTo>
                <a:cubicBezTo>
                  <a:pt x="14968" y="7225"/>
                  <a:pt x="15035" y="11982"/>
                  <a:pt x="14633" y="15429"/>
                </a:cubicBezTo>
                <a:lnTo>
                  <a:pt x="14833" y="16679"/>
                </a:lnTo>
                <a:cubicBezTo>
                  <a:pt x="14815" y="16845"/>
                  <a:pt x="14791" y="16986"/>
                  <a:pt x="14773" y="17153"/>
                </a:cubicBezTo>
                <a:lnTo>
                  <a:pt x="14272" y="14039"/>
                </a:lnTo>
                <a:lnTo>
                  <a:pt x="14272" y="12347"/>
                </a:lnTo>
                <a:lnTo>
                  <a:pt x="13996" y="12347"/>
                </a:lnTo>
                <a:lnTo>
                  <a:pt x="13892" y="11701"/>
                </a:lnTo>
                <a:lnTo>
                  <a:pt x="14272" y="11701"/>
                </a:lnTo>
                <a:lnTo>
                  <a:pt x="14272" y="6529"/>
                </a:lnTo>
                <a:cubicBezTo>
                  <a:pt x="14272" y="6168"/>
                  <a:pt x="14231" y="5894"/>
                  <a:pt x="14167" y="5894"/>
                </a:cubicBezTo>
                <a:lnTo>
                  <a:pt x="12952" y="5894"/>
                </a:lnTo>
                <a:lnTo>
                  <a:pt x="12591" y="3674"/>
                </a:lnTo>
                <a:cubicBezTo>
                  <a:pt x="12614" y="3563"/>
                  <a:pt x="12635" y="3447"/>
                  <a:pt x="12666" y="3308"/>
                </a:cubicBezTo>
                <a:cubicBezTo>
                  <a:pt x="12912" y="2225"/>
                  <a:pt x="13197" y="1695"/>
                  <a:pt x="13481" y="1692"/>
                </a:cubicBezTo>
                <a:close/>
                <a:moveTo>
                  <a:pt x="18159" y="4170"/>
                </a:moveTo>
                <a:lnTo>
                  <a:pt x="18253" y="4310"/>
                </a:lnTo>
                <a:cubicBezTo>
                  <a:pt x="18244" y="4449"/>
                  <a:pt x="18236" y="4586"/>
                  <a:pt x="18227" y="4698"/>
                </a:cubicBezTo>
                <a:lnTo>
                  <a:pt x="18605" y="4698"/>
                </a:lnTo>
                <a:lnTo>
                  <a:pt x="18605" y="5226"/>
                </a:lnTo>
                <a:cubicBezTo>
                  <a:pt x="18587" y="5309"/>
                  <a:pt x="18542" y="5699"/>
                  <a:pt x="18519" y="5894"/>
                </a:cubicBezTo>
                <a:lnTo>
                  <a:pt x="18439" y="5700"/>
                </a:lnTo>
                <a:cubicBezTo>
                  <a:pt x="18462" y="5533"/>
                  <a:pt x="18492" y="5281"/>
                  <a:pt x="18505" y="5226"/>
                </a:cubicBezTo>
                <a:lnTo>
                  <a:pt x="18173" y="5226"/>
                </a:lnTo>
                <a:cubicBezTo>
                  <a:pt x="18150" y="5476"/>
                  <a:pt x="18118" y="5725"/>
                  <a:pt x="18082" y="5947"/>
                </a:cubicBezTo>
                <a:lnTo>
                  <a:pt x="18013" y="5560"/>
                </a:lnTo>
                <a:cubicBezTo>
                  <a:pt x="18072" y="5143"/>
                  <a:pt x="18123" y="4698"/>
                  <a:pt x="18159" y="4170"/>
                </a:cubicBezTo>
                <a:close/>
                <a:moveTo>
                  <a:pt x="17241" y="4202"/>
                </a:moveTo>
                <a:cubicBezTo>
                  <a:pt x="17250" y="4341"/>
                  <a:pt x="17259" y="4589"/>
                  <a:pt x="17273" y="4784"/>
                </a:cubicBezTo>
                <a:lnTo>
                  <a:pt x="17611" y="4784"/>
                </a:lnTo>
                <a:lnTo>
                  <a:pt x="17611" y="5947"/>
                </a:lnTo>
                <a:lnTo>
                  <a:pt x="17507" y="5947"/>
                </a:lnTo>
                <a:lnTo>
                  <a:pt x="17507" y="5333"/>
                </a:lnTo>
                <a:lnTo>
                  <a:pt x="17181" y="5333"/>
                </a:lnTo>
                <a:cubicBezTo>
                  <a:pt x="17218" y="5528"/>
                  <a:pt x="17269" y="5808"/>
                  <a:pt x="17301" y="5947"/>
                </a:cubicBezTo>
                <a:lnTo>
                  <a:pt x="17250" y="6368"/>
                </a:lnTo>
                <a:cubicBezTo>
                  <a:pt x="17318" y="6145"/>
                  <a:pt x="17372" y="5844"/>
                  <a:pt x="17421" y="5538"/>
                </a:cubicBezTo>
                <a:lnTo>
                  <a:pt x="17481" y="5947"/>
                </a:lnTo>
                <a:cubicBezTo>
                  <a:pt x="17381" y="6559"/>
                  <a:pt x="17272" y="7013"/>
                  <a:pt x="17127" y="7402"/>
                </a:cubicBezTo>
                <a:cubicBezTo>
                  <a:pt x="17136" y="7430"/>
                  <a:pt x="17146" y="7456"/>
                  <a:pt x="17164" y="7456"/>
                </a:cubicBezTo>
                <a:cubicBezTo>
                  <a:pt x="17209" y="7484"/>
                  <a:pt x="17260" y="7484"/>
                  <a:pt x="17309" y="7456"/>
                </a:cubicBezTo>
                <a:cubicBezTo>
                  <a:pt x="17368" y="7428"/>
                  <a:pt x="17377" y="7393"/>
                  <a:pt x="17386" y="7143"/>
                </a:cubicBezTo>
                <a:cubicBezTo>
                  <a:pt x="17386" y="7032"/>
                  <a:pt x="17385" y="6927"/>
                  <a:pt x="17390" y="6788"/>
                </a:cubicBezTo>
                <a:lnTo>
                  <a:pt x="17481" y="6982"/>
                </a:lnTo>
                <a:cubicBezTo>
                  <a:pt x="17476" y="7121"/>
                  <a:pt x="17477" y="7235"/>
                  <a:pt x="17472" y="7402"/>
                </a:cubicBezTo>
                <a:cubicBezTo>
                  <a:pt x="17459" y="7874"/>
                  <a:pt x="17435" y="7977"/>
                  <a:pt x="17344" y="8005"/>
                </a:cubicBezTo>
                <a:cubicBezTo>
                  <a:pt x="17267" y="8033"/>
                  <a:pt x="17199" y="8033"/>
                  <a:pt x="17127" y="8005"/>
                </a:cubicBezTo>
                <a:cubicBezTo>
                  <a:pt x="17068" y="7978"/>
                  <a:pt x="17037" y="7898"/>
                  <a:pt x="17019" y="7704"/>
                </a:cubicBezTo>
                <a:cubicBezTo>
                  <a:pt x="16951" y="7870"/>
                  <a:pt x="16884" y="8006"/>
                  <a:pt x="16798" y="8145"/>
                </a:cubicBezTo>
                <a:lnTo>
                  <a:pt x="16766" y="7617"/>
                </a:lnTo>
                <a:cubicBezTo>
                  <a:pt x="16861" y="7451"/>
                  <a:pt x="16937" y="7282"/>
                  <a:pt x="17010" y="7143"/>
                </a:cubicBezTo>
                <a:lnTo>
                  <a:pt x="17010" y="5807"/>
                </a:lnTo>
                <a:lnTo>
                  <a:pt x="17101" y="5786"/>
                </a:lnTo>
                <a:lnTo>
                  <a:pt x="17101" y="6842"/>
                </a:lnTo>
                <a:cubicBezTo>
                  <a:pt x="17151" y="6675"/>
                  <a:pt x="17206" y="6534"/>
                  <a:pt x="17246" y="6368"/>
                </a:cubicBezTo>
                <a:cubicBezTo>
                  <a:pt x="17210" y="6145"/>
                  <a:pt x="17147" y="5814"/>
                  <a:pt x="17106" y="5592"/>
                </a:cubicBezTo>
                <a:lnTo>
                  <a:pt x="17141" y="5333"/>
                </a:lnTo>
                <a:lnTo>
                  <a:pt x="16920" y="5333"/>
                </a:lnTo>
                <a:lnTo>
                  <a:pt x="16920" y="5807"/>
                </a:lnTo>
                <a:lnTo>
                  <a:pt x="16992" y="6120"/>
                </a:lnTo>
                <a:cubicBezTo>
                  <a:pt x="16965" y="6453"/>
                  <a:pt x="16902" y="6945"/>
                  <a:pt x="16861" y="7251"/>
                </a:cubicBezTo>
                <a:lnTo>
                  <a:pt x="16789" y="6842"/>
                </a:lnTo>
                <a:cubicBezTo>
                  <a:pt x="16830" y="6592"/>
                  <a:pt x="16879" y="6253"/>
                  <a:pt x="16906" y="5947"/>
                </a:cubicBezTo>
                <a:lnTo>
                  <a:pt x="16821" y="5947"/>
                </a:lnTo>
                <a:lnTo>
                  <a:pt x="16821" y="4784"/>
                </a:lnTo>
                <a:lnTo>
                  <a:pt x="17169" y="4784"/>
                </a:lnTo>
                <a:cubicBezTo>
                  <a:pt x="17165" y="4589"/>
                  <a:pt x="17155" y="4416"/>
                  <a:pt x="17146" y="4277"/>
                </a:cubicBezTo>
                <a:lnTo>
                  <a:pt x="17241" y="4202"/>
                </a:lnTo>
                <a:close/>
                <a:moveTo>
                  <a:pt x="6375" y="4213"/>
                </a:moveTo>
                <a:lnTo>
                  <a:pt x="6472" y="4353"/>
                </a:lnTo>
                <a:cubicBezTo>
                  <a:pt x="6463" y="4492"/>
                  <a:pt x="6453" y="4629"/>
                  <a:pt x="6444" y="4741"/>
                </a:cubicBezTo>
                <a:lnTo>
                  <a:pt x="6826" y="4741"/>
                </a:lnTo>
                <a:lnTo>
                  <a:pt x="6826" y="5269"/>
                </a:lnTo>
                <a:cubicBezTo>
                  <a:pt x="6807" y="5352"/>
                  <a:pt x="6761" y="5741"/>
                  <a:pt x="6738" y="5937"/>
                </a:cubicBezTo>
                <a:lnTo>
                  <a:pt x="6657" y="5743"/>
                </a:lnTo>
                <a:cubicBezTo>
                  <a:pt x="6680" y="5575"/>
                  <a:pt x="6712" y="5324"/>
                  <a:pt x="6726" y="5269"/>
                </a:cubicBezTo>
                <a:lnTo>
                  <a:pt x="6391" y="5269"/>
                </a:lnTo>
                <a:cubicBezTo>
                  <a:pt x="6369" y="5520"/>
                  <a:pt x="6336" y="5767"/>
                  <a:pt x="6300" y="5990"/>
                </a:cubicBezTo>
                <a:lnTo>
                  <a:pt x="6232" y="5603"/>
                </a:lnTo>
                <a:cubicBezTo>
                  <a:pt x="6291" y="5184"/>
                  <a:pt x="6339" y="4742"/>
                  <a:pt x="6375" y="4213"/>
                </a:cubicBezTo>
                <a:close/>
                <a:moveTo>
                  <a:pt x="17861" y="4256"/>
                </a:moveTo>
                <a:cubicBezTo>
                  <a:pt x="17902" y="4395"/>
                  <a:pt x="17977" y="4751"/>
                  <a:pt x="18013" y="4945"/>
                </a:cubicBezTo>
                <a:lnTo>
                  <a:pt x="17968" y="5473"/>
                </a:lnTo>
                <a:cubicBezTo>
                  <a:pt x="17932" y="5223"/>
                  <a:pt x="17855" y="4869"/>
                  <a:pt x="17810" y="4730"/>
                </a:cubicBezTo>
                <a:lnTo>
                  <a:pt x="17861" y="4256"/>
                </a:lnTo>
                <a:close/>
                <a:moveTo>
                  <a:pt x="15966" y="4277"/>
                </a:moveTo>
                <a:lnTo>
                  <a:pt x="16071" y="4428"/>
                </a:lnTo>
                <a:cubicBezTo>
                  <a:pt x="16048" y="4901"/>
                  <a:pt x="16020" y="5315"/>
                  <a:pt x="15989" y="5732"/>
                </a:cubicBezTo>
                <a:lnTo>
                  <a:pt x="15989" y="9837"/>
                </a:lnTo>
                <a:lnTo>
                  <a:pt x="15894" y="9837"/>
                </a:lnTo>
                <a:lnTo>
                  <a:pt x="15894" y="6842"/>
                </a:lnTo>
                <a:cubicBezTo>
                  <a:pt x="15872" y="7092"/>
                  <a:pt x="15853" y="7283"/>
                  <a:pt x="15826" y="7477"/>
                </a:cubicBezTo>
                <a:lnTo>
                  <a:pt x="15759" y="6982"/>
                </a:lnTo>
                <a:cubicBezTo>
                  <a:pt x="15827" y="6370"/>
                  <a:pt x="15930" y="5195"/>
                  <a:pt x="15966" y="4277"/>
                </a:cubicBezTo>
                <a:close/>
                <a:moveTo>
                  <a:pt x="5279" y="4299"/>
                </a:moveTo>
                <a:cubicBezTo>
                  <a:pt x="5288" y="4494"/>
                  <a:pt x="5302" y="4772"/>
                  <a:pt x="5311" y="4967"/>
                </a:cubicBezTo>
                <a:lnTo>
                  <a:pt x="5479" y="4967"/>
                </a:lnTo>
                <a:lnTo>
                  <a:pt x="5479" y="5516"/>
                </a:lnTo>
                <a:lnTo>
                  <a:pt x="5419" y="5516"/>
                </a:lnTo>
                <a:cubicBezTo>
                  <a:pt x="5410" y="5795"/>
                  <a:pt x="5401" y="6158"/>
                  <a:pt x="5388" y="6465"/>
                </a:cubicBezTo>
                <a:lnTo>
                  <a:pt x="5501" y="6465"/>
                </a:lnTo>
                <a:lnTo>
                  <a:pt x="5501" y="7057"/>
                </a:lnTo>
                <a:lnTo>
                  <a:pt x="4994" y="7057"/>
                </a:lnTo>
                <a:lnTo>
                  <a:pt x="4994" y="6465"/>
                </a:lnTo>
                <a:lnTo>
                  <a:pt x="5116" y="6465"/>
                </a:lnTo>
                <a:cubicBezTo>
                  <a:pt x="5112" y="6186"/>
                  <a:pt x="5098" y="5767"/>
                  <a:pt x="5093" y="5516"/>
                </a:cubicBezTo>
                <a:lnTo>
                  <a:pt x="5030" y="5516"/>
                </a:lnTo>
                <a:lnTo>
                  <a:pt x="5030" y="4967"/>
                </a:lnTo>
                <a:lnTo>
                  <a:pt x="5207" y="4967"/>
                </a:lnTo>
                <a:cubicBezTo>
                  <a:pt x="5198" y="4772"/>
                  <a:pt x="5188" y="4574"/>
                  <a:pt x="5179" y="4407"/>
                </a:cubicBezTo>
                <a:lnTo>
                  <a:pt x="5279" y="4299"/>
                </a:lnTo>
                <a:close/>
                <a:moveTo>
                  <a:pt x="6078" y="4299"/>
                </a:moveTo>
                <a:cubicBezTo>
                  <a:pt x="6118" y="4438"/>
                  <a:pt x="6196" y="4793"/>
                  <a:pt x="6232" y="4988"/>
                </a:cubicBezTo>
                <a:lnTo>
                  <a:pt x="6186" y="5516"/>
                </a:lnTo>
                <a:cubicBezTo>
                  <a:pt x="6150" y="5266"/>
                  <a:pt x="6072" y="4902"/>
                  <a:pt x="6027" y="4762"/>
                </a:cubicBezTo>
                <a:lnTo>
                  <a:pt x="6078" y="4299"/>
                </a:lnTo>
                <a:close/>
                <a:moveTo>
                  <a:pt x="19414" y="4310"/>
                </a:moveTo>
                <a:lnTo>
                  <a:pt x="19509" y="4331"/>
                </a:lnTo>
                <a:lnTo>
                  <a:pt x="19509" y="7650"/>
                </a:lnTo>
                <a:lnTo>
                  <a:pt x="19640" y="7531"/>
                </a:lnTo>
                <a:lnTo>
                  <a:pt x="19646" y="8178"/>
                </a:lnTo>
                <a:lnTo>
                  <a:pt x="19509" y="8285"/>
                </a:lnTo>
                <a:lnTo>
                  <a:pt x="19509" y="9869"/>
                </a:lnTo>
                <a:lnTo>
                  <a:pt x="19414" y="9869"/>
                </a:lnTo>
                <a:lnTo>
                  <a:pt x="19414" y="8372"/>
                </a:lnTo>
                <a:lnTo>
                  <a:pt x="19166" y="8533"/>
                </a:lnTo>
                <a:lnTo>
                  <a:pt x="19162" y="8232"/>
                </a:lnTo>
                <a:lnTo>
                  <a:pt x="19094" y="8673"/>
                </a:lnTo>
                <a:cubicBezTo>
                  <a:pt x="19071" y="8479"/>
                  <a:pt x="19035" y="8200"/>
                  <a:pt x="19008" y="8005"/>
                </a:cubicBezTo>
                <a:lnTo>
                  <a:pt x="19008" y="9902"/>
                </a:lnTo>
                <a:lnTo>
                  <a:pt x="18914" y="9902"/>
                </a:lnTo>
                <a:lnTo>
                  <a:pt x="18914" y="7951"/>
                </a:lnTo>
                <a:cubicBezTo>
                  <a:pt x="18877" y="8368"/>
                  <a:pt x="18835" y="8730"/>
                  <a:pt x="18786" y="9147"/>
                </a:cubicBezTo>
                <a:lnTo>
                  <a:pt x="18737" y="8587"/>
                </a:lnTo>
                <a:cubicBezTo>
                  <a:pt x="18791" y="8142"/>
                  <a:pt x="18859" y="7564"/>
                  <a:pt x="18900" y="7036"/>
                </a:cubicBezTo>
                <a:lnTo>
                  <a:pt x="18765" y="7036"/>
                </a:lnTo>
                <a:lnTo>
                  <a:pt x="18765" y="6454"/>
                </a:lnTo>
                <a:lnTo>
                  <a:pt x="18917" y="6454"/>
                </a:lnTo>
                <a:lnTo>
                  <a:pt x="18917" y="4331"/>
                </a:lnTo>
                <a:lnTo>
                  <a:pt x="19013" y="4364"/>
                </a:lnTo>
                <a:lnTo>
                  <a:pt x="19013" y="6001"/>
                </a:lnTo>
                <a:cubicBezTo>
                  <a:pt x="19041" y="5640"/>
                  <a:pt x="19075" y="5091"/>
                  <a:pt x="19089" y="4730"/>
                </a:cubicBezTo>
                <a:lnTo>
                  <a:pt x="19171" y="4924"/>
                </a:lnTo>
                <a:cubicBezTo>
                  <a:pt x="19153" y="5257"/>
                  <a:pt x="19112" y="5922"/>
                  <a:pt x="19085" y="6228"/>
                </a:cubicBezTo>
                <a:lnTo>
                  <a:pt x="19013" y="6066"/>
                </a:lnTo>
                <a:lnTo>
                  <a:pt x="19013" y="6454"/>
                </a:lnTo>
                <a:lnTo>
                  <a:pt x="19143" y="6454"/>
                </a:lnTo>
                <a:lnTo>
                  <a:pt x="19143" y="7003"/>
                </a:lnTo>
                <a:lnTo>
                  <a:pt x="19013" y="7003"/>
                </a:lnTo>
                <a:lnTo>
                  <a:pt x="19013" y="7477"/>
                </a:lnTo>
                <a:lnTo>
                  <a:pt x="19034" y="7337"/>
                </a:lnTo>
                <a:cubicBezTo>
                  <a:pt x="19071" y="7560"/>
                  <a:pt x="19131" y="7954"/>
                  <a:pt x="19162" y="8232"/>
                </a:cubicBezTo>
                <a:lnTo>
                  <a:pt x="19157" y="7919"/>
                </a:lnTo>
                <a:lnTo>
                  <a:pt x="19414" y="7725"/>
                </a:lnTo>
                <a:lnTo>
                  <a:pt x="19414" y="4310"/>
                </a:lnTo>
                <a:close/>
                <a:moveTo>
                  <a:pt x="7636" y="4320"/>
                </a:moveTo>
                <a:lnTo>
                  <a:pt x="7731" y="4353"/>
                </a:lnTo>
                <a:lnTo>
                  <a:pt x="7731" y="7671"/>
                </a:lnTo>
                <a:lnTo>
                  <a:pt x="7862" y="7585"/>
                </a:lnTo>
                <a:lnTo>
                  <a:pt x="7871" y="8221"/>
                </a:lnTo>
                <a:lnTo>
                  <a:pt x="7731" y="8307"/>
                </a:lnTo>
                <a:lnTo>
                  <a:pt x="7731" y="9923"/>
                </a:lnTo>
                <a:lnTo>
                  <a:pt x="7636" y="9923"/>
                </a:lnTo>
                <a:lnTo>
                  <a:pt x="7636" y="8393"/>
                </a:lnTo>
                <a:lnTo>
                  <a:pt x="7388" y="8587"/>
                </a:lnTo>
                <a:lnTo>
                  <a:pt x="7382" y="8307"/>
                </a:lnTo>
                <a:lnTo>
                  <a:pt x="7319" y="8727"/>
                </a:lnTo>
                <a:cubicBezTo>
                  <a:pt x="7297" y="8532"/>
                  <a:pt x="7261" y="8254"/>
                  <a:pt x="7234" y="8059"/>
                </a:cubicBezTo>
                <a:lnTo>
                  <a:pt x="7234" y="9955"/>
                </a:lnTo>
                <a:lnTo>
                  <a:pt x="7137" y="9955"/>
                </a:lnTo>
                <a:lnTo>
                  <a:pt x="7137" y="8005"/>
                </a:lnTo>
                <a:cubicBezTo>
                  <a:pt x="7101" y="8396"/>
                  <a:pt x="7057" y="8783"/>
                  <a:pt x="7002" y="9201"/>
                </a:cubicBezTo>
                <a:lnTo>
                  <a:pt x="6952" y="8641"/>
                </a:lnTo>
                <a:cubicBezTo>
                  <a:pt x="7006" y="8195"/>
                  <a:pt x="7075" y="7608"/>
                  <a:pt x="7116" y="7079"/>
                </a:cubicBezTo>
                <a:lnTo>
                  <a:pt x="6980" y="7079"/>
                </a:lnTo>
                <a:lnTo>
                  <a:pt x="6980" y="6497"/>
                </a:lnTo>
                <a:lnTo>
                  <a:pt x="7134" y="6497"/>
                </a:lnTo>
                <a:lnTo>
                  <a:pt x="7134" y="6055"/>
                </a:lnTo>
                <a:lnTo>
                  <a:pt x="7051" y="6249"/>
                </a:lnTo>
                <a:cubicBezTo>
                  <a:pt x="7038" y="5887"/>
                  <a:pt x="6997" y="5274"/>
                  <a:pt x="6974" y="4967"/>
                </a:cubicBezTo>
                <a:lnTo>
                  <a:pt x="7060" y="4795"/>
                </a:lnTo>
                <a:cubicBezTo>
                  <a:pt x="7083" y="5129"/>
                  <a:pt x="7120" y="5693"/>
                  <a:pt x="7134" y="6055"/>
                </a:cubicBezTo>
                <a:lnTo>
                  <a:pt x="7134" y="4374"/>
                </a:lnTo>
                <a:lnTo>
                  <a:pt x="7228" y="4407"/>
                </a:lnTo>
                <a:lnTo>
                  <a:pt x="7228" y="6055"/>
                </a:lnTo>
                <a:cubicBezTo>
                  <a:pt x="7256" y="5693"/>
                  <a:pt x="7292" y="5125"/>
                  <a:pt x="7305" y="4762"/>
                </a:cubicBezTo>
                <a:lnTo>
                  <a:pt x="7396" y="4935"/>
                </a:lnTo>
                <a:cubicBezTo>
                  <a:pt x="7378" y="5269"/>
                  <a:pt x="7338" y="5942"/>
                  <a:pt x="7311" y="6249"/>
                </a:cubicBezTo>
                <a:lnTo>
                  <a:pt x="7237" y="6077"/>
                </a:lnTo>
                <a:lnTo>
                  <a:pt x="7237" y="6465"/>
                </a:lnTo>
                <a:lnTo>
                  <a:pt x="7368" y="6465"/>
                </a:lnTo>
                <a:lnTo>
                  <a:pt x="7368" y="6712"/>
                </a:lnTo>
                <a:lnTo>
                  <a:pt x="7433" y="6217"/>
                </a:lnTo>
                <a:cubicBezTo>
                  <a:pt x="7479" y="6412"/>
                  <a:pt x="7560" y="6837"/>
                  <a:pt x="7605" y="7143"/>
                </a:cubicBezTo>
                <a:lnTo>
                  <a:pt x="7542" y="7639"/>
                </a:lnTo>
                <a:cubicBezTo>
                  <a:pt x="7497" y="7360"/>
                  <a:pt x="7414" y="6907"/>
                  <a:pt x="7368" y="6712"/>
                </a:cubicBezTo>
                <a:lnTo>
                  <a:pt x="7368" y="7057"/>
                </a:lnTo>
                <a:lnTo>
                  <a:pt x="7237" y="7057"/>
                </a:lnTo>
                <a:lnTo>
                  <a:pt x="7237" y="7531"/>
                </a:lnTo>
                <a:lnTo>
                  <a:pt x="7260" y="7391"/>
                </a:lnTo>
                <a:cubicBezTo>
                  <a:pt x="7295" y="7605"/>
                  <a:pt x="7350" y="7967"/>
                  <a:pt x="7382" y="8242"/>
                </a:cubicBezTo>
                <a:lnTo>
                  <a:pt x="7377" y="7973"/>
                </a:lnTo>
                <a:lnTo>
                  <a:pt x="7636" y="7779"/>
                </a:lnTo>
                <a:lnTo>
                  <a:pt x="7636" y="5635"/>
                </a:lnTo>
                <a:lnTo>
                  <a:pt x="7568" y="6131"/>
                </a:lnTo>
                <a:cubicBezTo>
                  <a:pt x="7527" y="5852"/>
                  <a:pt x="7451" y="5382"/>
                  <a:pt x="7411" y="5215"/>
                </a:cubicBezTo>
                <a:lnTo>
                  <a:pt x="7474" y="4741"/>
                </a:lnTo>
                <a:cubicBezTo>
                  <a:pt x="7519" y="4964"/>
                  <a:pt x="7591" y="5384"/>
                  <a:pt x="7636" y="5635"/>
                </a:cubicBezTo>
                <a:lnTo>
                  <a:pt x="7636" y="4320"/>
                </a:lnTo>
                <a:close/>
                <a:moveTo>
                  <a:pt x="4396" y="4353"/>
                </a:moveTo>
                <a:lnTo>
                  <a:pt x="4496" y="4374"/>
                </a:lnTo>
                <a:lnTo>
                  <a:pt x="4496" y="5182"/>
                </a:lnTo>
                <a:lnTo>
                  <a:pt x="4825" y="5182"/>
                </a:lnTo>
                <a:lnTo>
                  <a:pt x="4825" y="9093"/>
                </a:lnTo>
                <a:cubicBezTo>
                  <a:pt x="4825" y="9763"/>
                  <a:pt x="4799" y="9846"/>
                  <a:pt x="4691" y="9902"/>
                </a:cubicBezTo>
                <a:lnTo>
                  <a:pt x="4614" y="9923"/>
                </a:lnTo>
                <a:lnTo>
                  <a:pt x="4582" y="9287"/>
                </a:lnTo>
                <a:lnTo>
                  <a:pt x="4659" y="9255"/>
                </a:lnTo>
                <a:cubicBezTo>
                  <a:pt x="4718" y="9227"/>
                  <a:pt x="4731" y="9146"/>
                  <a:pt x="4731" y="8867"/>
                </a:cubicBezTo>
                <a:lnTo>
                  <a:pt x="4731" y="8005"/>
                </a:lnTo>
                <a:lnTo>
                  <a:pt x="4663" y="8587"/>
                </a:lnTo>
                <a:cubicBezTo>
                  <a:pt x="4604" y="8197"/>
                  <a:pt x="4519" y="7589"/>
                  <a:pt x="4451" y="7143"/>
                </a:cubicBezTo>
                <a:cubicBezTo>
                  <a:pt x="4410" y="7645"/>
                  <a:pt x="4337" y="8144"/>
                  <a:pt x="4228" y="8673"/>
                </a:cubicBezTo>
                <a:lnTo>
                  <a:pt x="4169" y="8199"/>
                </a:lnTo>
                <a:lnTo>
                  <a:pt x="4169" y="9869"/>
                </a:lnTo>
                <a:lnTo>
                  <a:pt x="4065" y="9869"/>
                </a:lnTo>
                <a:lnTo>
                  <a:pt x="4065" y="5182"/>
                </a:lnTo>
                <a:lnTo>
                  <a:pt x="4396" y="5182"/>
                </a:lnTo>
                <a:lnTo>
                  <a:pt x="4396" y="4353"/>
                </a:lnTo>
                <a:close/>
                <a:moveTo>
                  <a:pt x="4731" y="8005"/>
                </a:moveTo>
                <a:lnTo>
                  <a:pt x="4731" y="5797"/>
                </a:lnTo>
                <a:lnTo>
                  <a:pt x="4500" y="5797"/>
                </a:lnTo>
                <a:cubicBezTo>
                  <a:pt x="4500" y="6020"/>
                  <a:pt x="4495" y="6302"/>
                  <a:pt x="4486" y="6497"/>
                </a:cubicBezTo>
                <a:cubicBezTo>
                  <a:pt x="4554" y="6887"/>
                  <a:pt x="4672" y="7615"/>
                  <a:pt x="4731" y="8005"/>
                </a:cubicBezTo>
                <a:close/>
                <a:moveTo>
                  <a:pt x="16106" y="4536"/>
                </a:moveTo>
                <a:lnTo>
                  <a:pt x="16603" y="4536"/>
                </a:lnTo>
                <a:lnTo>
                  <a:pt x="16603" y="6583"/>
                </a:lnTo>
                <a:lnTo>
                  <a:pt x="16106" y="6583"/>
                </a:lnTo>
                <a:lnTo>
                  <a:pt x="16106" y="4536"/>
                </a:lnTo>
                <a:close/>
                <a:moveTo>
                  <a:pt x="5530" y="4633"/>
                </a:moveTo>
                <a:lnTo>
                  <a:pt x="5864" y="4633"/>
                </a:lnTo>
                <a:lnTo>
                  <a:pt x="5864" y="5236"/>
                </a:lnTo>
                <a:cubicBezTo>
                  <a:pt x="5837" y="5738"/>
                  <a:pt x="5810" y="6189"/>
                  <a:pt x="5778" y="6691"/>
                </a:cubicBezTo>
                <a:cubicBezTo>
                  <a:pt x="5846" y="7276"/>
                  <a:pt x="5869" y="7665"/>
                  <a:pt x="5869" y="8167"/>
                </a:cubicBezTo>
                <a:cubicBezTo>
                  <a:pt x="5869" y="8920"/>
                  <a:pt x="5828" y="9139"/>
                  <a:pt x="5710" y="9223"/>
                </a:cubicBezTo>
                <a:lnTo>
                  <a:pt x="5684" y="9223"/>
                </a:lnTo>
                <a:lnTo>
                  <a:pt x="5650" y="8641"/>
                </a:lnTo>
                <a:lnTo>
                  <a:pt x="5684" y="8609"/>
                </a:lnTo>
                <a:cubicBezTo>
                  <a:pt x="5756" y="8553"/>
                  <a:pt x="5778" y="8471"/>
                  <a:pt x="5778" y="8081"/>
                </a:cubicBezTo>
                <a:cubicBezTo>
                  <a:pt x="5778" y="7690"/>
                  <a:pt x="5752" y="7311"/>
                  <a:pt x="5684" y="6809"/>
                </a:cubicBezTo>
                <a:cubicBezTo>
                  <a:pt x="5706" y="6308"/>
                  <a:pt x="5742" y="5766"/>
                  <a:pt x="5764" y="5236"/>
                </a:cubicBezTo>
                <a:lnTo>
                  <a:pt x="5629" y="5236"/>
                </a:lnTo>
                <a:lnTo>
                  <a:pt x="5629" y="9923"/>
                </a:lnTo>
                <a:lnTo>
                  <a:pt x="5530" y="9923"/>
                </a:lnTo>
                <a:lnTo>
                  <a:pt x="5530" y="4633"/>
                </a:lnTo>
                <a:close/>
                <a:moveTo>
                  <a:pt x="19248" y="4698"/>
                </a:moveTo>
                <a:cubicBezTo>
                  <a:pt x="19293" y="4920"/>
                  <a:pt x="19366" y="5342"/>
                  <a:pt x="19411" y="5592"/>
                </a:cubicBezTo>
                <a:lnTo>
                  <a:pt x="19343" y="6087"/>
                </a:lnTo>
                <a:cubicBezTo>
                  <a:pt x="19306" y="5810"/>
                  <a:pt x="19226" y="5338"/>
                  <a:pt x="19185" y="5172"/>
                </a:cubicBezTo>
                <a:lnTo>
                  <a:pt x="19248" y="4698"/>
                </a:lnTo>
                <a:close/>
                <a:moveTo>
                  <a:pt x="18836" y="4762"/>
                </a:moveTo>
                <a:cubicBezTo>
                  <a:pt x="18859" y="5096"/>
                  <a:pt x="18895" y="5640"/>
                  <a:pt x="18908" y="6001"/>
                </a:cubicBezTo>
                <a:lnTo>
                  <a:pt x="18828" y="6195"/>
                </a:lnTo>
                <a:cubicBezTo>
                  <a:pt x="18814" y="5834"/>
                  <a:pt x="18773" y="5230"/>
                  <a:pt x="18751" y="4924"/>
                </a:cubicBezTo>
                <a:lnTo>
                  <a:pt x="18836" y="4762"/>
                </a:lnTo>
                <a:close/>
                <a:moveTo>
                  <a:pt x="16202" y="5118"/>
                </a:moveTo>
                <a:lnTo>
                  <a:pt x="16202" y="6001"/>
                </a:lnTo>
                <a:lnTo>
                  <a:pt x="16504" y="6001"/>
                </a:lnTo>
                <a:lnTo>
                  <a:pt x="16504" y="5118"/>
                </a:lnTo>
                <a:lnTo>
                  <a:pt x="16202" y="5118"/>
                </a:lnTo>
                <a:close/>
                <a:moveTo>
                  <a:pt x="18248" y="5366"/>
                </a:moveTo>
                <a:lnTo>
                  <a:pt x="18344" y="5398"/>
                </a:lnTo>
                <a:lnTo>
                  <a:pt x="18339" y="5592"/>
                </a:lnTo>
                <a:lnTo>
                  <a:pt x="18334" y="5667"/>
                </a:lnTo>
                <a:cubicBezTo>
                  <a:pt x="18384" y="6056"/>
                  <a:pt x="18471" y="6335"/>
                  <a:pt x="18647" y="6529"/>
                </a:cubicBezTo>
                <a:lnTo>
                  <a:pt x="18605" y="7089"/>
                </a:lnTo>
                <a:cubicBezTo>
                  <a:pt x="18443" y="6867"/>
                  <a:pt x="18352" y="6612"/>
                  <a:pt x="18294" y="6195"/>
                </a:cubicBezTo>
                <a:cubicBezTo>
                  <a:pt x="18244" y="6584"/>
                  <a:pt x="18150" y="6867"/>
                  <a:pt x="18001" y="7089"/>
                </a:cubicBezTo>
                <a:lnTo>
                  <a:pt x="18525" y="7089"/>
                </a:lnTo>
                <a:lnTo>
                  <a:pt x="18525" y="8759"/>
                </a:lnTo>
                <a:lnTo>
                  <a:pt x="18425" y="8759"/>
                </a:lnTo>
                <a:lnTo>
                  <a:pt x="18425" y="7617"/>
                </a:lnTo>
                <a:lnTo>
                  <a:pt x="17996" y="7617"/>
                </a:lnTo>
                <a:lnTo>
                  <a:pt x="17996" y="8759"/>
                </a:lnTo>
                <a:lnTo>
                  <a:pt x="17896" y="8759"/>
                </a:lnTo>
                <a:lnTo>
                  <a:pt x="17896" y="7089"/>
                </a:lnTo>
                <a:lnTo>
                  <a:pt x="18001" y="7089"/>
                </a:lnTo>
                <a:lnTo>
                  <a:pt x="17964" y="6562"/>
                </a:lnTo>
                <a:cubicBezTo>
                  <a:pt x="18150" y="6284"/>
                  <a:pt x="18226" y="6009"/>
                  <a:pt x="18239" y="5592"/>
                </a:cubicBezTo>
                <a:cubicBezTo>
                  <a:pt x="18239" y="5536"/>
                  <a:pt x="18244" y="5421"/>
                  <a:pt x="18248" y="5366"/>
                </a:cubicBezTo>
                <a:close/>
                <a:moveTo>
                  <a:pt x="6472" y="5376"/>
                </a:moveTo>
                <a:lnTo>
                  <a:pt x="6566" y="5409"/>
                </a:lnTo>
                <a:lnTo>
                  <a:pt x="6563" y="5603"/>
                </a:lnTo>
                <a:lnTo>
                  <a:pt x="6558" y="5689"/>
                </a:lnTo>
                <a:cubicBezTo>
                  <a:pt x="6603" y="6107"/>
                  <a:pt x="6694" y="6356"/>
                  <a:pt x="6871" y="6551"/>
                </a:cubicBezTo>
                <a:lnTo>
                  <a:pt x="6829" y="7111"/>
                </a:lnTo>
                <a:cubicBezTo>
                  <a:pt x="6666" y="6888"/>
                  <a:pt x="6576" y="6635"/>
                  <a:pt x="6517" y="6217"/>
                </a:cubicBezTo>
                <a:cubicBezTo>
                  <a:pt x="6467" y="6607"/>
                  <a:pt x="6373" y="6888"/>
                  <a:pt x="6223" y="7111"/>
                </a:cubicBezTo>
                <a:lnTo>
                  <a:pt x="6186" y="6583"/>
                </a:lnTo>
                <a:cubicBezTo>
                  <a:pt x="6372" y="6304"/>
                  <a:pt x="6449" y="6021"/>
                  <a:pt x="6463" y="5603"/>
                </a:cubicBezTo>
                <a:cubicBezTo>
                  <a:pt x="6463" y="5547"/>
                  <a:pt x="6467" y="5432"/>
                  <a:pt x="6472" y="5376"/>
                </a:cubicBezTo>
                <a:close/>
                <a:moveTo>
                  <a:pt x="17973" y="5506"/>
                </a:moveTo>
                <a:lnTo>
                  <a:pt x="18022" y="5980"/>
                </a:lnTo>
                <a:cubicBezTo>
                  <a:pt x="17963" y="6397"/>
                  <a:pt x="17892" y="6734"/>
                  <a:pt x="17824" y="7068"/>
                </a:cubicBezTo>
                <a:lnTo>
                  <a:pt x="17773" y="6529"/>
                </a:lnTo>
                <a:cubicBezTo>
                  <a:pt x="17846" y="6223"/>
                  <a:pt x="17905" y="5895"/>
                  <a:pt x="17973" y="5506"/>
                </a:cubicBezTo>
                <a:close/>
                <a:moveTo>
                  <a:pt x="5185" y="5516"/>
                </a:moveTo>
                <a:cubicBezTo>
                  <a:pt x="5189" y="5795"/>
                  <a:pt x="5203" y="6186"/>
                  <a:pt x="5207" y="6465"/>
                </a:cubicBezTo>
                <a:lnTo>
                  <a:pt x="5293" y="6465"/>
                </a:lnTo>
                <a:cubicBezTo>
                  <a:pt x="5307" y="6158"/>
                  <a:pt x="5320" y="5823"/>
                  <a:pt x="5325" y="5516"/>
                </a:cubicBezTo>
                <a:lnTo>
                  <a:pt x="5185" y="5516"/>
                </a:lnTo>
                <a:close/>
                <a:moveTo>
                  <a:pt x="6195" y="5549"/>
                </a:moveTo>
                <a:lnTo>
                  <a:pt x="6244" y="6023"/>
                </a:lnTo>
                <a:cubicBezTo>
                  <a:pt x="6181" y="6441"/>
                  <a:pt x="6114" y="6777"/>
                  <a:pt x="6046" y="7111"/>
                </a:cubicBezTo>
                <a:lnTo>
                  <a:pt x="5995" y="6583"/>
                </a:lnTo>
                <a:cubicBezTo>
                  <a:pt x="6068" y="6276"/>
                  <a:pt x="6127" y="5939"/>
                  <a:pt x="6195" y="5549"/>
                </a:cubicBezTo>
                <a:close/>
                <a:moveTo>
                  <a:pt x="4169" y="5797"/>
                </a:moveTo>
                <a:lnTo>
                  <a:pt x="4169" y="8059"/>
                </a:lnTo>
                <a:cubicBezTo>
                  <a:pt x="4345" y="7251"/>
                  <a:pt x="4392" y="6689"/>
                  <a:pt x="4396" y="5797"/>
                </a:cubicBezTo>
                <a:lnTo>
                  <a:pt x="4169" y="5797"/>
                </a:lnTo>
                <a:close/>
                <a:moveTo>
                  <a:pt x="17512" y="6120"/>
                </a:moveTo>
                <a:cubicBezTo>
                  <a:pt x="17549" y="6370"/>
                  <a:pt x="17633" y="6846"/>
                  <a:pt x="17665" y="7068"/>
                </a:cubicBezTo>
                <a:lnTo>
                  <a:pt x="17602" y="7477"/>
                </a:lnTo>
                <a:cubicBezTo>
                  <a:pt x="17570" y="7255"/>
                  <a:pt x="17490" y="6730"/>
                  <a:pt x="17449" y="6508"/>
                </a:cubicBezTo>
                <a:lnTo>
                  <a:pt x="17512" y="6120"/>
                </a:lnTo>
                <a:close/>
                <a:moveTo>
                  <a:pt x="19211" y="6174"/>
                </a:moveTo>
                <a:cubicBezTo>
                  <a:pt x="19256" y="6368"/>
                  <a:pt x="19338" y="6784"/>
                  <a:pt x="19383" y="7089"/>
                </a:cubicBezTo>
                <a:lnTo>
                  <a:pt x="19320" y="7585"/>
                </a:lnTo>
                <a:cubicBezTo>
                  <a:pt x="19275" y="7307"/>
                  <a:pt x="19193" y="6864"/>
                  <a:pt x="19148" y="6669"/>
                </a:cubicBezTo>
                <a:lnTo>
                  <a:pt x="19211" y="6174"/>
                </a:lnTo>
                <a:close/>
                <a:moveTo>
                  <a:pt x="16300" y="6702"/>
                </a:moveTo>
                <a:lnTo>
                  <a:pt x="16395" y="6734"/>
                </a:lnTo>
                <a:lnTo>
                  <a:pt x="16395" y="7176"/>
                </a:lnTo>
                <a:lnTo>
                  <a:pt x="16658" y="7176"/>
                </a:lnTo>
                <a:lnTo>
                  <a:pt x="16658" y="7704"/>
                </a:lnTo>
                <a:lnTo>
                  <a:pt x="16427" y="7704"/>
                </a:lnTo>
                <a:cubicBezTo>
                  <a:pt x="16494" y="8204"/>
                  <a:pt x="16581" y="8618"/>
                  <a:pt x="16703" y="9007"/>
                </a:cubicBezTo>
                <a:lnTo>
                  <a:pt x="16653" y="9589"/>
                </a:lnTo>
                <a:cubicBezTo>
                  <a:pt x="16558" y="9228"/>
                  <a:pt x="16473" y="8755"/>
                  <a:pt x="16400" y="8199"/>
                </a:cubicBezTo>
                <a:lnTo>
                  <a:pt x="16400" y="9837"/>
                </a:lnTo>
                <a:lnTo>
                  <a:pt x="16306" y="9837"/>
                </a:lnTo>
                <a:lnTo>
                  <a:pt x="16306" y="8232"/>
                </a:lnTo>
                <a:cubicBezTo>
                  <a:pt x="16247" y="8760"/>
                  <a:pt x="16175" y="9181"/>
                  <a:pt x="16057" y="9654"/>
                </a:cubicBezTo>
                <a:lnTo>
                  <a:pt x="15998" y="9093"/>
                </a:lnTo>
                <a:cubicBezTo>
                  <a:pt x="16129" y="8649"/>
                  <a:pt x="16206" y="8259"/>
                  <a:pt x="16269" y="7704"/>
                </a:cubicBezTo>
                <a:lnTo>
                  <a:pt x="16048" y="7704"/>
                </a:lnTo>
                <a:lnTo>
                  <a:pt x="16048" y="7176"/>
                </a:lnTo>
                <a:lnTo>
                  <a:pt x="16300" y="7176"/>
                </a:lnTo>
                <a:lnTo>
                  <a:pt x="16300" y="6702"/>
                </a:lnTo>
                <a:close/>
                <a:moveTo>
                  <a:pt x="6118" y="7143"/>
                </a:moveTo>
                <a:lnTo>
                  <a:pt x="6743" y="7143"/>
                </a:lnTo>
                <a:lnTo>
                  <a:pt x="6743" y="8813"/>
                </a:lnTo>
                <a:lnTo>
                  <a:pt x="6649" y="8813"/>
                </a:lnTo>
                <a:lnTo>
                  <a:pt x="6649" y="7639"/>
                </a:lnTo>
                <a:lnTo>
                  <a:pt x="6218" y="7639"/>
                </a:lnTo>
                <a:lnTo>
                  <a:pt x="6218" y="8813"/>
                </a:lnTo>
                <a:lnTo>
                  <a:pt x="6118" y="8813"/>
                </a:lnTo>
                <a:lnTo>
                  <a:pt x="6118" y="7143"/>
                </a:lnTo>
                <a:close/>
                <a:moveTo>
                  <a:pt x="2293" y="7445"/>
                </a:moveTo>
                <a:cubicBezTo>
                  <a:pt x="2356" y="7445"/>
                  <a:pt x="2407" y="7755"/>
                  <a:pt x="2407" y="8145"/>
                </a:cubicBezTo>
                <a:cubicBezTo>
                  <a:pt x="2407" y="8563"/>
                  <a:pt x="2356" y="8835"/>
                  <a:pt x="2293" y="8835"/>
                </a:cubicBezTo>
                <a:cubicBezTo>
                  <a:pt x="2230" y="8835"/>
                  <a:pt x="2179" y="8563"/>
                  <a:pt x="2179" y="8145"/>
                </a:cubicBezTo>
                <a:cubicBezTo>
                  <a:pt x="2179" y="7755"/>
                  <a:pt x="2229" y="7445"/>
                  <a:pt x="2293" y="7445"/>
                </a:cubicBezTo>
                <a:close/>
                <a:moveTo>
                  <a:pt x="5067" y="7445"/>
                </a:moveTo>
                <a:lnTo>
                  <a:pt x="5447" y="7445"/>
                </a:lnTo>
                <a:lnTo>
                  <a:pt x="5447" y="9675"/>
                </a:lnTo>
                <a:lnTo>
                  <a:pt x="5067" y="9675"/>
                </a:lnTo>
                <a:lnTo>
                  <a:pt x="5067" y="7445"/>
                </a:lnTo>
                <a:close/>
                <a:moveTo>
                  <a:pt x="13828" y="7510"/>
                </a:moveTo>
                <a:cubicBezTo>
                  <a:pt x="13842" y="7506"/>
                  <a:pt x="13855" y="7529"/>
                  <a:pt x="13864" y="7585"/>
                </a:cubicBezTo>
                <a:lnTo>
                  <a:pt x="14015" y="8512"/>
                </a:lnTo>
                <a:cubicBezTo>
                  <a:pt x="14024" y="8595"/>
                  <a:pt x="14027" y="8698"/>
                  <a:pt x="14027" y="8781"/>
                </a:cubicBezTo>
                <a:cubicBezTo>
                  <a:pt x="14023" y="8864"/>
                  <a:pt x="14019" y="8930"/>
                  <a:pt x="14010" y="8986"/>
                </a:cubicBezTo>
                <a:lnTo>
                  <a:pt x="13864" y="9902"/>
                </a:lnTo>
                <a:cubicBezTo>
                  <a:pt x="13846" y="10096"/>
                  <a:pt x="13814" y="10094"/>
                  <a:pt x="13787" y="9955"/>
                </a:cubicBezTo>
                <a:cubicBezTo>
                  <a:pt x="13769" y="9844"/>
                  <a:pt x="13769" y="9642"/>
                  <a:pt x="13787" y="9503"/>
                </a:cubicBezTo>
                <a:lnTo>
                  <a:pt x="13856" y="9093"/>
                </a:lnTo>
                <a:lnTo>
                  <a:pt x="13467" y="9093"/>
                </a:lnTo>
                <a:lnTo>
                  <a:pt x="13358" y="8425"/>
                </a:lnTo>
                <a:lnTo>
                  <a:pt x="13847" y="8425"/>
                </a:lnTo>
                <a:lnTo>
                  <a:pt x="13787" y="8059"/>
                </a:lnTo>
                <a:cubicBezTo>
                  <a:pt x="13769" y="7948"/>
                  <a:pt x="13769" y="7756"/>
                  <a:pt x="13787" y="7617"/>
                </a:cubicBezTo>
                <a:cubicBezTo>
                  <a:pt x="13799" y="7548"/>
                  <a:pt x="13813" y="7513"/>
                  <a:pt x="13828" y="7510"/>
                </a:cubicBezTo>
                <a:close/>
                <a:moveTo>
                  <a:pt x="18164" y="7725"/>
                </a:moveTo>
                <a:lnTo>
                  <a:pt x="18267" y="7725"/>
                </a:lnTo>
                <a:cubicBezTo>
                  <a:pt x="18263" y="7836"/>
                  <a:pt x="18262" y="8034"/>
                  <a:pt x="18262" y="8145"/>
                </a:cubicBezTo>
                <a:cubicBezTo>
                  <a:pt x="18253" y="9063"/>
                  <a:pt x="18131" y="9449"/>
                  <a:pt x="17833" y="9977"/>
                </a:cubicBezTo>
                <a:lnTo>
                  <a:pt x="17793" y="9374"/>
                </a:lnTo>
                <a:cubicBezTo>
                  <a:pt x="18077" y="8957"/>
                  <a:pt x="18150" y="8613"/>
                  <a:pt x="18159" y="8113"/>
                </a:cubicBezTo>
                <a:cubicBezTo>
                  <a:pt x="18159" y="8002"/>
                  <a:pt x="18164" y="7809"/>
                  <a:pt x="18164" y="7725"/>
                </a:cubicBezTo>
                <a:close/>
                <a:moveTo>
                  <a:pt x="6381" y="7747"/>
                </a:moveTo>
                <a:lnTo>
                  <a:pt x="6486" y="7747"/>
                </a:lnTo>
                <a:cubicBezTo>
                  <a:pt x="6481" y="7858"/>
                  <a:pt x="6481" y="8055"/>
                  <a:pt x="6481" y="8167"/>
                </a:cubicBezTo>
                <a:cubicBezTo>
                  <a:pt x="6471" y="9059"/>
                  <a:pt x="6349" y="9480"/>
                  <a:pt x="6050" y="10009"/>
                </a:cubicBezTo>
                <a:lnTo>
                  <a:pt x="6009" y="9395"/>
                </a:lnTo>
                <a:cubicBezTo>
                  <a:pt x="6295" y="8977"/>
                  <a:pt x="6366" y="8647"/>
                  <a:pt x="6375" y="8145"/>
                </a:cubicBezTo>
                <a:cubicBezTo>
                  <a:pt x="6375" y="8034"/>
                  <a:pt x="6381" y="7830"/>
                  <a:pt x="6381" y="7747"/>
                </a:cubicBezTo>
                <a:close/>
                <a:moveTo>
                  <a:pt x="1717" y="7801"/>
                </a:moveTo>
                <a:cubicBezTo>
                  <a:pt x="2007" y="7801"/>
                  <a:pt x="2242" y="9233"/>
                  <a:pt x="2242" y="10990"/>
                </a:cubicBezTo>
                <a:cubicBezTo>
                  <a:pt x="2233" y="11408"/>
                  <a:pt x="2215" y="11817"/>
                  <a:pt x="2188" y="12207"/>
                </a:cubicBezTo>
                <a:lnTo>
                  <a:pt x="2062" y="11431"/>
                </a:lnTo>
                <a:cubicBezTo>
                  <a:pt x="2066" y="11264"/>
                  <a:pt x="2071" y="11125"/>
                  <a:pt x="2071" y="10957"/>
                </a:cubicBezTo>
                <a:cubicBezTo>
                  <a:pt x="2071" y="9703"/>
                  <a:pt x="1907" y="8727"/>
                  <a:pt x="1703" y="8727"/>
                </a:cubicBezTo>
                <a:cubicBezTo>
                  <a:pt x="1676" y="8727"/>
                  <a:pt x="1654" y="8753"/>
                  <a:pt x="1631" y="8781"/>
                </a:cubicBezTo>
                <a:lnTo>
                  <a:pt x="1514" y="8059"/>
                </a:lnTo>
                <a:cubicBezTo>
                  <a:pt x="1577" y="7892"/>
                  <a:pt x="1644" y="7801"/>
                  <a:pt x="1717" y="7801"/>
                </a:cubicBezTo>
                <a:close/>
                <a:moveTo>
                  <a:pt x="5153" y="8027"/>
                </a:moveTo>
                <a:lnTo>
                  <a:pt x="5153" y="9115"/>
                </a:lnTo>
                <a:lnTo>
                  <a:pt x="5356" y="9115"/>
                </a:lnTo>
                <a:lnTo>
                  <a:pt x="5356" y="8027"/>
                </a:lnTo>
                <a:lnTo>
                  <a:pt x="5153" y="8027"/>
                </a:lnTo>
                <a:close/>
                <a:moveTo>
                  <a:pt x="17173" y="8091"/>
                </a:moveTo>
                <a:lnTo>
                  <a:pt x="17269" y="8113"/>
                </a:lnTo>
                <a:lnTo>
                  <a:pt x="17269" y="9093"/>
                </a:lnTo>
                <a:lnTo>
                  <a:pt x="17462" y="9093"/>
                </a:lnTo>
                <a:lnTo>
                  <a:pt x="17462" y="8232"/>
                </a:lnTo>
                <a:lnTo>
                  <a:pt x="17556" y="8285"/>
                </a:lnTo>
                <a:lnTo>
                  <a:pt x="17556" y="9837"/>
                </a:lnTo>
                <a:lnTo>
                  <a:pt x="17462" y="9837"/>
                </a:lnTo>
                <a:lnTo>
                  <a:pt x="17462" y="9675"/>
                </a:lnTo>
                <a:lnTo>
                  <a:pt x="16884" y="9675"/>
                </a:lnTo>
                <a:lnTo>
                  <a:pt x="16884" y="8285"/>
                </a:lnTo>
                <a:lnTo>
                  <a:pt x="16978" y="8318"/>
                </a:lnTo>
                <a:lnTo>
                  <a:pt x="16978" y="9093"/>
                </a:lnTo>
                <a:lnTo>
                  <a:pt x="17173" y="9093"/>
                </a:lnTo>
                <a:lnTo>
                  <a:pt x="17173" y="8091"/>
                </a:lnTo>
                <a:close/>
                <a:moveTo>
                  <a:pt x="18276" y="8566"/>
                </a:moveTo>
                <a:cubicBezTo>
                  <a:pt x="18398" y="8788"/>
                  <a:pt x="18506" y="9068"/>
                  <a:pt x="18628" y="9374"/>
                </a:cubicBezTo>
                <a:lnTo>
                  <a:pt x="18593" y="9977"/>
                </a:lnTo>
                <a:cubicBezTo>
                  <a:pt x="18476" y="9643"/>
                  <a:pt x="18361" y="9318"/>
                  <a:pt x="18239" y="9040"/>
                </a:cubicBezTo>
                <a:lnTo>
                  <a:pt x="18276" y="8566"/>
                </a:lnTo>
                <a:close/>
                <a:moveTo>
                  <a:pt x="6495" y="8587"/>
                </a:moveTo>
                <a:cubicBezTo>
                  <a:pt x="6617" y="8810"/>
                  <a:pt x="6726" y="9089"/>
                  <a:pt x="6848" y="9395"/>
                </a:cubicBezTo>
                <a:lnTo>
                  <a:pt x="6812" y="10009"/>
                </a:lnTo>
                <a:cubicBezTo>
                  <a:pt x="6694" y="9675"/>
                  <a:pt x="6580" y="9340"/>
                  <a:pt x="6458" y="9061"/>
                </a:cubicBezTo>
                <a:lnTo>
                  <a:pt x="6495" y="8587"/>
                </a:lnTo>
                <a:close/>
                <a:moveTo>
                  <a:pt x="1277" y="9093"/>
                </a:moveTo>
                <a:lnTo>
                  <a:pt x="1386" y="9751"/>
                </a:lnTo>
                <a:cubicBezTo>
                  <a:pt x="1350" y="10085"/>
                  <a:pt x="1328" y="10507"/>
                  <a:pt x="1328" y="10925"/>
                </a:cubicBezTo>
                <a:cubicBezTo>
                  <a:pt x="1328" y="12180"/>
                  <a:pt x="1499" y="13220"/>
                  <a:pt x="1694" y="13220"/>
                </a:cubicBezTo>
                <a:cubicBezTo>
                  <a:pt x="1767" y="13220"/>
                  <a:pt x="1834" y="13077"/>
                  <a:pt x="1888" y="12854"/>
                </a:cubicBezTo>
                <a:lnTo>
                  <a:pt x="1999" y="13522"/>
                </a:lnTo>
                <a:cubicBezTo>
                  <a:pt x="1917" y="13884"/>
                  <a:pt x="1817" y="14082"/>
                  <a:pt x="1708" y="14082"/>
                </a:cubicBezTo>
                <a:cubicBezTo>
                  <a:pt x="1413" y="14082"/>
                  <a:pt x="1177" y="12681"/>
                  <a:pt x="1177" y="10925"/>
                </a:cubicBezTo>
                <a:cubicBezTo>
                  <a:pt x="1177" y="10228"/>
                  <a:pt x="1214" y="9595"/>
                  <a:pt x="1277" y="9093"/>
                </a:cubicBezTo>
                <a:close/>
                <a:moveTo>
                  <a:pt x="17006" y="11173"/>
                </a:moveTo>
                <a:lnTo>
                  <a:pt x="17106" y="11345"/>
                </a:lnTo>
                <a:cubicBezTo>
                  <a:pt x="17093" y="11568"/>
                  <a:pt x="17078" y="11785"/>
                  <a:pt x="17069" y="12035"/>
                </a:cubicBezTo>
                <a:lnTo>
                  <a:pt x="17621" y="12035"/>
                </a:lnTo>
                <a:lnTo>
                  <a:pt x="17584" y="15795"/>
                </a:lnTo>
                <a:cubicBezTo>
                  <a:pt x="17575" y="16518"/>
                  <a:pt x="17539" y="16655"/>
                  <a:pt x="17404" y="16711"/>
                </a:cubicBezTo>
                <a:lnTo>
                  <a:pt x="17327" y="16732"/>
                </a:lnTo>
                <a:lnTo>
                  <a:pt x="17290" y="16097"/>
                </a:lnTo>
                <a:lnTo>
                  <a:pt x="17372" y="16064"/>
                </a:lnTo>
                <a:cubicBezTo>
                  <a:pt x="17463" y="16009"/>
                  <a:pt x="17476" y="15955"/>
                  <a:pt x="17481" y="15483"/>
                </a:cubicBezTo>
                <a:cubicBezTo>
                  <a:pt x="17485" y="15260"/>
                  <a:pt x="17508" y="12899"/>
                  <a:pt x="17512" y="12649"/>
                </a:cubicBezTo>
                <a:lnTo>
                  <a:pt x="17413" y="12649"/>
                </a:lnTo>
                <a:cubicBezTo>
                  <a:pt x="17358" y="14678"/>
                  <a:pt x="17267" y="15680"/>
                  <a:pt x="17019" y="16959"/>
                </a:cubicBezTo>
                <a:lnTo>
                  <a:pt x="16929" y="16431"/>
                </a:lnTo>
                <a:cubicBezTo>
                  <a:pt x="17173" y="15319"/>
                  <a:pt x="17264" y="14434"/>
                  <a:pt x="17309" y="12627"/>
                </a:cubicBezTo>
                <a:lnTo>
                  <a:pt x="17209" y="12627"/>
                </a:lnTo>
                <a:cubicBezTo>
                  <a:pt x="17146" y="14128"/>
                  <a:pt x="17038" y="15061"/>
                  <a:pt x="16843" y="15978"/>
                </a:cubicBezTo>
                <a:lnTo>
                  <a:pt x="16761" y="15515"/>
                </a:lnTo>
                <a:cubicBezTo>
                  <a:pt x="16946" y="14737"/>
                  <a:pt x="17047" y="13878"/>
                  <a:pt x="17106" y="12627"/>
                </a:cubicBezTo>
                <a:lnTo>
                  <a:pt x="17006" y="12627"/>
                </a:lnTo>
                <a:cubicBezTo>
                  <a:pt x="16961" y="13156"/>
                  <a:pt x="16907" y="13590"/>
                  <a:pt x="16849" y="14007"/>
                </a:cubicBezTo>
                <a:lnTo>
                  <a:pt x="16772" y="13565"/>
                </a:lnTo>
                <a:cubicBezTo>
                  <a:pt x="16871" y="12870"/>
                  <a:pt x="16961" y="11979"/>
                  <a:pt x="17006" y="11173"/>
                </a:cubicBezTo>
                <a:close/>
                <a:moveTo>
                  <a:pt x="19239" y="11173"/>
                </a:moveTo>
                <a:lnTo>
                  <a:pt x="19343" y="11259"/>
                </a:lnTo>
                <a:cubicBezTo>
                  <a:pt x="19334" y="11481"/>
                  <a:pt x="19329" y="11763"/>
                  <a:pt x="19320" y="12013"/>
                </a:cubicBezTo>
                <a:lnTo>
                  <a:pt x="19605" y="12013"/>
                </a:lnTo>
                <a:lnTo>
                  <a:pt x="19605" y="12595"/>
                </a:lnTo>
                <a:lnTo>
                  <a:pt x="19302" y="12595"/>
                </a:lnTo>
                <a:cubicBezTo>
                  <a:pt x="19293" y="12790"/>
                  <a:pt x="19289" y="12982"/>
                  <a:pt x="19280" y="13177"/>
                </a:cubicBezTo>
                <a:lnTo>
                  <a:pt x="19651" y="13177"/>
                </a:lnTo>
                <a:lnTo>
                  <a:pt x="19651" y="13726"/>
                </a:lnTo>
                <a:lnTo>
                  <a:pt x="19257" y="13726"/>
                </a:lnTo>
                <a:cubicBezTo>
                  <a:pt x="19248" y="13893"/>
                  <a:pt x="19238" y="14098"/>
                  <a:pt x="19229" y="14265"/>
                </a:cubicBezTo>
                <a:lnTo>
                  <a:pt x="19572" y="14265"/>
                </a:lnTo>
                <a:lnTo>
                  <a:pt x="19572" y="14815"/>
                </a:lnTo>
                <a:cubicBezTo>
                  <a:pt x="19554" y="14954"/>
                  <a:pt x="19478" y="15589"/>
                  <a:pt x="19437" y="15978"/>
                </a:cubicBezTo>
                <a:cubicBezTo>
                  <a:pt x="19478" y="16145"/>
                  <a:pt x="19523" y="16266"/>
                  <a:pt x="19555" y="16377"/>
                </a:cubicBezTo>
                <a:lnTo>
                  <a:pt x="19528" y="16980"/>
                </a:lnTo>
                <a:cubicBezTo>
                  <a:pt x="19411" y="16536"/>
                  <a:pt x="19202" y="15933"/>
                  <a:pt x="19080" y="15655"/>
                </a:cubicBezTo>
                <a:lnTo>
                  <a:pt x="19122" y="15095"/>
                </a:lnTo>
                <a:cubicBezTo>
                  <a:pt x="19181" y="15234"/>
                  <a:pt x="19266" y="15480"/>
                  <a:pt x="19351" y="15730"/>
                </a:cubicBezTo>
                <a:cubicBezTo>
                  <a:pt x="19383" y="15452"/>
                  <a:pt x="19432" y="15041"/>
                  <a:pt x="19455" y="14847"/>
                </a:cubicBezTo>
                <a:lnTo>
                  <a:pt x="19122" y="14847"/>
                </a:lnTo>
                <a:lnTo>
                  <a:pt x="19122" y="14319"/>
                </a:lnTo>
                <a:cubicBezTo>
                  <a:pt x="19131" y="14180"/>
                  <a:pt x="19138" y="13953"/>
                  <a:pt x="19152" y="13759"/>
                </a:cubicBezTo>
                <a:lnTo>
                  <a:pt x="19013" y="13759"/>
                </a:lnTo>
                <a:lnTo>
                  <a:pt x="19013" y="13177"/>
                </a:lnTo>
                <a:lnTo>
                  <a:pt x="19176" y="13177"/>
                </a:lnTo>
                <a:cubicBezTo>
                  <a:pt x="19185" y="12982"/>
                  <a:pt x="19193" y="12790"/>
                  <a:pt x="19197" y="12595"/>
                </a:cubicBezTo>
                <a:lnTo>
                  <a:pt x="19062" y="12595"/>
                </a:lnTo>
                <a:lnTo>
                  <a:pt x="19062" y="12013"/>
                </a:lnTo>
                <a:lnTo>
                  <a:pt x="19220" y="12013"/>
                </a:lnTo>
                <a:cubicBezTo>
                  <a:pt x="19229" y="11735"/>
                  <a:pt x="19235" y="11423"/>
                  <a:pt x="19239" y="11173"/>
                </a:cubicBezTo>
                <a:close/>
                <a:moveTo>
                  <a:pt x="18954" y="11205"/>
                </a:moveTo>
                <a:lnTo>
                  <a:pt x="19054" y="11399"/>
                </a:lnTo>
                <a:cubicBezTo>
                  <a:pt x="19027" y="11844"/>
                  <a:pt x="19004" y="12266"/>
                  <a:pt x="18977" y="12627"/>
                </a:cubicBezTo>
                <a:lnTo>
                  <a:pt x="18977" y="16851"/>
                </a:lnTo>
                <a:lnTo>
                  <a:pt x="18882" y="16851"/>
                </a:lnTo>
                <a:lnTo>
                  <a:pt x="18882" y="13673"/>
                </a:lnTo>
                <a:cubicBezTo>
                  <a:pt x="18855" y="13923"/>
                  <a:pt x="18817" y="14230"/>
                  <a:pt x="18786" y="14481"/>
                </a:cubicBezTo>
                <a:lnTo>
                  <a:pt x="18723" y="13953"/>
                </a:lnTo>
                <a:cubicBezTo>
                  <a:pt x="18809" y="13258"/>
                  <a:pt x="18895" y="12234"/>
                  <a:pt x="18954" y="11205"/>
                </a:cubicBezTo>
                <a:close/>
                <a:moveTo>
                  <a:pt x="5225" y="11238"/>
                </a:moveTo>
                <a:lnTo>
                  <a:pt x="5325" y="11399"/>
                </a:lnTo>
                <a:cubicBezTo>
                  <a:pt x="5311" y="11622"/>
                  <a:pt x="5292" y="11849"/>
                  <a:pt x="5288" y="12099"/>
                </a:cubicBezTo>
                <a:lnTo>
                  <a:pt x="5841" y="12099"/>
                </a:lnTo>
                <a:lnTo>
                  <a:pt x="5806" y="15860"/>
                </a:lnTo>
                <a:cubicBezTo>
                  <a:pt x="5797" y="16585"/>
                  <a:pt x="5760" y="16731"/>
                  <a:pt x="5624" y="16786"/>
                </a:cubicBezTo>
                <a:lnTo>
                  <a:pt x="5547" y="16808"/>
                </a:lnTo>
                <a:lnTo>
                  <a:pt x="5510" y="16172"/>
                </a:lnTo>
                <a:lnTo>
                  <a:pt x="5593" y="16140"/>
                </a:lnTo>
                <a:cubicBezTo>
                  <a:pt x="5683" y="16084"/>
                  <a:pt x="5697" y="16032"/>
                  <a:pt x="5701" y="15558"/>
                </a:cubicBezTo>
                <a:cubicBezTo>
                  <a:pt x="5706" y="15335"/>
                  <a:pt x="5728" y="12965"/>
                  <a:pt x="5733" y="12714"/>
                </a:cubicBezTo>
                <a:lnTo>
                  <a:pt x="5633" y="12714"/>
                </a:lnTo>
                <a:cubicBezTo>
                  <a:pt x="5578" y="14749"/>
                  <a:pt x="5488" y="15752"/>
                  <a:pt x="5239" y="17034"/>
                </a:cubicBezTo>
                <a:lnTo>
                  <a:pt x="5148" y="16506"/>
                </a:lnTo>
                <a:cubicBezTo>
                  <a:pt x="5392" y="15391"/>
                  <a:pt x="5484" y="14493"/>
                  <a:pt x="5530" y="12681"/>
                </a:cubicBezTo>
                <a:lnTo>
                  <a:pt x="5430" y="12681"/>
                </a:lnTo>
                <a:cubicBezTo>
                  <a:pt x="5366" y="14187"/>
                  <a:pt x="5257" y="15134"/>
                  <a:pt x="5062" y="16054"/>
                </a:cubicBezTo>
                <a:lnTo>
                  <a:pt x="4980" y="15580"/>
                </a:lnTo>
                <a:cubicBezTo>
                  <a:pt x="5165" y="14799"/>
                  <a:pt x="5266" y="13936"/>
                  <a:pt x="5325" y="12681"/>
                </a:cubicBezTo>
                <a:lnTo>
                  <a:pt x="5225" y="12681"/>
                </a:lnTo>
                <a:cubicBezTo>
                  <a:pt x="5179" y="13211"/>
                  <a:pt x="5126" y="13664"/>
                  <a:pt x="5067" y="14082"/>
                </a:cubicBezTo>
                <a:lnTo>
                  <a:pt x="4990" y="13629"/>
                </a:lnTo>
                <a:cubicBezTo>
                  <a:pt x="5090" y="12933"/>
                  <a:pt x="5179" y="12046"/>
                  <a:pt x="5225" y="11238"/>
                </a:cubicBezTo>
                <a:close/>
                <a:moveTo>
                  <a:pt x="6531" y="11238"/>
                </a:moveTo>
                <a:lnTo>
                  <a:pt x="6635" y="11345"/>
                </a:lnTo>
                <a:cubicBezTo>
                  <a:pt x="6626" y="11540"/>
                  <a:pt x="6611" y="11855"/>
                  <a:pt x="6607" y="12078"/>
                </a:cubicBezTo>
                <a:lnTo>
                  <a:pt x="6829" y="12078"/>
                </a:lnTo>
                <a:lnTo>
                  <a:pt x="6829" y="16862"/>
                </a:lnTo>
                <a:lnTo>
                  <a:pt x="6729" y="16862"/>
                </a:lnTo>
                <a:lnTo>
                  <a:pt x="6729" y="16506"/>
                </a:lnTo>
                <a:lnTo>
                  <a:pt x="6435" y="16506"/>
                </a:lnTo>
                <a:lnTo>
                  <a:pt x="6435" y="16894"/>
                </a:lnTo>
                <a:lnTo>
                  <a:pt x="6335" y="16894"/>
                </a:lnTo>
                <a:lnTo>
                  <a:pt x="6335" y="12078"/>
                </a:lnTo>
                <a:lnTo>
                  <a:pt x="6495" y="12078"/>
                </a:lnTo>
                <a:lnTo>
                  <a:pt x="6531" y="11238"/>
                </a:lnTo>
                <a:close/>
                <a:moveTo>
                  <a:pt x="17959" y="11238"/>
                </a:moveTo>
                <a:lnTo>
                  <a:pt x="18059" y="11367"/>
                </a:lnTo>
                <a:cubicBezTo>
                  <a:pt x="18050" y="11589"/>
                  <a:pt x="18040" y="11871"/>
                  <a:pt x="18031" y="12121"/>
                </a:cubicBezTo>
                <a:lnTo>
                  <a:pt x="18259" y="12121"/>
                </a:lnTo>
                <a:lnTo>
                  <a:pt x="18259" y="12757"/>
                </a:lnTo>
                <a:cubicBezTo>
                  <a:pt x="18209" y="14452"/>
                  <a:pt x="18091" y="15594"/>
                  <a:pt x="17861" y="16872"/>
                </a:cubicBezTo>
                <a:lnTo>
                  <a:pt x="17784" y="16345"/>
                </a:lnTo>
                <a:cubicBezTo>
                  <a:pt x="18014" y="15149"/>
                  <a:pt x="18104" y="14181"/>
                  <a:pt x="18153" y="12735"/>
                </a:cubicBezTo>
                <a:lnTo>
                  <a:pt x="17991" y="12735"/>
                </a:lnTo>
                <a:cubicBezTo>
                  <a:pt x="17968" y="12985"/>
                  <a:pt x="17951" y="13228"/>
                  <a:pt x="17933" y="13479"/>
                </a:cubicBezTo>
                <a:cubicBezTo>
                  <a:pt x="17973" y="13645"/>
                  <a:pt x="18018" y="13844"/>
                  <a:pt x="18059" y="14039"/>
                </a:cubicBezTo>
                <a:lnTo>
                  <a:pt x="18013" y="14653"/>
                </a:lnTo>
                <a:cubicBezTo>
                  <a:pt x="17968" y="14431"/>
                  <a:pt x="17927" y="14201"/>
                  <a:pt x="17882" y="14007"/>
                </a:cubicBezTo>
                <a:cubicBezTo>
                  <a:pt x="17859" y="14229"/>
                  <a:pt x="17842" y="14458"/>
                  <a:pt x="17819" y="14653"/>
                </a:cubicBezTo>
                <a:lnTo>
                  <a:pt x="17747" y="14125"/>
                </a:lnTo>
                <a:cubicBezTo>
                  <a:pt x="17838" y="13291"/>
                  <a:pt x="17923" y="12266"/>
                  <a:pt x="17959" y="11238"/>
                </a:cubicBezTo>
                <a:close/>
                <a:moveTo>
                  <a:pt x="16306" y="11259"/>
                </a:moveTo>
                <a:lnTo>
                  <a:pt x="16395" y="11291"/>
                </a:lnTo>
                <a:lnTo>
                  <a:pt x="16395" y="11787"/>
                </a:lnTo>
                <a:lnTo>
                  <a:pt x="16635" y="11787"/>
                </a:lnTo>
                <a:lnTo>
                  <a:pt x="16635" y="12207"/>
                </a:lnTo>
                <a:lnTo>
                  <a:pt x="16395" y="12207"/>
                </a:lnTo>
                <a:lnTo>
                  <a:pt x="16395" y="12509"/>
                </a:lnTo>
                <a:lnTo>
                  <a:pt x="16612" y="12509"/>
                </a:lnTo>
                <a:lnTo>
                  <a:pt x="16612" y="12929"/>
                </a:lnTo>
                <a:lnTo>
                  <a:pt x="16395" y="12929"/>
                </a:lnTo>
                <a:lnTo>
                  <a:pt x="16395" y="13263"/>
                </a:lnTo>
                <a:lnTo>
                  <a:pt x="16672" y="13263"/>
                </a:lnTo>
                <a:lnTo>
                  <a:pt x="16672" y="13705"/>
                </a:lnTo>
                <a:lnTo>
                  <a:pt x="16048" y="13705"/>
                </a:lnTo>
                <a:lnTo>
                  <a:pt x="16048" y="13263"/>
                </a:lnTo>
                <a:lnTo>
                  <a:pt x="16306" y="13263"/>
                </a:lnTo>
                <a:lnTo>
                  <a:pt x="16306" y="12929"/>
                </a:lnTo>
                <a:lnTo>
                  <a:pt x="16103" y="12929"/>
                </a:lnTo>
                <a:lnTo>
                  <a:pt x="16103" y="12509"/>
                </a:lnTo>
                <a:lnTo>
                  <a:pt x="16306" y="12509"/>
                </a:lnTo>
                <a:lnTo>
                  <a:pt x="16306" y="12207"/>
                </a:lnTo>
                <a:lnTo>
                  <a:pt x="16080" y="12207"/>
                </a:lnTo>
                <a:lnTo>
                  <a:pt x="16080" y="11787"/>
                </a:lnTo>
                <a:lnTo>
                  <a:pt x="16306" y="11787"/>
                </a:lnTo>
                <a:lnTo>
                  <a:pt x="16306" y="11259"/>
                </a:lnTo>
                <a:close/>
                <a:moveTo>
                  <a:pt x="18308" y="11259"/>
                </a:moveTo>
                <a:lnTo>
                  <a:pt x="18402" y="11291"/>
                </a:lnTo>
                <a:lnTo>
                  <a:pt x="18402" y="13231"/>
                </a:lnTo>
                <a:lnTo>
                  <a:pt x="18434" y="12929"/>
                </a:lnTo>
                <a:cubicBezTo>
                  <a:pt x="18515" y="13318"/>
                  <a:pt x="18583" y="13622"/>
                  <a:pt x="18660" y="14039"/>
                </a:cubicBezTo>
                <a:lnTo>
                  <a:pt x="18611" y="14653"/>
                </a:lnTo>
                <a:cubicBezTo>
                  <a:pt x="18529" y="14180"/>
                  <a:pt x="18474" y="13905"/>
                  <a:pt x="18402" y="13543"/>
                </a:cubicBezTo>
                <a:lnTo>
                  <a:pt x="18402" y="16797"/>
                </a:lnTo>
                <a:lnTo>
                  <a:pt x="18308" y="16797"/>
                </a:lnTo>
                <a:lnTo>
                  <a:pt x="18308" y="11259"/>
                </a:lnTo>
                <a:close/>
                <a:moveTo>
                  <a:pt x="4522" y="11324"/>
                </a:moveTo>
                <a:lnTo>
                  <a:pt x="4608" y="11345"/>
                </a:lnTo>
                <a:lnTo>
                  <a:pt x="4608" y="11852"/>
                </a:lnTo>
                <a:lnTo>
                  <a:pt x="4850" y="11852"/>
                </a:lnTo>
                <a:lnTo>
                  <a:pt x="4850" y="12261"/>
                </a:lnTo>
                <a:lnTo>
                  <a:pt x="4608" y="12261"/>
                </a:lnTo>
                <a:lnTo>
                  <a:pt x="4608" y="12574"/>
                </a:lnTo>
                <a:lnTo>
                  <a:pt x="4825" y="12574"/>
                </a:lnTo>
                <a:lnTo>
                  <a:pt x="4825" y="12994"/>
                </a:lnTo>
                <a:lnTo>
                  <a:pt x="4608" y="12994"/>
                </a:lnTo>
                <a:lnTo>
                  <a:pt x="4608" y="13328"/>
                </a:lnTo>
                <a:lnTo>
                  <a:pt x="4890" y="13328"/>
                </a:lnTo>
                <a:lnTo>
                  <a:pt x="4890" y="13748"/>
                </a:lnTo>
                <a:lnTo>
                  <a:pt x="4260" y="13748"/>
                </a:lnTo>
                <a:lnTo>
                  <a:pt x="4260" y="13328"/>
                </a:lnTo>
                <a:lnTo>
                  <a:pt x="4522" y="13328"/>
                </a:lnTo>
                <a:lnTo>
                  <a:pt x="4522" y="12994"/>
                </a:lnTo>
                <a:lnTo>
                  <a:pt x="4319" y="12994"/>
                </a:lnTo>
                <a:lnTo>
                  <a:pt x="4319" y="12574"/>
                </a:lnTo>
                <a:lnTo>
                  <a:pt x="4522" y="12574"/>
                </a:lnTo>
                <a:lnTo>
                  <a:pt x="4522" y="12261"/>
                </a:lnTo>
                <a:lnTo>
                  <a:pt x="4297" y="12261"/>
                </a:lnTo>
                <a:lnTo>
                  <a:pt x="4297" y="11852"/>
                </a:lnTo>
                <a:lnTo>
                  <a:pt x="4522" y="11852"/>
                </a:lnTo>
                <a:lnTo>
                  <a:pt x="4522" y="11324"/>
                </a:lnTo>
                <a:close/>
                <a:moveTo>
                  <a:pt x="6123" y="11324"/>
                </a:moveTo>
                <a:lnTo>
                  <a:pt x="6218" y="11345"/>
                </a:lnTo>
                <a:lnTo>
                  <a:pt x="6218" y="12347"/>
                </a:lnTo>
                <a:lnTo>
                  <a:pt x="6318" y="12347"/>
                </a:lnTo>
                <a:lnTo>
                  <a:pt x="6318" y="12961"/>
                </a:lnTo>
                <a:lnTo>
                  <a:pt x="6218" y="12961"/>
                </a:lnTo>
                <a:lnTo>
                  <a:pt x="6218" y="13877"/>
                </a:lnTo>
                <a:lnTo>
                  <a:pt x="6309" y="13683"/>
                </a:lnTo>
                <a:lnTo>
                  <a:pt x="6318" y="14416"/>
                </a:lnTo>
                <a:cubicBezTo>
                  <a:pt x="6295" y="14472"/>
                  <a:pt x="6259" y="14526"/>
                  <a:pt x="6218" y="14610"/>
                </a:cubicBezTo>
                <a:lnTo>
                  <a:pt x="6218" y="16172"/>
                </a:lnTo>
                <a:cubicBezTo>
                  <a:pt x="6218" y="16758"/>
                  <a:pt x="6196" y="16812"/>
                  <a:pt x="6100" y="16840"/>
                </a:cubicBezTo>
                <a:lnTo>
                  <a:pt x="6050" y="16862"/>
                </a:lnTo>
                <a:lnTo>
                  <a:pt x="6023" y="16258"/>
                </a:lnTo>
                <a:lnTo>
                  <a:pt x="6072" y="16226"/>
                </a:lnTo>
                <a:cubicBezTo>
                  <a:pt x="6113" y="16226"/>
                  <a:pt x="6123" y="16197"/>
                  <a:pt x="6123" y="15946"/>
                </a:cubicBezTo>
                <a:lnTo>
                  <a:pt x="6123" y="14772"/>
                </a:lnTo>
                <a:lnTo>
                  <a:pt x="5987" y="14998"/>
                </a:lnTo>
                <a:lnTo>
                  <a:pt x="5967" y="14384"/>
                </a:lnTo>
                <a:cubicBezTo>
                  <a:pt x="6004" y="14328"/>
                  <a:pt x="6060" y="14247"/>
                  <a:pt x="6123" y="14136"/>
                </a:cubicBezTo>
                <a:lnTo>
                  <a:pt x="6123" y="12994"/>
                </a:lnTo>
                <a:lnTo>
                  <a:pt x="6001" y="12994"/>
                </a:lnTo>
                <a:lnTo>
                  <a:pt x="6001" y="12380"/>
                </a:lnTo>
                <a:lnTo>
                  <a:pt x="6123" y="12380"/>
                </a:lnTo>
                <a:lnTo>
                  <a:pt x="6123" y="11324"/>
                </a:lnTo>
                <a:close/>
                <a:moveTo>
                  <a:pt x="15922" y="11345"/>
                </a:moveTo>
                <a:cubicBezTo>
                  <a:pt x="15958" y="11595"/>
                  <a:pt x="16016" y="12063"/>
                  <a:pt x="16043" y="12369"/>
                </a:cubicBezTo>
                <a:lnTo>
                  <a:pt x="15971" y="12811"/>
                </a:lnTo>
                <a:cubicBezTo>
                  <a:pt x="15935" y="12421"/>
                  <a:pt x="15885" y="11929"/>
                  <a:pt x="15849" y="11679"/>
                </a:cubicBezTo>
                <a:lnTo>
                  <a:pt x="15922" y="11345"/>
                </a:lnTo>
                <a:close/>
                <a:moveTo>
                  <a:pt x="4134" y="11378"/>
                </a:moveTo>
                <a:cubicBezTo>
                  <a:pt x="4170" y="11629"/>
                  <a:pt x="4227" y="12105"/>
                  <a:pt x="4255" y="12412"/>
                </a:cubicBezTo>
                <a:lnTo>
                  <a:pt x="4183" y="12821"/>
                </a:lnTo>
                <a:cubicBezTo>
                  <a:pt x="4146" y="12431"/>
                  <a:pt x="4096" y="11930"/>
                  <a:pt x="4060" y="11679"/>
                </a:cubicBezTo>
                <a:lnTo>
                  <a:pt x="4134" y="11378"/>
                </a:lnTo>
                <a:close/>
                <a:moveTo>
                  <a:pt x="7360" y="11539"/>
                </a:moveTo>
                <a:lnTo>
                  <a:pt x="7805" y="11539"/>
                </a:lnTo>
                <a:cubicBezTo>
                  <a:pt x="7800" y="11706"/>
                  <a:pt x="7795" y="12520"/>
                  <a:pt x="7791" y="12660"/>
                </a:cubicBezTo>
                <a:cubicBezTo>
                  <a:pt x="7786" y="13189"/>
                  <a:pt x="7768" y="13268"/>
                  <a:pt x="7673" y="13295"/>
                </a:cubicBezTo>
                <a:lnTo>
                  <a:pt x="7605" y="13349"/>
                </a:lnTo>
                <a:lnTo>
                  <a:pt x="7577" y="12854"/>
                </a:lnTo>
                <a:lnTo>
                  <a:pt x="7640" y="12821"/>
                </a:lnTo>
                <a:cubicBezTo>
                  <a:pt x="7694" y="12793"/>
                  <a:pt x="7709" y="12771"/>
                  <a:pt x="7713" y="12520"/>
                </a:cubicBezTo>
                <a:cubicBezTo>
                  <a:pt x="7713" y="12380"/>
                  <a:pt x="7714" y="12189"/>
                  <a:pt x="7719" y="12078"/>
                </a:cubicBezTo>
                <a:lnTo>
                  <a:pt x="7554" y="12078"/>
                </a:lnTo>
                <a:lnTo>
                  <a:pt x="7551" y="12326"/>
                </a:lnTo>
                <a:cubicBezTo>
                  <a:pt x="7528" y="12883"/>
                  <a:pt x="7486" y="13213"/>
                  <a:pt x="7391" y="13576"/>
                </a:cubicBezTo>
                <a:lnTo>
                  <a:pt x="7799" y="13576"/>
                </a:lnTo>
                <a:lnTo>
                  <a:pt x="7799" y="15332"/>
                </a:lnTo>
                <a:lnTo>
                  <a:pt x="7740" y="15332"/>
                </a:lnTo>
                <a:cubicBezTo>
                  <a:pt x="7780" y="15693"/>
                  <a:pt x="7832" y="16206"/>
                  <a:pt x="7859" y="16560"/>
                </a:cubicBezTo>
                <a:lnTo>
                  <a:pt x="7773" y="16926"/>
                </a:lnTo>
                <a:cubicBezTo>
                  <a:pt x="7750" y="16508"/>
                  <a:pt x="7696" y="15998"/>
                  <a:pt x="7656" y="15580"/>
                </a:cubicBezTo>
                <a:lnTo>
                  <a:pt x="7728" y="15332"/>
                </a:lnTo>
                <a:lnTo>
                  <a:pt x="7377" y="15332"/>
                </a:lnTo>
                <a:lnTo>
                  <a:pt x="7377" y="13629"/>
                </a:lnTo>
                <a:lnTo>
                  <a:pt x="7356" y="13683"/>
                </a:lnTo>
                <a:lnTo>
                  <a:pt x="7323" y="13274"/>
                </a:lnTo>
                <a:lnTo>
                  <a:pt x="7323" y="15192"/>
                </a:lnTo>
                <a:lnTo>
                  <a:pt x="7034" y="15192"/>
                </a:lnTo>
                <a:lnTo>
                  <a:pt x="7034" y="11572"/>
                </a:lnTo>
                <a:lnTo>
                  <a:pt x="7323" y="11572"/>
                </a:lnTo>
                <a:lnTo>
                  <a:pt x="7323" y="13134"/>
                </a:lnTo>
                <a:cubicBezTo>
                  <a:pt x="7422" y="12814"/>
                  <a:pt x="7442" y="12531"/>
                  <a:pt x="7460" y="12099"/>
                </a:cubicBezTo>
                <a:lnTo>
                  <a:pt x="7460" y="12078"/>
                </a:lnTo>
                <a:lnTo>
                  <a:pt x="7360" y="12078"/>
                </a:lnTo>
                <a:lnTo>
                  <a:pt x="7360" y="11539"/>
                </a:lnTo>
                <a:close/>
                <a:moveTo>
                  <a:pt x="7125" y="12132"/>
                </a:moveTo>
                <a:lnTo>
                  <a:pt x="7125" y="13102"/>
                </a:lnTo>
                <a:lnTo>
                  <a:pt x="7234" y="13102"/>
                </a:lnTo>
                <a:lnTo>
                  <a:pt x="7234" y="12132"/>
                </a:lnTo>
                <a:lnTo>
                  <a:pt x="7125" y="12132"/>
                </a:lnTo>
                <a:close/>
                <a:moveTo>
                  <a:pt x="6431" y="12681"/>
                </a:moveTo>
                <a:lnTo>
                  <a:pt x="6431" y="13996"/>
                </a:lnTo>
                <a:lnTo>
                  <a:pt x="6726" y="13996"/>
                </a:lnTo>
                <a:lnTo>
                  <a:pt x="6726" y="12681"/>
                </a:lnTo>
                <a:lnTo>
                  <a:pt x="6431" y="12681"/>
                </a:lnTo>
                <a:close/>
                <a:moveTo>
                  <a:pt x="13472" y="12951"/>
                </a:moveTo>
                <a:cubicBezTo>
                  <a:pt x="13508" y="12951"/>
                  <a:pt x="13549" y="13096"/>
                  <a:pt x="13567" y="13263"/>
                </a:cubicBezTo>
                <a:cubicBezTo>
                  <a:pt x="13589" y="13485"/>
                  <a:pt x="13589" y="13758"/>
                  <a:pt x="13567" y="13953"/>
                </a:cubicBezTo>
                <a:cubicBezTo>
                  <a:pt x="13549" y="14147"/>
                  <a:pt x="13508" y="14265"/>
                  <a:pt x="13472" y="14265"/>
                </a:cubicBezTo>
                <a:cubicBezTo>
                  <a:pt x="13413" y="14265"/>
                  <a:pt x="13369" y="13980"/>
                  <a:pt x="13369" y="13619"/>
                </a:cubicBezTo>
                <a:cubicBezTo>
                  <a:pt x="13369" y="13230"/>
                  <a:pt x="13413" y="12951"/>
                  <a:pt x="13472" y="12951"/>
                </a:cubicBezTo>
                <a:close/>
                <a:moveTo>
                  <a:pt x="15794" y="13123"/>
                </a:moveTo>
                <a:lnTo>
                  <a:pt x="15994" y="13123"/>
                </a:lnTo>
                <a:lnTo>
                  <a:pt x="15994" y="15569"/>
                </a:lnTo>
                <a:lnTo>
                  <a:pt x="16066" y="15202"/>
                </a:lnTo>
                <a:lnTo>
                  <a:pt x="16097" y="15795"/>
                </a:lnTo>
                <a:cubicBezTo>
                  <a:pt x="16075" y="15906"/>
                  <a:pt x="15998" y="16322"/>
                  <a:pt x="15940" y="16711"/>
                </a:cubicBezTo>
                <a:lnTo>
                  <a:pt x="15880" y="16204"/>
                </a:lnTo>
                <a:cubicBezTo>
                  <a:pt x="15898" y="16093"/>
                  <a:pt x="15899" y="15983"/>
                  <a:pt x="15899" y="15817"/>
                </a:cubicBezTo>
                <a:lnTo>
                  <a:pt x="15899" y="13726"/>
                </a:lnTo>
                <a:lnTo>
                  <a:pt x="15794" y="13726"/>
                </a:lnTo>
                <a:lnTo>
                  <a:pt x="15794" y="13123"/>
                </a:lnTo>
                <a:close/>
                <a:moveTo>
                  <a:pt x="4011" y="13188"/>
                </a:moveTo>
                <a:lnTo>
                  <a:pt x="4209" y="13188"/>
                </a:lnTo>
                <a:lnTo>
                  <a:pt x="4209" y="15644"/>
                </a:lnTo>
                <a:lnTo>
                  <a:pt x="4283" y="15278"/>
                </a:lnTo>
                <a:lnTo>
                  <a:pt x="4314" y="15860"/>
                </a:lnTo>
                <a:cubicBezTo>
                  <a:pt x="4291" y="15971"/>
                  <a:pt x="4214" y="16396"/>
                  <a:pt x="4155" y="16786"/>
                </a:cubicBezTo>
                <a:lnTo>
                  <a:pt x="4097" y="16280"/>
                </a:lnTo>
                <a:cubicBezTo>
                  <a:pt x="4115" y="16168"/>
                  <a:pt x="4114" y="16059"/>
                  <a:pt x="4114" y="15892"/>
                </a:cubicBezTo>
                <a:lnTo>
                  <a:pt x="4114" y="13802"/>
                </a:lnTo>
                <a:lnTo>
                  <a:pt x="4011" y="13802"/>
                </a:lnTo>
                <a:lnTo>
                  <a:pt x="4011" y="13188"/>
                </a:lnTo>
                <a:close/>
                <a:moveTo>
                  <a:pt x="7125" y="13683"/>
                </a:moveTo>
                <a:lnTo>
                  <a:pt x="7125" y="14664"/>
                </a:lnTo>
                <a:lnTo>
                  <a:pt x="7234" y="14664"/>
                </a:lnTo>
                <a:lnTo>
                  <a:pt x="7234" y="13683"/>
                </a:lnTo>
                <a:lnTo>
                  <a:pt x="7125" y="13683"/>
                </a:lnTo>
                <a:close/>
                <a:moveTo>
                  <a:pt x="16120" y="13985"/>
                </a:moveTo>
                <a:lnTo>
                  <a:pt x="16598" y="13985"/>
                </a:lnTo>
                <a:lnTo>
                  <a:pt x="16598" y="16183"/>
                </a:lnTo>
                <a:cubicBezTo>
                  <a:pt x="16598" y="16628"/>
                  <a:pt x="16582" y="16737"/>
                  <a:pt x="16500" y="16765"/>
                </a:cubicBezTo>
                <a:lnTo>
                  <a:pt x="16441" y="16819"/>
                </a:lnTo>
                <a:lnTo>
                  <a:pt x="16414" y="16312"/>
                </a:lnTo>
                <a:lnTo>
                  <a:pt x="16460" y="16258"/>
                </a:lnTo>
                <a:cubicBezTo>
                  <a:pt x="16496" y="16258"/>
                  <a:pt x="16504" y="16231"/>
                  <a:pt x="16504" y="16064"/>
                </a:cubicBezTo>
                <a:lnTo>
                  <a:pt x="16504" y="15924"/>
                </a:lnTo>
                <a:lnTo>
                  <a:pt x="16202" y="15924"/>
                </a:lnTo>
                <a:lnTo>
                  <a:pt x="16202" y="16732"/>
                </a:lnTo>
                <a:lnTo>
                  <a:pt x="16120" y="16732"/>
                </a:lnTo>
                <a:lnTo>
                  <a:pt x="16120" y="13985"/>
                </a:lnTo>
                <a:close/>
                <a:moveTo>
                  <a:pt x="4337" y="14050"/>
                </a:moveTo>
                <a:lnTo>
                  <a:pt x="4817" y="14050"/>
                </a:lnTo>
                <a:lnTo>
                  <a:pt x="4817" y="16258"/>
                </a:lnTo>
                <a:cubicBezTo>
                  <a:pt x="4817" y="16704"/>
                  <a:pt x="4800" y="16812"/>
                  <a:pt x="4719" y="16840"/>
                </a:cubicBezTo>
                <a:lnTo>
                  <a:pt x="4659" y="16894"/>
                </a:lnTo>
                <a:lnTo>
                  <a:pt x="4631" y="16388"/>
                </a:lnTo>
                <a:lnTo>
                  <a:pt x="4677" y="16334"/>
                </a:lnTo>
                <a:cubicBezTo>
                  <a:pt x="4713" y="16334"/>
                  <a:pt x="4722" y="16307"/>
                  <a:pt x="4722" y="16140"/>
                </a:cubicBezTo>
                <a:lnTo>
                  <a:pt x="4722" y="16000"/>
                </a:lnTo>
                <a:lnTo>
                  <a:pt x="4419" y="16000"/>
                </a:lnTo>
                <a:lnTo>
                  <a:pt x="4419" y="16808"/>
                </a:lnTo>
                <a:lnTo>
                  <a:pt x="4337" y="16808"/>
                </a:lnTo>
                <a:lnTo>
                  <a:pt x="4337" y="14050"/>
                </a:lnTo>
                <a:close/>
                <a:moveTo>
                  <a:pt x="7474" y="14082"/>
                </a:moveTo>
                <a:lnTo>
                  <a:pt x="7474" y="14772"/>
                </a:lnTo>
                <a:lnTo>
                  <a:pt x="7713" y="14772"/>
                </a:lnTo>
                <a:lnTo>
                  <a:pt x="7713" y="14082"/>
                </a:lnTo>
                <a:lnTo>
                  <a:pt x="7474" y="14082"/>
                </a:lnTo>
                <a:close/>
                <a:moveTo>
                  <a:pt x="16202" y="14459"/>
                </a:moveTo>
                <a:lnTo>
                  <a:pt x="16202" y="14728"/>
                </a:lnTo>
                <a:lnTo>
                  <a:pt x="16504" y="14728"/>
                </a:lnTo>
                <a:lnTo>
                  <a:pt x="16504" y="14459"/>
                </a:lnTo>
                <a:lnTo>
                  <a:pt x="16202" y="14459"/>
                </a:lnTo>
                <a:close/>
                <a:moveTo>
                  <a:pt x="4419" y="14524"/>
                </a:moveTo>
                <a:lnTo>
                  <a:pt x="4419" y="14804"/>
                </a:lnTo>
                <a:lnTo>
                  <a:pt x="4722" y="14804"/>
                </a:lnTo>
                <a:lnTo>
                  <a:pt x="4722" y="14524"/>
                </a:lnTo>
                <a:lnTo>
                  <a:pt x="4419" y="14524"/>
                </a:lnTo>
                <a:close/>
                <a:moveTo>
                  <a:pt x="6431" y="14610"/>
                </a:moveTo>
                <a:lnTo>
                  <a:pt x="6431" y="15946"/>
                </a:lnTo>
                <a:lnTo>
                  <a:pt x="6726" y="15946"/>
                </a:lnTo>
                <a:lnTo>
                  <a:pt x="6726" y="14610"/>
                </a:lnTo>
                <a:lnTo>
                  <a:pt x="6431" y="14610"/>
                </a:lnTo>
                <a:close/>
                <a:moveTo>
                  <a:pt x="16202" y="15202"/>
                </a:moveTo>
                <a:lnTo>
                  <a:pt x="16202" y="15483"/>
                </a:lnTo>
                <a:lnTo>
                  <a:pt x="16504" y="15483"/>
                </a:lnTo>
                <a:lnTo>
                  <a:pt x="16504" y="15202"/>
                </a:lnTo>
                <a:lnTo>
                  <a:pt x="16202" y="15202"/>
                </a:lnTo>
                <a:close/>
                <a:moveTo>
                  <a:pt x="4419" y="15278"/>
                </a:moveTo>
                <a:lnTo>
                  <a:pt x="4419" y="15558"/>
                </a:lnTo>
                <a:lnTo>
                  <a:pt x="4722" y="15558"/>
                </a:lnTo>
                <a:lnTo>
                  <a:pt x="4722" y="15278"/>
                </a:lnTo>
                <a:lnTo>
                  <a:pt x="4419" y="15278"/>
                </a:lnTo>
                <a:close/>
                <a:moveTo>
                  <a:pt x="7092" y="15364"/>
                </a:moveTo>
                <a:lnTo>
                  <a:pt x="7179" y="15558"/>
                </a:lnTo>
                <a:cubicBezTo>
                  <a:pt x="7157" y="16060"/>
                  <a:pt x="7106" y="16618"/>
                  <a:pt x="7074" y="16980"/>
                </a:cubicBezTo>
                <a:lnTo>
                  <a:pt x="6980" y="16722"/>
                </a:lnTo>
                <a:cubicBezTo>
                  <a:pt x="7025" y="16303"/>
                  <a:pt x="7069" y="15726"/>
                  <a:pt x="7092" y="15364"/>
                </a:cubicBezTo>
                <a:close/>
                <a:moveTo>
                  <a:pt x="7533" y="15450"/>
                </a:moveTo>
                <a:cubicBezTo>
                  <a:pt x="7565" y="15813"/>
                  <a:pt x="7601" y="16307"/>
                  <a:pt x="7610" y="16614"/>
                </a:cubicBezTo>
                <a:lnTo>
                  <a:pt x="7523" y="16840"/>
                </a:lnTo>
                <a:cubicBezTo>
                  <a:pt x="7509" y="16478"/>
                  <a:pt x="7473" y="15974"/>
                  <a:pt x="7451" y="15612"/>
                </a:cubicBezTo>
                <a:lnTo>
                  <a:pt x="7533" y="15450"/>
                </a:lnTo>
                <a:close/>
                <a:moveTo>
                  <a:pt x="7328" y="15504"/>
                </a:moveTo>
                <a:cubicBezTo>
                  <a:pt x="7346" y="15867"/>
                  <a:pt x="7365" y="16359"/>
                  <a:pt x="7374" y="16722"/>
                </a:cubicBezTo>
                <a:lnTo>
                  <a:pt x="7277" y="16862"/>
                </a:lnTo>
                <a:cubicBezTo>
                  <a:pt x="7273" y="16471"/>
                  <a:pt x="7260" y="15974"/>
                  <a:pt x="7242" y="15612"/>
                </a:cubicBezTo>
                <a:lnTo>
                  <a:pt x="7328" y="15504"/>
                </a:lnTo>
                <a:close/>
              </a:path>
            </a:pathLst>
          </a:custGeom>
          <a:solidFill>
            <a:srgbClr val="E6E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l" defTabSz="457200">
              <a:defRPr sz="1800">
                <a:solidFill>
                  <a:srgbClr val="D5D5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1200"/>
          </a:p>
        </p:txBody>
      </p:sp>
      <p:sp>
        <p:nvSpPr>
          <p:cNvPr id="26" name="Copyright © Shanghai 100 meters Network Technology Co., Ltd."/>
          <p:cNvSpPr txBox="1"/>
          <p:nvPr/>
        </p:nvSpPr>
        <p:spPr>
          <a:xfrm>
            <a:off x="7442200" y="6190796"/>
            <a:ext cx="4380366" cy="18466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algn="l" defTabSz="412750">
              <a:defRPr sz="1400">
                <a:solidFill>
                  <a:srgbClr val="D8D8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1200"/>
              <a:t>Copyright © Shanghai 100me Internet Technology Co., Ltd. </a:t>
            </a:r>
          </a:p>
        </p:txBody>
      </p:sp>
      <p:sp>
        <p:nvSpPr>
          <p:cNvPr id="27" name="线条"/>
          <p:cNvSpPr/>
          <p:nvPr/>
        </p:nvSpPr>
        <p:spPr>
          <a:xfrm>
            <a:off x="494722" y="6016577"/>
            <a:ext cx="11202557" cy="1"/>
          </a:xfrm>
          <a:prstGeom prst="line">
            <a:avLst/>
          </a:prstGeom>
          <a:ln w="12700">
            <a:solidFill>
              <a:srgbClr val="D9D9D9"/>
            </a:solidFill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5467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3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264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417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07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507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70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959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405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CABD6-E814-0947-98E9-F3F1D962080F}" type="datetimeFigureOut">
              <a:rPr lang="en-CN" smtClean="0"/>
              <a:t>2023/8/23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101E-CE7B-344A-858E-C933CDDF3DB1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561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shell.cn/articles/17416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fl.corp.100.me/pages/viewpage.action?pageId=5498849" TargetMode="External"/><Relationship Id="rId2" Type="http://schemas.openxmlformats.org/officeDocument/2006/relationships/hyperlink" Target="https://cfl.corp.100.me/pages/viewpage.action?pageId=952839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fl.corp.100.me/pages/viewpage.action?pageId=549872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oc.ddxq.mobi/goc/eventli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738601" y="2643186"/>
            <a:ext cx="4266694" cy="5474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r>
              <a:rPr lang="en-CN" sz="3600" dirty="0"/>
              <a:t>稳定性学习资料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logo-白底.jpg" descr="logo-白底.jpg"/>
          <p:cNvPicPr>
            <a:picLocks noChangeAspect="1"/>
          </p:cNvPicPr>
          <p:nvPr/>
        </p:nvPicPr>
        <p:blipFill>
          <a:blip r:embed="rId2"/>
          <a:srcRect l="24641" t="39840" r="24641" b="39840"/>
          <a:stretch>
            <a:fillRect/>
          </a:stretch>
        </p:blipFill>
        <p:spPr>
          <a:xfrm>
            <a:off x="10175585" y="628269"/>
            <a:ext cx="1504606" cy="387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3" name="叮咚买菜品牌愿景"/>
          <p:cNvSpPr txBox="1">
            <a:spLocks noGrp="1"/>
          </p:cNvSpPr>
          <p:nvPr>
            <p:ph type="title" idx="4294967295"/>
          </p:nvPr>
        </p:nvSpPr>
        <p:spPr>
          <a:xfrm>
            <a:off x="845697" y="625313"/>
            <a:ext cx="8161090" cy="469660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2315845">
              <a:defRPr sz="4700" spc="-99">
                <a:solidFill>
                  <a:schemeClr val="accent5">
                    <a:satOff val="-41858"/>
                    <a:lumOff val="-13045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700"/>
              <a:t>红线</a:t>
            </a:r>
          </a:p>
        </p:txBody>
      </p:sp>
      <p:sp>
        <p:nvSpPr>
          <p:cNvPr id="144" name="任意形状 21"/>
          <p:cNvSpPr/>
          <p:nvPr/>
        </p:nvSpPr>
        <p:spPr>
          <a:xfrm>
            <a:off x="10533765" y="6162478"/>
            <a:ext cx="1158693" cy="1841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90" h="20913" extrusionOk="0">
                <a:moveTo>
                  <a:pt x="1699" y="0"/>
                </a:moveTo>
                <a:cubicBezTo>
                  <a:pt x="1776" y="0"/>
                  <a:pt x="1858" y="24"/>
                  <a:pt x="1930" y="108"/>
                </a:cubicBezTo>
                <a:cubicBezTo>
                  <a:pt x="1853" y="52"/>
                  <a:pt x="1776" y="32"/>
                  <a:pt x="1694" y="32"/>
                </a:cubicBezTo>
                <a:cubicBezTo>
                  <a:pt x="1200" y="32"/>
                  <a:pt x="720" y="1332"/>
                  <a:pt x="398" y="3674"/>
                </a:cubicBezTo>
                <a:lnTo>
                  <a:pt x="960" y="7143"/>
                </a:lnTo>
                <a:cubicBezTo>
                  <a:pt x="933" y="7199"/>
                  <a:pt x="909" y="7301"/>
                  <a:pt x="887" y="7413"/>
                </a:cubicBezTo>
                <a:cubicBezTo>
                  <a:pt x="841" y="7691"/>
                  <a:pt x="815" y="8057"/>
                  <a:pt x="815" y="8447"/>
                </a:cubicBezTo>
                <a:lnTo>
                  <a:pt x="815" y="14136"/>
                </a:lnTo>
                <a:cubicBezTo>
                  <a:pt x="815" y="14916"/>
                  <a:pt x="884" y="15332"/>
                  <a:pt x="1020" y="15332"/>
                </a:cubicBezTo>
                <a:lnTo>
                  <a:pt x="2288" y="15332"/>
                </a:lnTo>
                <a:lnTo>
                  <a:pt x="2592" y="17196"/>
                </a:lnTo>
                <a:cubicBezTo>
                  <a:pt x="2570" y="17307"/>
                  <a:pt x="2547" y="17423"/>
                  <a:pt x="2515" y="17562"/>
                </a:cubicBezTo>
                <a:cubicBezTo>
                  <a:pt x="1953" y="20043"/>
                  <a:pt x="1182" y="19629"/>
                  <a:pt x="692" y="16646"/>
                </a:cubicBezTo>
                <a:cubicBezTo>
                  <a:pt x="207" y="13635"/>
                  <a:pt x="140" y="8865"/>
                  <a:pt x="543" y="5409"/>
                </a:cubicBezTo>
                <a:lnTo>
                  <a:pt x="338" y="4159"/>
                </a:lnTo>
                <a:cubicBezTo>
                  <a:pt x="-210" y="8703"/>
                  <a:pt x="-78" y="15078"/>
                  <a:pt x="638" y="18618"/>
                </a:cubicBezTo>
                <a:cubicBezTo>
                  <a:pt x="982" y="20291"/>
                  <a:pt x="1399" y="21048"/>
                  <a:pt x="1811" y="20881"/>
                </a:cubicBezTo>
                <a:cubicBezTo>
                  <a:pt x="1775" y="20908"/>
                  <a:pt x="1739" y="20913"/>
                  <a:pt x="1703" y="20913"/>
                </a:cubicBezTo>
                <a:lnTo>
                  <a:pt x="7939" y="20913"/>
                </a:lnTo>
                <a:cubicBezTo>
                  <a:pt x="8878" y="20913"/>
                  <a:pt x="9640" y="16200"/>
                  <a:pt x="9640" y="10429"/>
                </a:cubicBezTo>
                <a:cubicBezTo>
                  <a:pt x="9635" y="4659"/>
                  <a:pt x="8874" y="0"/>
                  <a:pt x="7936" y="0"/>
                </a:cubicBezTo>
                <a:lnTo>
                  <a:pt x="1699" y="0"/>
                </a:lnTo>
                <a:close/>
                <a:moveTo>
                  <a:pt x="13477" y="0"/>
                </a:moveTo>
                <a:cubicBezTo>
                  <a:pt x="12985" y="0"/>
                  <a:pt x="12504" y="1307"/>
                  <a:pt x="12183" y="3642"/>
                </a:cubicBezTo>
                <a:lnTo>
                  <a:pt x="12680" y="6734"/>
                </a:lnTo>
                <a:lnTo>
                  <a:pt x="12680" y="11679"/>
                </a:lnTo>
                <a:lnTo>
                  <a:pt x="13486" y="11679"/>
                </a:lnTo>
                <a:lnTo>
                  <a:pt x="13589" y="12315"/>
                </a:lnTo>
                <a:lnTo>
                  <a:pt x="12686" y="12315"/>
                </a:lnTo>
                <a:lnTo>
                  <a:pt x="12686" y="14265"/>
                </a:lnTo>
                <a:cubicBezTo>
                  <a:pt x="12686" y="14626"/>
                  <a:pt x="12731" y="14933"/>
                  <a:pt x="12794" y="14933"/>
                </a:cubicBezTo>
                <a:lnTo>
                  <a:pt x="14015" y="14933"/>
                </a:lnTo>
                <a:lnTo>
                  <a:pt x="14370" y="17131"/>
                </a:lnTo>
                <a:cubicBezTo>
                  <a:pt x="14348" y="17242"/>
                  <a:pt x="14327" y="17348"/>
                  <a:pt x="14295" y="17487"/>
                </a:cubicBezTo>
                <a:cubicBezTo>
                  <a:pt x="13735" y="19960"/>
                  <a:pt x="12965" y="19545"/>
                  <a:pt x="12477" y="16571"/>
                </a:cubicBezTo>
                <a:cubicBezTo>
                  <a:pt x="11994" y="13569"/>
                  <a:pt x="11926" y="8812"/>
                  <a:pt x="12328" y="5366"/>
                </a:cubicBezTo>
                <a:lnTo>
                  <a:pt x="12125" y="4116"/>
                </a:lnTo>
                <a:cubicBezTo>
                  <a:pt x="11578" y="8646"/>
                  <a:pt x="11709" y="15012"/>
                  <a:pt x="12423" y="18543"/>
                </a:cubicBezTo>
                <a:cubicBezTo>
                  <a:pt x="13047" y="21600"/>
                  <a:pt x="13875" y="20816"/>
                  <a:pt x="13477" y="20816"/>
                </a:cubicBezTo>
                <a:lnTo>
                  <a:pt x="19695" y="20816"/>
                </a:lnTo>
                <a:cubicBezTo>
                  <a:pt x="20630" y="20816"/>
                  <a:pt x="21390" y="16119"/>
                  <a:pt x="21390" y="10365"/>
                </a:cubicBezTo>
                <a:cubicBezTo>
                  <a:pt x="21390" y="4639"/>
                  <a:pt x="20631" y="0"/>
                  <a:pt x="19691" y="0"/>
                </a:cubicBezTo>
                <a:lnTo>
                  <a:pt x="13477" y="0"/>
                </a:lnTo>
                <a:close/>
                <a:moveTo>
                  <a:pt x="1696" y="1670"/>
                </a:moveTo>
                <a:cubicBezTo>
                  <a:pt x="2062" y="1665"/>
                  <a:pt x="2426" y="2535"/>
                  <a:pt x="2701" y="4213"/>
                </a:cubicBezTo>
                <a:cubicBezTo>
                  <a:pt x="3186" y="7223"/>
                  <a:pt x="3253" y="11994"/>
                  <a:pt x="2850" y="15450"/>
                </a:cubicBezTo>
                <a:lnTo>
                  <a:pt x="3050" y="16700"/>
                </a:lnTo>
                <a:cubicBezTo>
                  <a:pt x="3031" y="16812"/>
                  <a:pt x="3008" y="16953"/>
                  <a:pt x="2981" y="17120"/>
                </a:cubicBezTo>
                <a:lnTo>
                  <a:pt x="2564" y="14556"/>
                </a:lnTo>
                <a:cubicBezTo>
                  <a:pt x="2569" y="14417"/>
                  <a:pt x="2573" y="14271"/>
                  <a:pt x="2573" y="14104"/>
                </a:cubicBezTo>
                <a:lnTo>
                  <a:pt x="2573" y="8415"/>
                </a:lnTo>
                <a:cubicBezTo>
                  <a:pt x="2573" y="8024"/>
                  <a:pt x="2556" y="7698"/>
                  <a:pt x="2507" y="7391"/>
                </a:cubicBezTo>
                <a:cubicBezTo>
                  <a:pt x="2461" y="7112"/>
                  <a:pt x="2397" y="6971"/>
                  <a:pt x="2333" y="6971"/>
                </a:cubicBezTo>
                <a:lnTo>
                  <a:pt x="2293" y="6971"/>
                </a:lnTo>
                <a:cubicBezTo>
                  <a:pt x="2270" y="6971"/>
                  <a:pt x="2253" y="6887"/>
                  <a:pt x="2230" y="6831"/>
                </a:cubicBezTo>
                <a:cubicBezTo>
                  <a:pt x="2207" y="6747"/>
                  <a:pt x="2193" y="6641"/>
                  <a:pt x="2184" y="6529"/>
                </a:cubicBezTo>
                <a:lnTo>
                  <a:pt x="2134" y="5829"/>
                </a:lnTo>
                <a:cubicBezTo>
                  <a:pt x="2125" y="5717"/>
                  <a:pt x="2111" y="5658"/>
                  <a:pt x="2093" y="5603"/>
                </a:cubicBezTo>
                <a:cubicBezTo>
                  <a:pt x="2075" y="5519"/>
                  <a:pt x="2053" y="5549"/>
                  <a:pt x="2030" y="5549"/>
                </a:cubicBezTo>
                <a:lnTo>
                  <a:pt x="1368" y="5549"/>
                </a:lnTo>
                <a:cubicBezTo>
                  <a:pt x="1346" y="5549"/>
                  <a:pt x="1323" y="5519"/>
                  <a:pt x="1300" y="5603"/>
                </a:cubicBezTo>
                <a:cubicBezTo>
                  <a:pt x="1282" y="5658"/>
                  <a:pt x="1269" y="5739"/>
                  <a:pt x="1260" y="5850"/>
                </a:cubicBezTo>
                <a:lnTo>
                  <a:pt x="1228" y="6303"/>
                </a:lnTo>
                <a:lnTo>
                  <a:pt x="801" y="3652"/>
                </a:lnTo>
                <a:cubicBezTo>
                  <a:pt x="823" y="3541"/>
                  <a:pt x="846" y="3426"/>
                  <a:pt x="878" y="3286"/>
                </a:cubicBezTo>
                <a:cubicBezTo>
                  <a:pt x="1124" y="2201"/>
                  <a:pt x="1411" y="1674"/>
                  <a:pt x="1696" y="1670"/>
                </a:cubicBezTo>
                <a:close/>
                <a:moveTo>
                  <a:pt x="13481" y="1692"/>
                </a:moveTo>
                <a:cubicBezTo>
                  <a:pt x="13846" y="1687"/>
                  <a:pt x="14210" y="2551"/>
                  <a:pt x="14484" y="4224"/>
                </a:cubicBezTo>
                <a:cubicBezTo>
                  <a:pt x="14968" y="7225"/>
                  <a:pt x="15035" y="11982"/>
                  <a:pt x="14633" y="15429"/>
                </a:cubicBezTo>
                <a:lnTo>
                  <a:pt x="14833" y="16679"/>
                </a:lnTo>
                <a:cubicBezTo>
                  <a:pt x="14815" y="16845"/>
                  <a:pt x="14791" y="16986"/>
                  <a:pt x="14773" y="17153"/>
                </a:cubicBezTo>
                <a:lnTo>
                  <a:pt x="14272" y="14039"/>
                </a:lnTo>
                <a:lnTo>
                  <a:pt x="14272" y="12347"/>
                </a:lnTo>
                <a:lnTo>
                  <a:pt x="13996" y="12347"/>
                </a:lnTo>
                <a:lnTo>
                  <a:pt x="13892" y="11701"/>
                </a:lnTo>
                <a:lnTo>
                  <a:pt x="14272" y="11701"/>
                </a:lnTo>
                <a:lnTo>
                  <a:pt x="14272" y="6529"/>
                </a:lnTo>
                <a:cubicBezTo>
                  <a:pt x="14272" y="6168"/>
                  <a:pt x="14231" y="5894"/>
                  <a:pt x="14167" y="5894"/>
                </a:cubicBezTo>
                <a:lnTo>
                  <a:pt x="12952" y="5894"/>
                </a:lnTo>
                <a:lnTo>
                  <a:pt x="12591" y="3674"/>
                </a:lnTo>
                <a:cubicBezTo>
                  <a:pt x="12614" y="3563"/>
                  <a:pt x="12635" y="3447"/>
                  <a:pt x="12666" y="3308"/>
                </a:cubicBezTo>
                <a:cubicBezTo>
                  <a:pt x="12912" y="2225"/>
                  <a:pt x="13197" y="1695"/>
                  <a:pt x="13481" y="1692"/>
                </a:cubicBezTo>
                <a:close/>
                <a:moveTo>
                  <a:pt x="18159" y="4170"/>
                </a:moveTo>
                <a:lnTo>
                  <a:pt x="18253" y="4310"/>
                </a:lnTo>
                <a:cubicBezTo>
                  <a:pt x="18244" y="4449"/>
                  <a:pt x="18236" y="4586"/>
                  <a:pt x="18227" y="4698"/>
                </a:cubicBezTo>
                <a:lnTo>
                  <a:pt x="18605" y="4698"/>
                </a:lnTo>
                <a:lnTo>
                  <a:pt x="18605" y="5226"/>
                </a:lnTo>
                <a:cubicBezTo>
                  <a:pt x="18587" y="5309"/>
                  <a:pt x="18542" y="5699"/>
                  <a:pt x="18519" y="5894"/>
                </a:cubicBezTo>
                <a:lnTo>
                  <a:pt x="18439" y="5700"/>
                </a:lnTo>
                <a:cubicBezTo>
                  <a:pt x="18462" y="5533"/>
                  <a:pt x="18492" y="5281"/>
                  <a:pt x="18505" y="5226"/>
                </a:cubicBezTo>
                <a:lnTo>
                  <a:pt x="18173" y="5226"/>
                </a:lnTo>
                <a:cubicBezTo>
                  <a:pt x="18150" y="5476"/>
                  <a:pt x="18118" y="5725"/>
                  <a:pt x="18082" y="5947"/>
                </a:cubicBezTo>
                <a:lnTo>
                  <a:pt x="18013" y="5560"/>
                </a:lnTo>
                <a:cubicBezTo>
                  <a:pt x="18072" y="5143"/>
                  <a:pt x="18123" y="4698"/>
                  <a:pt x="18159" y="4170"/>
                </a:cubicBezTo>
                <a:close/>
                <a:moveTo>
                  <a:pt x="17241" y="4202"/>
                </a:moveTo>
                <a:cubicBezTo>
                  <a:pt x="17250" y="4341"/>
                  <a:pt x="17259" y="4589"/>
                  <a:pt x="17273" y="4784"/>
                </a:cubicBezTo>
                <a:lnTo>
                  <a:pt x="17611" y="4784"/>
                </a:lnTo>
                <a:lnTo>
                  <a:pt x="17611" y="5947"/>
                </a:lnTo>
                <a:lnTo>
                  <a:pt x="17507" y="5947"/>
                </a:lnTo>
                <a:lnTo>
                  <a:pt x="17507" y="5333"/>
                </a:lnTo>
                <a:lnTo>
                  <a:pt x="17181" y="5333"/>
                </a:lnTo>
                <a:cubicBezTo>
                  <a:pt x="17218" y="5528"/>
                  <a:pt x="17269" y="5808"/>
                  <a:pt x="17301" y="5947"/>
                </a:cubicBezTo>
                <a:lnTo>
                  <a:pt x="17250" y="6368"/>
                </a:lnTo>
                <a:cubicBezTo>
                  <a:pt x="17318" y="6145"/>
                  <a:pt x="17372" y="5844"/>
                  <a:pt x="17421" y="5538"/>
                </a:cubicBezTo>
                <a:lnTo>
                  <a:pt x="17481" y="5947"/>
                </a:lnTo>
                <a:cubicBezTo>
                  <a:pt x="17381" y="6559"/>
                  <a:pt x="17272" y="7013"/>
                  <a:pt x="17127" y="7402"/>
                </a:cubicBezTo>
                <a:cubicBezTo>
                  <a:pt x="17136" y="7430"/>
                  <a:pt x="17146" y="7456"/>
                  <a:pt x="17164" y="7456"/>
                </a:cubicBezTo>
                <a:cubicBezTo>
                  <a:pt x="17209" y="7484"/>
                  <a:pt x="17260" y="7484"/>
                  <a:pt x="17309" y="7456"/>
                </a:cubicBezTo>
                <a:cubicBezTo>
                  <a:pt x="17368" y="7428"/>
                  <a:pt x="17377" y="7393"/>
                  <a:pt x="17386" y="7143"/>
                </a:cubicBezTo>
                <a:cubicBezTo>
                  <a:pt x="17386" y="7032"/>
                  <a:pt x="17385" y="6927"/>
                  <a:pt x="17390" y="6788"/>
                </a:cubicBezTo>
                <a:lnTo>
                  <a:pt x="17481" y="6982"/>
                </a:lnTo>
                <a:cubicBezTo>
                  <a:pt x="17476" y="7121"/>
                  <a:pt x="17477" y="7235"/>
                  <a:pt x="17472" y="7402"/>
                </a:cubicBezTo>
                <a:cubicBezTo>
                  <a:pt x="17459" y="7874"/>
                  <a:pt x="17435" y="7977"/>
                  <a:pt x="17344" y="8005"/>
                </a:cubicBezTo>
                <a:cubicBezTo>
                  <a:pt x="17267" y="8033"/>
                  <a:pt x="17199" y="8033"/>
                  <a:pt x="17127" y="8005"/>
                </a:cubicBezTo>
                <a:cubicBezTo>
                  <a:pt x="17068" y="7978"/>
                  <a:pt x="17037" y="7898"/>
                  <a:pt x="17019" y="7704"/>
                </a:cubicBezTo>
                <a:cubicBezTo>
                  <a:pt x="16951" y="7870"/>
                  <a:pt x="16884" y="8006"/>
                  <a:pt x="16798" y="8145"/>
                </a:cubicBezTo>
                <a:lnTo>
                  <a:pt x="16766" y="7617"/>
                </a:lnTo>
                <a:cubicBezTo>
                  <a:pt x="16861" y="7451"/>
                  <a:pt x="16937" y="7282"/>
                  <a:pt x="17010" y="7143"/>
                </a:cubicBezTo>
                <a:lnTo>
                  <a:pt x="17010" y="5807"/>
                </a:lnTo>
                <a:lnTo>
                  <a:pt x="17101" y="5786"/>
                </a:lnTo>
                <a:lnTo>
                  <a:pt x="17101" y="6842"/>
                </a:lnTo>
                <a:cubicBezTo>
                  <a:pt x="17151" y="6675"/>
                  <a:pt x="17206" y="6534"/>
                  <a:pt x="17246" y="6368"/>
                </a:cubicBezTo>
                <a:cubicBezTo>
                  <a:pt x="17210" y="6145"/>
                  <a:pt x="17147" y="5814"/>
                  <a:pt x="17106" y="5592"/>
                </a:cubicBezTo>
                <a:lnTo>
                  <a:pt x="17141" y="5333"/>
                </a:lnTo>
                <a:lnTo>
                  <a:pt x="16920" y="5333"/>
                </a:lnTo>
                <a:lnTo>
                  <a:pt x="16920" y="5807"/>
                </a:lnTo>
                <a:lnTo>
                  <a:pt x="16992" y="6120"/>
                </a:lnTo>
                <a:cubicBezTo>
                  <a:pt x="16965" y="6453"/>
                  <a:pt x="16902" y="6945"/>
                  <a:pt x="16861" y="7251"/>
                </a:cubicBezTo>
                <a:lnTo>
                  <a:pt x="16789" y="6842"/>
                </a:lnTo>
                <a:cubicBezTo>
                  <a:pt x="16830" y="6592"/>
                  <a:pt x="16879" y="6253"/>
                  <a:pt x="16906" y="5947"/>
                </a:cubicBezTo>
                <a:lnTo>
                  <a:pt x="16821" y="5947"/>
                </a:lnTo>
                <a:lnTo>
                  <a:pt x="16821" y="4784"/>
                </a:lnTo>
                <a:lnTo>
                  <a:pt x="17169" y="4784"/>
                </a:lnTo>
                <a:cubicBezTo>
                  <a:pt x="17165" y="4589"/>
                  <a:pt x="17155" y="4416"/>
                  <a:pt x="17146" y="4277"/>
                </a:cubicBezTo>
                <a:lnTo>
                  <a:pt x="17241" y="4202"/>
                </a:lnTo>
                <a:close/>
                <a:moveTo>
                  <a:pt x="6375" y="4213"/>
                </a:moveTo>
                <a:lnTo>
                  <a:pt x="6472" y="4353"/>
                </a:lnTo>
                <a:cubicBezTo>
                  <a:pt x="6463" y="4492"/>
                  <a:pt x="6453" y="4629"/>
                  <a:pt x="6444" y="4741"/>
                </a:cubicBezTo>
                <a:lnTo>
                  <a:pt x="6826" y="4741"/>
                </a:lnTo>
                <a:lnTo>
                  <a:pt x="6826" y="5269"/>
                </a:lnTo>
                <a:cubicBezTo>
                  <a:pt x="6807" y="5352"/>
                  <a:pt x="6761" y="5741"/>
                  <a:pt x="6738" y="5937"/>
                </a:cubicBezTo>
                <a:lnTo>
                  <a:pt x="6657" y="5743"/>
                </a:lnTo>
                <a:cubicBezTo>
                  <a:pt x="6680" y="5575"/>
                  <a:pt x="6712" y="5324"/>
                  <a:pt x="6726" y="5269"/>
                </a:cubicBezTo>
                <a:lnTo>
                  <a:pt x="6391" y="5269"/>
                </a:lnTo>
                <a:cubicBezTo>
                  <a:pt x="6369" y="5520"/>
                  <a:pt x="6336" y="5767"/>
                  <a:pt x="6300" y="5990"/>
                </a:cubicBezTo>
                <a:lnTo>
                  <a:pt x="6232" y="5603"/>
                </a:lnTo>
                <a:cubicBezTo>
                  <a:pt x="6291" y="5184"/>
                  <a:pt x="6339" y="4742"/>
                  <a:pt x="6375" y="4213"/>
                </a:cubicBezTo>
                <a:close/>
                <a:moveTo>
                  <a:pt x="17861" y="4256"/>
                </a:moveTo>
                <a:cubicBezTo>
                  <a:pt x="17902" y="4395"/>
                  <a:pt x="17977" y="4751"/>
                  <a:pt x="18013" y="4945"/>
                </a:cubicBezTo>
                <a:lnTo>
                  <a:pt x="17968" y="5473"/>
                </a:lnTo>
                <a:cubicBezTo>
                  <a:pt x="17932" y="5223"/>
                  <a:pt x="17855" y="4869"/>
                  <a:pt x="17810" y="4730"/>
                </a:cubicBezTo>
                <a:lnTo>
                  <a:pt x="17861" y="4256"/>
                </a:lnTo>
                <a:close/>
                <a:moveTo>
                  <a:pt x="15966" y="4277"/>
                </a:moveTo>
                <a:lnTo>
                  <a:pt x="16071" y="4428"/>
                </a:lnTo>
                <a:cubicBezTo>
                  <a:pt x="16048" y="4901"/>
                  <a:pt x="16020" y="5315"/>
                  <a:pt x="15989" y="5732"/>
                </a:cubicBezTo>
                <a:lnTo>
                  <a:pt x="15989" y="9837"/>
                </a:lnTo>
                <a:lnTo>
                  <a:pt x="15894" y="9837"/>
                </a:lnTo>
                <a:lnTo>
                  <a:pt x="15894" y="6842"/>
                </a:lnTo>
                <a:cubicBezTo>
                  <a:pt x="15872" y="7092"/>
                  <a:pt x="15853" y="7283"/>
                  <a:pt x="15826" y="7477"/>
                </a:cubicBezTo>
                <a:lnTo>
                  <a:pt x="15759" y="6982"/>
                </a:lnTo>
                <a:cubicBezTo>
                  <a:pt x="15827" y="6370"/>
                  <a:pt x="15930" y="5195"/>
                  <a:pt x="15966" y="4277"/>
                </a:cubicBezTo>
                <a:close/>
                <a:moveTo>
                  <a:pt x="5279" y="4299"/>
                </a:moveTo>
                <a:cubicBezTo>
                  <a:pt x="5288" y="4494"/>
                  <a:pt x="5302" y="4772"/>
                  <a:pt x="5311" y="4967"/>
                </a:cubicBezTo>
                <a:lnTo>
                  <a:pt x="5479" y="4967"/>
                </a:lnTo>
                <a:lnTo>
                  <a:pt x="5479" y="5516"/>
                </a:lnTo>
                <a:lnTo>
                  <a:pt x="5419" y="5516"/>
                </a:lnTo>
                <a:cubicBezTo>
                  <a:pt x="5410" y="5795"/>
                  <a:pt x="5401" y="6158"/>
                  <a:pt x="5388" y="6465"/>
                </a:cubicBezTo>
                <a:lnTo>
                  <a:pt x="5501" y="6465"/>
                </a:lnTo>
                <a:lnTo>
                  <a:pt x="5501" y="7057"/>
                </a:lnTo>
                <a:lnTo>
                  <a:pt x="4994" y="7057"/>
                </a:lnTo>
                <a:lnTo>
                  <a:pt x="4994" y="6465"/>
                </a:lnTo>
                <a:lnTo>
                  <a:pt x="5116" y="6465"/>
                </a:lnTo>
                <a:cubicBezTo>
                  <a:pt x="5112" y="6186"/>
                  <a:pt x="5098" y="5767"/>
                  <a:pt x="5093" y="5516"/>
                </a:cubicBezTo>
                <a:lnTo>
                  <a:pt x="5030" y="5516"/>
                </a:lnTo>
                <a:lnTo>
                  <a:pt x="5030" y="4967"/>
                </a:lnTo>
                <a:lnTo>
                  <a:pt x="5207" y="4967"/>
                </a:lnTo>
                <a:cubicBezTo>
                  <a:pt x="5198" y="4772"/>
                  <a:pt x="5188" y="4574"/>
                  <a:pt x="5179" y="4407"/>
                </a:cubicBezTo>
                <a:lnTo>
                  <a:pt x="5279" y="4299"/>
                </a:lnTo>
                <a:close/>
                <a:moveTo>
                  <a:pt x="6078" y="4299"/>
                </a:moveTo>
                <a:cubicBezTo>
                  <a:pt x="6118" y="4438"/>
                  <a:pt x="6196" y="4793"/>
                  <a:pt x="6232" y="4988"/>
                </a:cubicBezTo>
                <a:lnTo>
                  <a:pt x="6186" y="5516"/>
                </a:lnTo>
                <a:cubicBezTo>
                  <a:pt x="6150" y="5266"/>
                  <a:pt x="6072" y="4902"/>
                  <a:pt x="6027" y="4762"/>
                </a:cubicBezTo>
                <a:lnTo>
                  <a:pt x="6078" y="4299"/>
                </a:lnTo>
                <a:close/>
                <a:moveTo>
                  <a:pt x="19414" y="4310"/>
                </a:moveTo>
                <a:lnTo>
                  <a:pt x="19509" y="4331"/>
                </a:lnTo>
                <a:lnTo>
                  <a:pt x="19509" y="7650"/>
                </a:lnTo>
                <a:lnTo>
                  <a:pt x="19640" y="7531"/>
                </a:lnTo>
                <a:lnTo>
                  <a:pt x="19646" y="8178"/>
                </a:lnTo>
                <a:lnTo>
                  <a:pt x="19509" y="8285"/>
                </a:lnTo>
                <a:lnTo>
                  <a:pt x="19509" y="9869"/>
                </a:lnTo>
                <a:lnTo>
                  <a:pt x="19414" y="9869"/>
                </a:lnTo>
                <a:lnTo>
                  <a:pt x="19414" y="8372"/>
                </a:lnTo>
                <a:lnTo>
                  <a:pt x="19166" y="8533"/>
                </a:lnTo>
                <a:lnTo>
                  <a:pt x="19162" y="8232"/>
                </a:lnTo>
                <a:lnTo>
                  <a:pt x="19094" y="8673"/>
                </a:lnTo>
                <a:cubicBezTo>
                  <a:pt x="19071" y="8479"/>
                  <a:pt x="19035" y="8200"/>
                  <a:pt x="19008" y="8005"/>
                </a:cubicBezTo>
                <a:lnTo>
                  <a:pt x="19008" y="9902"/>
                </a:lnTo>
                <a:lnTo>
                  <a:pt x="18914" y="9902"/>
                </a:lnTo>
                <a:lnTo>
                  <a:pt x="18914" y="7951"/>
                </a:lnTo>
                <a:cubicBezTo>
                  <a:pt x="18877" y="8368"/>
                  <a:pt x="18835" y="8730"/>
                  <a:pt x="18786" y="9147"/>
                </a:cubicBezTo>
                <a:lnTo>
                  <a:pt x="18737" y="8587"/>
                </a:lnTo>
                <a:cubicBezTo>
                  <a:pt x="18791" y="8142"/>
                  <a:pt x="18859" y="7564"/>
                  <a:pt x="18900" y="7036"/>
                </a:cubicBezTo>
                <a:lnTo>
                  <a:pt x="18765" y="7036"/>
                </a:lnTo>
                <a:lnTo>
                  <a:pt x="18765" y="6454"/>
                </a:lnTo>
                <a:lnTo>
                  <a:pt x="18917" y="6454"/>
                </a:lnTo>
                <a:lnTo>
                  <a:pt x="18917" y="4331"/>
                </a:lnTo>
                <a:lnTo>
                  <a:pt x="19013" y="4364"/>
                </a:lnTo>
                <a:lnTo>
                  <a:pt x="19013" y="6001"/>
                </a:lnTo>
                <a:cubicBezTo>
                  <a:pt x="19041" y="5640"/>
                  <a:pt x="19075" y="5091"/>
                  <a:pt x="19089" y="4730"/>
                </a:cubicBezTo>
                <a:lnTo>
                  <a:pt x="19171" y="4924"/>
                </a:lnTo>
                <a:cubicBezTo>
                  <a:pt x="19153" y="5257"/>
                  <a:pt x="19112" y="5922"/>
                  <a:pt x="19085" y="6228"/>
                </a:cubicBezTo>
                <a:lnTo>
                  <a:pt x="19013" y="6066"/>
                </a:lnTo>
                <a:lnTo>
                  <a:pt x="19013" y="6454"/>
                </a:lnTo>
                <a:lnTo>
                  <a:pt x="19143" y="6454"/>
                </a:lnTo>
                <a:lnTo>
                  <a:pt x="19143" y="7003"/>
                </a:lnTo>
                <a:lnTo>
                  <a:pt x="19013" y="7003"/>
                </a:lnTo>
                <a:lnTo>
                  <a:pt x="19013" y="7477"/>
                </a:lnTo>
                <a:lnTo>
                  <a:pt x="19034" y="7337"/>
                </a:lnTo>
                <a:cubicBezTo>
                  <a:pt x="19071" y="7560"/>
                  <a:pt x="19131" y="7954"/>
                  <a:pt x="19162" y="8232"/>
                </a:cubicBezTo>
                <a:lnTo>
                  <a:pt x="19157" y="7919"/>
                </a:lnTo>
                <a:lnTo>
                  <a:pt x="19414" y="7725"/>
                </a:lnTo>
                <a:lnTo>
                  <a:pt x="19414" y="4310"/>
                </a:lnTo>
                <a:close/>
                <a:moveTo>
                  <a:pt x="7636" y="4320"/>
                </a:moveTo>
                <a:lnTo>
                  <a:pt x="7731" y="4353"/>
                </a:lnTo>
                <a:lnTo>
                  <a:pt x="7731" y="7671"/>
                </a:lnTo>
                <a:lnTo>
                  <a:pt x="7862" y="7585"/>
                </a:lnTo>
                <a:lnTo>
                  <a:pt x="7871" y="8221"/>
                </a:lnTo>
                <a:lnTo>
                  <a:pt x="7731" y="8307"/>
                </a:lnTo>
                <a:lnTo>
                  <a:pt x="7731" y="9923"/>
                </a:lnTo>
                <a:lnTo>
                  <a:pt x="7636" y="9923"/>
                </a:lnTo>
                <a:lnTo>
                  <a:pt x="7636" y="8393"/>
                </a:lnTo>
                <a:lnTo>
                  <a:pt x="7388" y="8587"/>
                </a:lnTo>
                <a:lnTo>
                  <a:pt x="7382" y="8307"/>
                </a:lnTo>
                <a:lnTo>
                  <a:pt x="7319" y="8727"/>
                </a:lnTo>
                <a:cubicBezTo>
                  <a:pt x="7297" y="8532"/>
                  <a:pt x="7261" y="8254"/>
                  <a:pt x="7234" y="8059"/>
                </a:cubicBezTo>
                <a:lnTo>
                  <a:pt x="7234" y="9955"/>
                </a:lnTo>
                <a:lnTo>
                  <a:pt x="7137" y="9955"/>
                </a:lnTo>
                <a:lnTo>
                  <a:pt x="7137" y="8005"/>
                </a:lnTo>
                <a:cubicBezTo>
                  <a:pt x="7101" y="8396"/>
                  <a:pt x="7057" y="8783"/>
                  <a:pt x="7002" y="9201"/>
                </a:cubicBezTo>
                <a:lnTo>
                  <a:pt x="6952" y="8641"/>
                </a:lnTo>
                <a:cubicBezTo>
                  <a:pt x="7006" y="8195"/>
                  <a:pt x="7075" y="7608"/>
                  <a:pt x="7116" y="7079"/>
                </a:cubicBezTo>
                <a:lnTo>
                  <a:pt x="6980" y="7079"/>
                </a:lnTo>
                <a:lnTo>
                  <a:pt x="6980" y="6497"/>
                </a:lnTo>
                <a:lnTo>
                  <a:pt x="7134" y="6497"/>
                </a:lnTo>
                <a:lnTo>
                  <a:pt x="7134" y="6055"/>
                </a:lnTo>
                <a:lnTo>
                  <a:pt x="7051" y="6249"/>
                </a:lnTo>
                <a:cubicBezTo>
                  <a:pt x="7038" y="5887"/>
                  <a:pt x="6997" y="5274"/>
                  <a:pt x="6974" y="4967"/>
                </a:cubicBezTo>
                <a:lnTo>
                  <a:pt x="7060" y="4795"/>
                </a:lnTo>
                <a:cubicBezTo>
                  <a:pt x="7083" y="5129"/>
                  <a:pt x="7120" y="5693"/>
                  <a:pt x="7134" y="6055"/>
                </a:cubicBezTo>
                <a:lnTo>
                  <a:pt x="7134" y="4374"/>
                </a:lnTo>
                <a:lnTo>
                  <a:pt x="7228" y="4407"/>
                </a:lnTo>
                <a:lnTo>
                  <a:pt x="7228" y="6055"/>
                </a:lnTo>
                <a:cubicBezTo>
                  <a:pt x="7256" y="5693"/>
                  <a:pt x="7292" y="5125"/>
                  <a:pt x="7305" y="4762"/>
                </a:cubicBezTo>
                <a:lnTo>
                  <a:pt x="7396" y="4935"/>
                </a:lnTo>
                <a:cubicBezTo>
                  <a:pt x="7378" y="5269"/>
                  <a:pt x="7338" y="5942"/>
                  <a:pt x="7311" y="6249"/>
                </a:cubicBezTo>
                <a:lnTo>
                  <a:pt x="7237" y="6077"/>
                </a:lnTo>
                <a:lnTo>
                  <a:pt x="7237" y="6465"/>
                </a:lnTo>
                <a:lnTo>
                  <a:pt x="7368" y="6465"/>
                </a:lnTo>
                <a:lnTo>
                  <a:pt x="7368" y="6712"/>
                </a:lnTo>
                <a:lnTo>
                  <a:pt x="7433" y="6217"/>
                </a:lnTo>
                <a:cubicBezTo>
                  <a:pt x="7479" y="6412"/>
                  <a:pt x="7560" y="6837"/>
                  <a:pt x="7605" y="7143"/>
                </a:cubicBezTo>
                <a:lnTo>
                  <a:pt x="7542" y="7639"/>
                </a:lnTo>
                <a:cubicBezTo>
                  <a:pt x="7497" y="7360"/>
                  <a:pt x="7414" y="6907"/>
                  <a:pt x="7368" y="6712"/>
                </a:cubicBezTo>
                <a:lnTo>
                  <a:pt x="7368" y="7057"/>
                </a:lnTo>
                <a:lnTo>
                  <a:pt x="7237" y="7057"/>
                </a:lnTo>
                <a:lnTo>
                  <a:pt x="7237" y="7531"/>
                </a:lnTo>
                <a:lnTo>
                  <a:pt x="7260" y="7391"/>
                </a:lnTo>
                <a:cubicBezTo>
                  <a:pt x="7295" y="7605"/>
                  <a:pt x="7350" y="7967"/>
                  <a:pt x="7382" y="8242"/>
                </a:cubicBezTo>
                <a:lnTo>
                  <a:pt x="7377" y="7973"/>
                </a:lnTo>
                <a:lnTo>
                  <a:pt x="7636" y="7779"/>
                </a:lnTo>
                <a:lnTo>
                  <a:pt x="7636" y="5635"/>
                </a:lnTo>
                <a:lnTo>
                  <a:pt x="7568" y="6131"/>
                </a:lnTo>
                <a:cubicBezTo>
                  <a:pt x="7527" y="5852"/>
                  <a:pt x="7451" y="5382"/>
                  <a:pt x="7411" y="5215"/>
                </a:cubicBezTo>
                <a:lnTo>
                  <a:pt x="7474" y="4741"/>
                </a:lnTo>
                <a:cubicBezTo>
                  <a:pt x="7519" y="4964"/>
                  <a:pt x="7591" y="5384"/>
                  <a:pt x="7636" y="5635"/>
                </a:cubicBezTo>
                <a:lnTo>
                  <a:pt x="7636" y="4320"/>
                </a:lnTo>
                <a:close/>
                <a:moveTo>
                  <a:pt x="4396" y="4353"/>
                </a:moveTo>
                <a:lnTo>
                  <a:pt x="4496" y="4374"/>
                </a:lnTo>
                <a:lnTo>
                  <a:pt x="4496" y="5182"/>
                </a:lnTo>
                <a:lnTo>
                  <a:pt x="4825" y="5182"/>
                </a:lnTo>
                <a:lnTo>
                  <a:pt x="4825" y="9093"/>
                </a:lnTo>
                <a:cubicBezTo>
                  <a:pt x="4825" y="9763"/>
                  <a:pt x="4799" y="9846"/>
                  <a:pt x="4691" y="9902"/>
                </a:cubicBezTo>
                <a:lnTo>
                  <a:pt x="4614" y="9923"/>
                </a:lnTo>
                <a:lnTo>
                  <a:pt x="4582" y="9287"/>
                </a:lnTo>
                <a:lnTo>
                  <a:pt x="4659" y="9255"/>
                </a:lnTo>
                <a:cubicBezTo>
                  <a:pt x="4718" y="9227"/>
                  <a:pt x="4731" y="9146"/>
                  <a:pt x="4731" y="8867"/>
                </a:cubicBezTo>
                <a:lnTo>
                  <a:pt x="4731" y="8005"/>
                </a:lnTo>
                <a:lnTo>
                  <a:pt x="4663" y="8587"/>
                </a:lnTo>
                <a:cubicBezTo>
                  <a:pt x="4604" y="8197"/>
                  <a:pt x="4519" y="7589"/>
                  <a:pt x="4451" y="7143"/>
                </a:cubicBezTo>
                <a:cubicBezTo>
                  <a:pt x="4410" y="7645"/>
                  <a:pt x="4337" y="8144"/>
                  <a:pt x="4228" y="8673"/>
                </a:cubicBezTo>
                <a:lnTo>
                  <a:pt x="4169" y="8199"/>
                </a:lnTo>
                <a:lnTo>
                  <a:pt x="4169" y="9869"/>
                </a:lnTo>
                <a:lnTo>
                  <a:pt x="4065" y="9869"/>
                </a:lnTo>
                <a:lnTo>
                  <a:pt x="4065" y="5182"/>
                </a:lnTo>
                <a:lnTo>
                  <a:pt x="4396" y="5182"/>
                </a:lnTo>
                <a:lnTo>
                  <a:pt x="4396" y="4353"/>
                </a:lnTo>
                <a:close/>
                <a:moveTo>
                  <a:pt x="4731" y="8005"/>
                </a:moveTo>
                <a:lnTo>
                  <a:pt x="4731" y="5797"/>
                </a:lnTo>
                <a:lnTo>
                  <a:pt x="4500" y="5797"/>
                </a:lnTo>
                <a:cubicBezTo>
                  <a:pt x="4500" y="6020"/>
                  <a:pt x="4495" y="6302"/>
                  <a:pt x="4486" y="6497"/>
                </a:cubicBezTo>
                <a:cubicBezTo>
                  <a:pt x="4554" y="6887"/>
                  <a:pt x="4672" y="7615"/>
                  <a:pt x="4731" y="8005"/>
                </a:cubicBezTo>
                <a:close/>
                <a:moveTo>
                  <a:pt x="16106" y="4536"/>
                </a:moveTo>
                <a:lnTo>
                  <a:pt x="16603" y="4536"/>
                </a:lnTo>
                <a:lnTo>
                  <a:pt x="16603" y="6583"/>
                </a:lnTo>
                <a:lnTo>
                  <a:pt x="16106" y="6583"/>
                </a:lnTo>
                <a:lnTo>
                  <a:pt x="16106" y="4536"/>
                </a:lnTo>
                <a:close/>
                <a:moveTo>
                  <a:pt x="5530" y="4633"/>
                </a:moveTo>
                <a:lnTo>
                  <a:pt x="5864" y="4633"/>
                </a:lnTo>
                <a:lnTo>
                  <a:pt x="5864" y="5236"/>
                </a:lnTo>
                <a:cubicBezTo>
                  <a:pt x="5837" y="5738"/>
                  <a:pt x="5810" y="6189"/>
                  <a:pt x="5778" y="6691"/>
                </a:cubicBezTo>
                <a:cubicBezTo>
                  <a:pt x="5846" y="7276"/>
                  <a:pt x="5869" y="7665"/>
                  <a:pt x="5869" y="8167"/>
                </a:cubicBezTo>
                <a:cubicBezTo>
                  <a:pt x="5869" y="8920"/>
                  <a:pt x="5828" y="9139"/>
                  <a:pt x="5710" y="9223"/>
                </a:cubicBezTo>
                <a:lnTo>
                  <a:pt x="5684" y="9223"/>
                </a:lnTo>
                <a:lnTo>
                  <a:pt x="5650" y="8641"/>
                </a:lnTo>
                <a:lnTo>
                  <a:pt x="5684" y="8609"/>
                </a:lnTo>
                <a:cubicBezTo>
                  <a:pt x="5756" y="8553"/>
                  <a:pt x="5778" y="8471"/>
                  <a:pt x="5778" y="8081"/>
                </a:cubicBezTo>
                <a:cubicBezTo>
                  <a:pt x="5778" y="7690"/>
                  <a:pt x="5752" y="7311"/>
                  <a:pt x="5684" y="6809"/>
                </a:cubicBezTo>
                <a:cubicBezTo>
                  <a:pt x="5706" y="6308"/>
                  <a:pt x="5742" y="5766"/>
                  <a:pt x="5764" y="5236"/>
                </a:cubicBezTo>
                <a:lnTo>
                  <a:pt x="5629" y="5236"/>
                </a:lnTo>
                <a:lnTo>
                  <a:pt x="5629" y="9923"/>
                </a:lnTo>
                <a:lnTo>
                  <a:pt x="5530" y="9923"/>
                </a:lnTo>
                <a:lnTo>
                  <a:pt x="5530" y="4633"/>
                </a:lnTo>
                <a:close/>
                <a:moveTo>
                  <a:pt x="19248" y="4698"/>
                </a:moveTo>
                <a:cubicBezTo>
                  <a:pt x="19293" y="4920"/>
                  <a:pt x="19366" y="5342"/>
                  <a:pt x="19411" y="5592"/>
                </a:cubicBezTo>
                <a:lnTo>
                  <a:pt x="19343" y="6087"/>
                </a:lnTo>
                <a:cubicBezTo>
                  <a:pt x="19306" y="5810"/>
                  <a:pt x="19226" y="5338"/>
                  <a:pt x="19185" y="5172"/>
                </a:cubicBezTo>
                <a:lnTo>
                  <a:pt x="19248" y="4698"/>
                </a:lnTo>
                <a:close/>
                <a:moveTo>
                  <a:pt x="18836" y="4762"/>
                </a:moveTo>
                <a:cubicBezTo>
                  <a:pt x="18859" y="5096"/>
                  <a:pt x="18895" y="5640"/>
                  <a:pt x="18908" y="6001"/>
                </a:cubicBezTo>
                <a:lnTo>
                  <a:pt x="18828" y="6195"/>
                </a:lnTo>
                <a:cubicBezTo>
                  <a:pt x="18814" y="5834"/>
                  <a:pt x="18773" y="5230"/>
                  <a:pt x="18751" y="4924"/>
                </a:cubicBezTo>
                <a:lnTo>
                  <a:pt x="18836" y="4762"/>
                </a:lnTo>
                <a:close/>
                <a:moveTo>
                  <a:pt x="16202" y="5118"/>
                </a:moveTo>
                <a:lnTo>
                  <a:pt x="16202" y="6001"/>
                </a:lnTo>
                <a:lnTo>
                  <a:pt x="16504" y="6001"/>
                </a:lnTo>
                <a:lnTo>
                  <a:pt x="16504" y="5118"/>
                </a:lnTo>
                <a:lnTo>
                  <a:pt x="16202" y="5118"/>
                </a:lnTo>
                <a:close/>
                <a:moveTo>
                  <a:pt x="18248" y="5366"/>
                </a:moveTo>
                <a:lnTo>
                  <a:pt x="18344" y="5398"/>
                </a:lnTo>
                <a:lnTo>
                  <a:pt x="18339" y="5592"/>
                </a:lnTo>
                <a:lnTo>
                  <a:pt x="18334" y="5667"/>
                </a:lnTo>
                <a:cubicBezTo>
                  <a:pt x="18384" y="6056"/>
                  <a:pt x="18471" y="6335"/>
                  <a:pt x="18647" y="6529"/>
                </a:cubicBezTo>
                <a:lnTo>
                  <a:pt x="18605" y="7089"/>
                </a:lnTo>
                <a:cubicBezTo>
                  <a:pt x="18443" y="6867"/>
                  <a:pt x="18352" y="6612"/>
                  <a:pt x="18294" y="6195"/>
                </a:cubicBezTo>
                <a:cubicBezTo>
                  <a:pt x="18244" y="6584"/>
                  <a:pt x="18150" y="6867"/>
                  <a:pt x="18001" y="7089"/>
                </a:cubicBezTo>
                <a:lnTo>
                  <a:pt x="18525" y="7089"/>
                </a:lnTo>
                <a:lnTo>
                  <a:pt x="18525" y="8759"/>
                </a:lnTo>
                <a:lnTo>
                  <a:pt x="18425" y="8759"/>
                </a:lnTo>
                <a:lnTo>
                  <a:pt x="18425" y="7617"/>
                </a:lnTo>
                <a:lnTo>
                  <a:pt x="17996" y="7617"/>
                </a:lnTo>
                <a:lnTo>
                  <a:pt x="17996" y="8759"/>
                </a:lnTo>
                <a:lnTo>
                  <a:pt x="17896" y="8759"/>
                </a:lnTo>
                <a:lnTo>
                  <a:pt x="17896" y="7089"/>
                </a:lnTo>
                <a:lnTo>
                  <a:pt x="18001" y="7089"/>
                </a:lnTo>
                <a:lnTo>
                  <a:pt x="17964" y="6562"/>
                </a:lnTo>
                <a:cubicBezTo>
                  <a:pt x="18150" y="6284"/>
                  <a:pt x="18226" y="6009"/>
                  <a:pt x="18239" y="5592"/>
                </a:cubicBezTo>
                <a:cubicBezTo>
                  <a:pt x="18239" y="5536"/>
                  <a:pt x="18244" y="5421"/>
                  <a:pt x="18248" y="5366"/>
                </a:cubicBezTo>
                <a:close/>
                <a:moveTo>
                  <a:pt x="6472" y="5376"/>
                </a:moveTo>
                <a:lnTo>
                  <a:pt x="6566" y="5409"/>
                </a:lnTo>
                <a:lnTo>
                  <a:pt x="6563" y="5603"/>
                </a:lnTo>
                <a:lnTo>
                  <a:pt x="6558" y="5689"/>
                </a:lnTo>
                <a:cubicBezTo>
                  <a:pt x="6603" y="6107"/>
                  <a:pt x="6694" y="6356"/>
                  <a:pt x="6871" y="6551"/>
                </a:cubicBezTo>
                <a:lnTo>
                  <a:pt x="6829" y="7111"/>
                </a:lnTo>
                <a:cubicBezTo>
                  <a:pt x="6666" y="6888"/>
                  <a:pt x="6576" y="6635"/>
                  <a:pt x="6517" y="6217"/>
                </a:cubicBezTo>
                <a:cubicBezTo>
                  <a:pt x="6467" y="6607"/>
                  <a:pt x="6373" y="6888"/>
                  <a:pt x="6223" y="7111"/>
                </a:cubicBezTo>
                <a:lnTo>
                  <a:pt x="6186" y="6583"/>
                </a:lnTo>
                <a:cubicBezTo>
                  <a:pt x="6372" y="6304"/>
                  <a:pt x="6449" y="6021"/>
                  <a:pt x="6463" y="5603"/>
                </a:cubicBezTo>
                <a:cubicBezTo>
                  <a:pt x="6463" y="5547"/>
                  <a:pt x="6467" y="5432"/>
                  <a:pt x="6472" y="5376"/>
                </a:cubicBezTo>
                <a:close/>
                <a:moveTo>
                  <a:pt x="17973" y="5506"/>
                </a:moveTo>
                <a:lnTo>
                  <a:pt x="18022" y="5980"/>
                </a:lnTo>
                <a:cubicBezTo>
                  <a:pt x="17963" y="6397"/>
                  <a:pt x="17892" y="6734"/>
                  <a:pt x="17824" y="7068"/>
                </a:cubicBezTo>
                <a:lnTo>
                  <a:pt x="17773" y="6529"/>
                </a:lnTo>
                <a:cubicBezTo>
                  <a:pt x="17846" y="6223"/>
                  <a:pt x="17905" y="5895"/>
                  <a:pt x="17973" y="5506"/>
                </a:cubicBezTo>
                <a:close/>
                <a:moveTo>
                  <a:pt x="5185" y="5516"/>
                </a:moveTo>
                <a:cubicBezTo>
                  <a:pt x="5189" y="5795"/>
                  <a:pt x="5203" y="6186"/>
                  <a:pt x="5207" y="6465"/>
                </a:cubicBezTo>
                <a:lnTo>
                  <a:pt x="5293" y="6465"/>
                </a:lnTo>
                <a:cubicBezTo>
                  <a:pt x="5307" y="6158"/>
                  <a:pt x="5320" y="5823"/>
                  <a:pt x="5325" y="5516"/>
                </a:cubicBezTo>
                <a:lnTo>
                  <a:pt x="5185" y="5516"/>
                </a:lnTo>
                <a:close/>
                <a:moveTo>
                  <a:pt x="6195" y="5549"/>
                </a:moveTo>
                <a:lnTo>
                  <a:pt x="6244" y="6023"/>
                </a:lnTo>
                <a:cubicBezTo>
                  <a:pt x="6181" y="6441"/>
                  <a:pt x="6114" y="6777"/>
                  <a:pt x="6046" y="7111"/>
                </a:cubicBezTo>
                <a:lnTo>
                  <a:pt x="5995" y="6583"/>
                </a:lnTo>
                <a:cubicBezTo>
                  <a:pt x="6068" y="6276"/>
                  <a:pt x="6127" y="5939"/>
                  <a:pt x="6195" y="5549"/>
                </a:cubicBezTo>
                <a:close/>
                <a:moveTo>
                  <a:pt x="4169" y="5797"/>
                </a:moveTo>
                <a:lnTo>
                  <a:pt x="4169" y="8059"/>
                </a:lnTo>
                <a:cubicBezTo>
                  <a:pt x="4345" y="7251"/>
                  <a:pt x="4392" y="6689"/>
                  <a:pt x="4396" y="5797"/>
                </a:cubicBezTo>
                <a:lnTo>
                  <a:pt x="4169" y="5797"/>
                </a:lnTo>
                <a:close/>
                <a:moveTo>
                  <a:pt x="17512" y="6120"/>
                </a:moveTo>
                <a:cubicBezTo>
                  <a:pt x="17549" y="6370"/>
                  <a:pt x="17633" y="6846"/>
                  <a:pt x="17665" y="7068"/>
                </a:cubicBezTo>
                <a:lnTo>
                  <a:pt x="17602" y="7477"/>
                </a:lnTo>
                <a:cubicBezTo>
                  <a:pt x="17570" y="7255"/>
                  <a:pt x="17490" y="6730"/>
                  <a:pt x="17449" y="6508"/>
                </a:cubicBezTo>
                <a:lnTo>
                  <a:pt x="17512" y="6120"/>
                </a:lnTo>
                <a:close/>
                <a:moveTo>
                  <a:pt x="19211" y="6174"/>
                </a:moveTo>
                <a:cubicBezTo>
                  <a:pt x="19256" y="6368"/>
                  <a:pt x="19338" y="6784"/>
                  <a:pt x="19383" y="7089"/>
                </a:cubicBezTo>
                <a:lnTo>
                  <a:pt x="19320" y="7585"/>
                </a:lnTo>
                <a:cubicBezTo>
                  <a:pt x="19275" y="7307"/>
                  <a:pt x="19193" y="6864"/>
                  <a:pt x="19148" y="6669"/>
                </a:cubicBezTo>
                <a:lnTo>
                  <a:pt x="19211" y="6174"/>
                </a:lnTo>
                <a:close/>
                <a:moveTo>
                  <a:pt x="16300" y="6702"/>
                </a:moveTo>
                <a:lnTo>
                  <a:pt x="16395" y="6734"/>
                </a:lnTo>
                <a:lnTo>
                  <a:pt x="16395" y="7176"/>
                </a:lnTo>
                <a:lnTo>
                  <a:pt x="16658" y="7176"/>
                </a:lnTo>
                <a:lnTo>
                  <a:pt x="16658" y="7704"/>
                </a:lnTo>
                <a:lnTo>
                  <a:pt x="16427" y="7704"/>
                </a:lnTo>
                <a:cubicBezTo>
                  <a:pt x="16494" y="8204"/>
                  <a:pt x="16581" y="8618"/>
                  <a:pt x="16703" y="9007"/>
                </a:cubicBezTo>
                <a:lnTo>
                  <a:pt x="16653" y="9589"/>
                </a:lnTo>
                <a:cubicBezTo>
                  <a:pt x="16558" y="9228"/>
                  <a:pt x="16473" y="8755"/>
                  <a:pt x="16400" y="8199"/>
                </a:cubicBezTo>
                <a:lnTo>
                  <a:pt x="16400" y="9837"/>
                </a:lnTo>
                <a:lnTo>
                  <a:pt x="16306" y="9837"/>
                </a:lnTo>
                <a:lnTo>
                  <a:pt x="16306" y="8232"/>
                </a:lnTo>
                <a:cubicBezTo>
                  <a:pt x="16247" y="8760"/>
                  <a:pt x="16175" y="9181"/>
                  <a:pt x="16057" y="9654"/>
                </a:cubicBezTo>
                <a:lnTo>
                  <a:pt x="15998" y="9093"/>
                </a:lnTo>
                <a:cubicBezTo>
                  <a:pt x="16129" y="8649"/>
                  <a:pt x="16206" y="8259"/>
                  <a:pt x="16269" y="7704"/>
                </a:cubicBezTo>
                <a:lnTo>
                  <a:pt x="16048" y="7704"/>
                </a:lnTo>
                <a:lnTo>
                  <a:pt x="16048" y="7176"/>
                </a:lnTo>
                <a:lnTo>
                  <a:pt x="16300" y="7176"/>
                </a:lnTo>
                <a:lnTo>
                  <a:pt x="16300" y="6702"/>
                </a:lnTo>
                <a:close/>
                <a:moveTo>
                  <a:pt x="6118" y="7143"/>
                </a:moveTo>
                <a:lnTo>
                  <a:pt x="6743" y="7143"/>
                </a:lnTo>
                <a:lnTo>
                  <a:pt x="6743" y="8813"/>
                </a:lnTo>
                <a:lnTo>
                  <a:pt x="6649" y="8813"/>
                </a:lnTo>
                <a:lnTo>
                  <a:pt x="6649" y="7639"/>
                </a:lnTo>
                <a:lnTo>
                  <a:pt x="6218" y="7639"/>
                </a:lnTo>
                <a:lnTo>
                  <a:pt x="6218" y="8813"/>
                </a:lnTo>
                <a:lnTo>
                  <a:pt x="6118" y="8813"/>
                </a:lnTo>
                <a:lnTo>
                  <a:pt x="6118" y="7143"/>
                </a:lnTo>
                <a:close/>
                <a:moveTo>
                  <a:pt x="2293" y="7445"/>
                </a:moveTo>
                <a:cubicBezTo>
                  <a:pt x="2356" y="7445"/>
                  <a:pt x="2407" y="7755"/>
                  <a:pt x="2407" y="8145"/>
                </a:cubicBezTo>
                <a:cubicBezTo>
                  <a:pt x="2407" y="8563"/>
                  <a:pt x="2356" y="8835"/>
                  <a:pt x="2293" y="8835"/>
                </a:cubicBezTo>
                <a:cubicBezTo>
                  <a:pt x="2230" y="8835"/>
                  <a:pt x="2179" y="8563"/>
                  <a:pt x="2179" y="8145"/>
                </a:cubicBezTo>
                <a:cubicBezTo>
                  <a:pt x="2179" y="7755"/>
                  <a:pt x="2229" y="7445"/>
                  <a:pt x="2293" y="7445"/>
                </a:cubicBezTo>
                <a:close/>
                <a:moveTo>
                  <a:pt x="5067" y="7445"/>
                </a:moveTo>
                <a:lnTo>
                  <a:pt x="5447" y="7445"/>
                </a:lnTo>
                <a:lnTo>
                  <a:pt x="5447" y="9675"/>
                </a:lnTo>
                <a:lnTo>
                  <a:pt x="5067" y="9675"/>
                </a:lnTo>
                <a:lnTo>
                  <a:pt x="5067" y="7445"/>
                </a:lnTo>
                <a:close/>
                <a:moveTo>
                  <a:pt x="13828" y="7510"/>
                </a:moveTo>
                <a:cubicBezTo>
                  <a:pt x="13842" y="7506"/>
                  <a:pt x="13855" y="7529"/>
                  <a:pt x="13864" y="7585"/>
                </a:cubicBezTo>
                <a:lnTo>
                  <a:pt x="14015" y="8512"/>
                </a:lnTo>
                <a:cubicBezTo>
                  <a:pt x="14024" y="8595"/>
                  <a:pt x="14027" y="8698"/>
                  <a:pt x="14027" y="8781"/>
                </a:cubicBezTo>
                <a:cubicBezTo>
                  <a:pt x="14023" y="8864"/>
                  <a:pt x="14019" y="8930"/>
                  <a:pt x="14010" y="8986"/>
                </a:cubicBezTo>
                <a:lnTo>
                  <a:pt x="13864" y="9902"/>
                </a:lnTo>
                <a:cubicBezTo>
                  <a:pt x="13846" y="10096"/>
                  <a:pt x="13814" y="10094"/>
                  <a:pt x="13787" y="9955"/>
                </a:cubicBezTo>
                <a:cubicBezTo>
                  <a:pt x="13769" y="9844"/>
                  <a:pt x="13769" y="9642"/>
                  <a:pt x="13787" y="9503"/>
                </a:cubicBezTo>
                <a:lnTo>
                  <a:pt x="13856" y="9093"/>
                </a:lnTo>
                <a:lnTo>
                  <a:pt x="13467" y="9093"/>
                </a:lnTo>
                <a:lnTo>
                  <a:pt x="13358" y="8425"/>
                </a:lnTo>
                <a:lnTo>
                  <a:pt x="13847" y="8425"/>
                </a:lnTo>
                <a:lnTo>
                  <a:pt x="13787" y="8059"/>
                </a:lnTo>
                <a:cubicBezTo>
                  <a:pt x="13769" y="7948"/>
                  <a:pt x="13769" y="7756"/>
                  <a:pt x="13787" y="7617"/>
                </a:cubicBezTo>
                <a:cubicBezTo>
                  <a:pt x="13799" y="7548"/>
                  <a:pt x="13813" y="7513"/>
                  <a:pt x="13828" y="7510"/>
                </a:cubicBezTo>
                <a:close/>
                <a:moveTo>
                  <a:pt x="18164" y="7725"/>
                </a:moveTo>
                <a:lnTo>
                  <a:pt x="18267" y="7725"/>
                </a:lnTo>
                <a:cubicBezTo>
                  <a:pt x="18263" y="7836"/>
                  <a:pt x="18262" y="8034"/>
                  <a:pt x="18262" y="8145"/>
                </a:cubicBezTo>
                <a:cubicBezTo>
                  <a:pt x="18253" y="9063"/>
                  <a:pt x="18131" y="9449"/>
                  <a:pt x="17833" y="9977"/>
                </a:cubicBezTo>
                <a:lnTo>
                  <a:pt x="17793" y="9374"/>
                </a:lnTo>
                <a:cubicBezTo>
                  <a:pt x="18077" y="8957"/>
                  <a:pt x="18150" y="8613"/>
                  <a:pt x="18159" y="8113"/>
                </a:cubicBezTo>
                <a:cubicBezTo>
                  <a:pt x="18159" y="8002"/>
                  <a:pt x="18164" y="7809"/>
                  <a:pt x="18164" y="7725"/>
                </a:cubicBezTo>
                <a:close/>
                <a:moveTo>
                  <a:pt x="6381" y="7747"/>
                </a:moveTo>
                <a:lnTo>
                  <a:pt x="6486" y="7747"/>
                </a:lnTo>
                <a:cubicBezTo>
                  <a:pt x="6481" y="7858"/>
                  <a:pt x="6481" y="8055"/>
                  <a:pt x="6481" y="8167"/>
                </a:cubicBezTo>
                <a:cubicBezTo>
                  <a:pt x="6471" y="9059"/>
                  <a:pt x="6349" y="9480"/>
                  <a:pt x="6050" y="10009"/>
                </a:cubicBezTo>
                <a:lnTo>
                  <a:pt x="6009" y="9395"/>
                </a:lnTo>
                <a:cubicBezTo>
                  <a:pt x="6295" y="8977"/>
                  <a:pt x="6366" y="8647"/>
                  <a:pt x="6375" y="8145"/>
                </a:cubicBezTo>
                <a:cubicBezTo>
                  <a:pt x="6375" y="8034"/>
                  <a:pt x="6381" y="7830"/>
                  <a:pt x="6381" y="7747"/>
                </a:cubicBezTo>
                <a:close/>
                <a:moveTo>
                  <a:pt x="1717" y="7801"/>
                </a:moveTo>
                <a:cubicBezTo>
                  <a:pt x="2007" y="7801"/>
                  <a:pt x="2242" y="9233"/>
                  <a:pt x="2242" y="10990"/>
                </a:cubicBezTo>
                <a:cubicBezTo>
                  <a:pt x="2233" y="11408"/>
                  <a:pt x="2215" y="11817"/>
                  <a:pt x="2188" y="12207"/>
                </a:cubicBezTo>
                <a:lnTo>
                  <a:pt x="2062" y="11431"/>
                </a:lnTo>
                <a:cubicBezTo>
                  <a:pt x="2066" y="11264"/>
                  <a:pt x="2071" y="11125"/>
                  <a:pt x="2071" y="10957"/>
                </a:cubicBezTo>
                <a:cubicBezTo>
                  <a:pt x="2071" y="9703"/>
                  <a:pt x="1907" y="8727"/>
                  <a:pt x="1703" y="8727"/>
                </a:cubicBezTo>
                <a:cubicBezTo>
                  <a:pt x="1676" y="8727"/>
                  <a:pt x="1654" y="8753"/>
                  <a:pt x="1631" y="8781"/>
                </a:cubicBezTo>
                <a:lnTo>
                  <a:pt x="1514" y="8059"/>
                </a:lnTo>
                <a:cubicBezTo>
                  <a:pt x="1577" y="7892"/>
                  <a:pt x="1644" y="7801"/>
                  <a:pt x="1717" y="7801"/>
                </a:cubicBezTo>
                <a:close/>
                <a:moveTo>
                  <a:pt x="5153" y="8027"/>
                </a:moveTo>
                <a:lnTo>
                  <a:pt x="5153" y="9115"/>
                </a:lnTo>
                <a:lnTo>
                  <a:pt x="5356" y="9115"/>
                </a:lnTo>
                <a:lnTo>
                  <a:pt x="5356" y="8027"/>
                </a:lnTo>
                <a:lnTo>
                  <a:pt x="5153" y="8027"/>
                </a:lnTo>
                <a:close/>
                <a:moveTo>
                  <a:pt x="17173" y="8091"/>
                </a:moveTo>
                <a:lnTo>
                  <a:pt x="17269" y="8113"/>
                </a:lnTo>
                <a:lnTo>
                  <a:pt x="17269" y="9093"/>
                </a:lnTo>
                <a:lnTo>
                  <a:pt x="17462" y="9093"/>
                </a:lnTo>
                <a:lnTo>
                  <a:pt x="17462" y="8232"/>
                </a:lnTo>
                <a:lnTo>
                  <a:pt x="17556" y="8285"/>
                </a:lnTo>
                <a:lnTo>
                  <a:pt x="17556" y="9837"/>
                </a:lnTo>
                <a:lnTo>
                  <a:pt x="17462" y="9837"/>
                </a:lnTo>
                <a:lnTo>
                  <a:pt x="17462" y="9675"/>
                </a:lnTo>
                <a:lnTo>
                  <a:pt x="16884" y="9675"/>
                </a:lnTo>
                <a:lnTo>
                  <a:pt x="16884" y="8285"/>
                </a:lnTo>
                <a:lnTo>
                  <a:pt x="16978" y="8318"/>
                </a:lnTo>
                <a:lnTo>
                  <a:pt x="16978" y="9093"/>
                </a:lnTo>
                <a:lnTo>
                  <a:pt x="17173" y="9093"/>
                </a:lnTo>
                <a:lnTo>
                  <a:pt x="17173" y="8091"/>
                </a:lnTo>
                <a:close/>
                <a:moveTo>
                  <a:pt x="18276" y="8566"/>
                </a:moveTo>
                <a:cubicBezTo>
                  <a:pt x="18398" y="8788"/>
                  <a:pt x="18506" y="9068"/>
                  <a:pt x="18628" y="9374"/>
                </a:cubicBezTo>
                <a:lnTo>
                  <a:pt x="18593" y="9977"/>
                </a:lnTo>
                <a:cubicBezTo>
                  <a:pt x="18476" y="9643"/>
                  <a:pt x="18361" y="9318"/>
                  <a:pt x="18239" y="9040"/>
                </a:cubicBezTo>
                <a:lnTo>
                  <a:pt x="18276" y="8566"/>
                </a:lnTo>
                <a:close/>
                <a:moveTo>
                  <a:pt x="6495" y="8587"/>
                </a:moveTo>
                <a:cubicBezTo>
                  <a:pt x="6617" y="8810"/>
                  <a:pt x="6726" y="9089"/>
                  <a:pt x="6848" y="9395"/>
                </a:cubicBezTo>
                <a:lnTo>
                  <a:pt x="6812" y="10009"/>
                </a:lnTo>
                <a:cubicBezTo>
                  <a:pt x="6694" y="9675"/>
                  <a:pt x="6580" y="9340"/>
                  <a:pt x="6458" y="9061"/>
                </a:cubicBezTo>
                <a:lnTo>
                  <a:pt x="6495" y="8587"/>
                </a:lnTo>
                <a:close/>
                <a:moveTo>
                  <a:pt x="1277" y="9093"/>
                </a:moveTo>
                <a:lnTo>
                  <a:pt x="1386" y="9751"/>
                </a:lnTo>
                <a:cubicBezTo>
                  <a:pt x="1350" y="10085"/>
                  <a:pt x="1328" y="10507"/>
                  <a:pt x="1328" y="10925"/>
                </a:cubicBezTo>
                <a:cubicBezTo>
                  <a:pt x="1328" y="12180"/>
                  <a:pt x="1499" y="13220"/>
                  <a:pt x="1694" y="13220"/>
                </a:cubicBezTo>
                <a:cubicBezTo>
                  <a:pt x="1767" y="13220"/>
                  <a:pt x="1834" y="13077"/>
                  <a:pt x="1888" y="12854"/>
                </a:cubicBezTo>
                <a:lnTo>
                  <a:pt x="1999" y="13522"/>
                </a:lnTo>
                <a:cubicBezTo>
                  <a:pt x="1917" y="13884"/>
                  <a:pt x="1817" y="14082"/>
                  <a:pt x="1708" y="14082"/>
                </a:cubicBezTo>
                <a:cubicBezTo>
                  <a:pt x="1413" y="14082"/>
                  <a:pt x="1177" y="12681"/>
                  <a:pt x="1177" y="10925"/>
                </a:cubicBezTo>
                <a:cubicBezTo>
                  <a:pt x="1177" y="10228"/>
                  <a:pt x="1214" y="9595"/>
                  <a:pt x="1277" y="9093"/>
                </a:cubicBezTo>
                <a:close/>
                <a:moveTo>
                  <a:pt x="17006" y="11173"/>
                </a:moveTo>
                <a:lnTo>
                  <a:pt x="17106" y="11345"/>
                </a:lnTo>
                <a:cubicBezTo>
                  <a:pt x="17093" y="11568"/>
                  <a:pt x="17078" y="11785"/>
                  <a:pt x="17069" y="12035"/>
                </a:cubicBezTo>
                <a:lnTo>
                  <a:pt x="17621" y="12035"/>
                </a:lnTo>
                <a:lnTo>
                  <a:pt x="17584" y="15795"/>
                </a:lnTo>
                <a:cubicBezTo>
                  <a:pt x="17575" y="16518"/>
                  <a:pt x="17539" y="16655"/>
                  <a:pt x="17404" y="16711"/>
                </a:cubicBezTo>
                <a:lnTo>
                  <a:pt x="17327" y="16732"/>
                </a:lnTo>
                <a:lnTo>
                  <a:pt x="17290" y="16097"/>
                </a:lnTo>
                <a:lnTo>
                  <a:pt x="17372" y="16064"/>
                </a:lnTo>
                <a:cubicBezTo>
                  <a:pt x="17463" y="16009"/>
                  <a:pt x="17476" y="15955"/>
                  <a:pt x="17481" y="15483"/>
                </a:cubicBezTo>
                <a:cubicBezTo>
                  <a:pt x="17485" y="15260"/>
                  <a:pt x="17508" y="12899"/>
                  <a:pt x="17512" y="12649"/>
                </a:cubicBezTo>
                <a:lnTo>
                  <a:pt x="17413" y="12649"/>
                </a:lnTo>
                <a:cubicBezTo>
                  <a:pt x="17358" y="14678"/>
                  <a:pt x="17267" y="15680"/>
                  <a:pt x="17019" y="16959"/>
                </a:cubicBezTo>
                <a:lnTo>
                  <a:pt x="16929" y="16431"/>
                </a:lnTo>
                <a:cubicBezTo>
                  <a:pt x="17173" y="15319"/>
                  <a:pt x="17264" y="14434"/>
                  <a:pt x="17309" y="12627"/>
                </a:cubicBezTo>
                <a:lnTo>
                  <a:pt x="17209" y="12627"/>
                </a:lnTo>
                <a:cubicBezTo>
                  <a:pt x="17146" y="14128"/>
                  <a:pt x="17038" y="15061"/>
                  <a:pt x="16843" y="15978"/>
                </a:cubicBezTo>
                <a:lnTo>
                  <a:pt x="16761" y="15515"/>
                </a:lnTo>
                <a:cubicBezTo>
                  <a:pt x="16946" y="14737"/>
                  <a:pt x="17047" y="13878"/>
                  <a:pt x="17106" y="12627"/>
                </a:cubicBezTo>
                <a:lnTo>
                  <a:pt x="17006" y="12627"/>
                </a:lnTo>
                <a:cubicBezTo>
                  <a:pt x="16961" y="13156"/>
                  <a:pt x="16907" y="13590"/>
                  <a:pt x="16849" y="14007"/>
                </a:cubicBezTo>
                <a:lnTo>
                  <a:pt x="16772" y="13565"/>
                </a:lnTo>
                <a:cubicBezTo>
                  <a:pt x="16871" y="12870"/>
                  <a:pt x="16961" y="11979"/>
                  <a:pt x="17006" y="11173"/>
                </a:cubicBezTo>
                <a:close/>
                <a:moveTo>
                  <a:pt x="19239" y="11173"/>
                </a:moveTo>
                <a:lnTo>
                  <a:pt x="19343" y="11259"/>
                </a:lnTo>
                <a:cubicBezTo>
                  <a:pt x="19334" y="11481"/>
                  <a:pt x="19329" y="11763"/>
                  <a:pt x="19320" y="12013"/>
                </a:cubicBezTo>
                <a:lnTo>
                  <a:pt x="19605" y="12013"/>
                </a:lnTo>
                <a:lnTo>
                  <a:pt x="19605" y="12595"/>
                </a:lnTo>
                <a:lnTo>
                  <a:pt x="19302" y="12595"/>
                </a:lnTo>
                <a:cubicBezTo>
                  <a:pt x="19293" y="12790"/>
                  <a:pt x="19289" y="12982"/>
                  <a:pt x="19280" y="13177"/>
                </a:cubicBezTo>
                <a:lnTo>
                  <a:pt x="19651" y="13177"/>
                </a:lnTo>
                <a:lnTo>
                  <a:pt x="19651" y="13726"/>
                </a:lnTo>
                <a:lnTo>
                  <a:pt x="19257" y="13726"/>
                </a:lnTo>
                <a:cubicBezTo>
                  <a:pt x="19248" y="13893"/>
                  <a:pt x="19238" y="14098"/>
                  <a:pt x="19229" y="14265"/>
                </a:cubicBezTo>
                <a:lnTo>
                  <a:pt x="19572" y="14265"/>
                </a:lnTo>
                <a:lnTo>
                  <a:pt x="19572" y="14815"/>
                </a:lnTo>
                <a:cubicBezTo>
                  <a:pt x="19554" y="14954"/>
                  <a:pt x="19478" y="15589"/>
                  <a:pt x="19437" y="15978"/>
                </a:cubicBezTo>
                <a:cubicBezTo>
                  <a:pt x="19478" y="16145"/>
                  <a:pt x="19523" y="16266"/>
                  <a:pt x="19555" y="16377"/>
                </a:cubicBezTo>
                <a:lnTo>
                  <a:pt x="19528" y="16980"/>
                </a:lnTo>
                <a:cubicBezTo>
                  <a:pt x="19411" y="16536"/>
                  <a:pt x="19202" y="15933"/>
                  <a:pt x="19080" y="15655"/>
                </a:cubicBezTo>
                <a:lnTo>
                  <a:pt x="19122" y="15095"/>
                </a:lnTo>
                <a:cubicBezTo>
                  <a:pt x="19181" y="15234"/>
                  <a:pt x="19266" y="15480"/>
                  <a:pt x="19351" y="15730"/>
                </a:cubicBezTo>
                <a:cubicBezTo>
                  <a:pt x="19383" y="15452"/>
                  <a:pt x="19432" y="15041"/>
                  <a:pt x="19455" y="14847"/>
                </a:cubicBezTo>
                <a:lnTo>
                  <a:pt x="19122" y="14847"/>
                </a:lnTo>
                <a:lnTo>
                  <a:pt x="19122" y="14319"/>
                </a:lnTo>
                <a:cubicBezTo>
                  <a:pt x="19131" y="14180"/>
                  <a:pt x="19138" y="13953"/>
                  <a:pt x="19152" y="13759"/>
                </a:cubicBezTo>
                <a:lnTo>
                  <a:pt x="19013" y="13759"/>
                </a:lnTo>
                <a:lnTo>
                  <a:pt x="19013" y="13177"/>
                </a:lnTo>
                <a:lnTo>
                  <a:pt x="19176" y="13177"/>
                </a:lnTo>
                <a:cubicBezTo>
                  <a:pt x="19185" y="12982"/>
                  <a:pt x="19193" y="12790"/>
                  <a:pt x="19197" y="12595"/>
                </a:cubicBezTo>
                <a:lnTo>
                  <a:pt x="19062" y="12595"/>
                </a:lnTo>
                <a:lnTo>
                  <a:pt x="19062" y="12013"/>
                </a:lnTo>
                <a:lnTo>
                  <a:pt x="19220" y="12013"/>
                </a:lnTo>
                <a:cubicBezTo>
                  <a:pt x="19229" y="11735"/>
                  <a:pt x="19235" y="11423"/>
                  <a:pt x="19239" y="11173"/>
                </a:cubicBezTo>
                <a:close/>
                <a:moveTo>
                  <a:pt x="18954" y="11205"/>
                </a:moveTo>
                <a:lnTo>
                  <a:pt x="19054" y="11399"/>
                </a:lnTo>
                <a:cubicBezTo>
                  <a:pt x="19027" y="11844"/>
                  <a:pt x="19004" y="12266"/>
                  <a:pt x="18977" y="12627"/>
                </a:cubicBezTo>
                <a:lnTo>
                  <a:pt x="18977" y="16851"/>
                </a:lnTo>
                <a:lnTo>
                  <a:pt x="18882" y="16851"/>
                </a:lnTo>
                <a:lnTo>
                  <a:pt x="18882" y="13673"/>
                </a:lnTo>
                <a:cubicBezTo>
                  <a:pt x="18855" y="13923"/>
                  <a:pt x="18817" y="14230"/>
                  <a:pt x="18786" y="14481"/>
                </a:cubicBezTo>
                <a:lnTo>
                  <a:pt x="18723" y="13953"/>
                </a:lnTo>
                <a:cubicBezTo>
                  <a:pt x="18809" y="13258"/>
                  <a:pt x="18895" y="12234"/>
                  <a:pt x="18954" y="11205"/>
                </a:cubicBezTo>
                <a:close/>
                <a:moveTo>
                  <a:pt x="5225" y="11238"/>
                </a:moveTo>
                <a:lnTo>
                  <a:pt x="5325" y="11399"/>
                </a:lnTo>
                <a:cubicBezTo>
                  <a:pt x="5311" y="11622"/>
                  <a:pt x="5292" y="11849"/>
                  <a:pt x="5288" y="12099"/>
                </a:cubicBezTo>
                <a:lnTo>
                  <a:pt x="5841" y="12099"/>
                </a:lnTo>
                <a:lnTo>
                  <a:pt x="5806" y="15860"/>
                </a:lnTo>
                <a:cubicBezTo>
                  <a:pt x="5797" y="16585"/>
                  <a:pt x="5760" y="16731"/>
                  <a:pt x="5624" y="16786"/>
                </a:cubicBezTo>
                <a:lnTo>
                  <a:pt x="5547" y="16808"/>
                </a:lnTo>
                <a:lnTo>
                  <a:pt x="5510" y="16172"/>
                </a:lnTo>
                <a:lnTo>
                  <a:pt x="5593" y="16140"/>
                </a:lnTo>
                <a:cubicBezTo>
                  <a:pt x="5683" y="16084"/>
                  <a:pt x="5697" y="16032"/>
                  <a:pt x="5701" y="15558"/>
                </a:cubicBezTo>
                <a:cubicBezTo>
                  <a:pt x="5706" y="15335"/>
                  <a:pt x="5728" y="12965"/>
                  <a:pt x="5733" y="12714"/>
                </a:cubicBezTo>
                <a:lnTo>
                  <a:pt x="5633" y="12714"/>
                </a:lnTo>
                <a:cubicBezTo>
                  <a:pt x="5578" y="14749"/>
                  <a:pt x="5488" y="15752"/>
                  <a:pt x="5239" y="17034"/>
                </a:cubicBezTo>
                <a:lnTo>
                  <a:pt x="5148" y="16506"/>
                </a:lnTo>
                <a:cubicBezTo>
                  <a:pt x="5392" y="15391"/>
                  <a:pt x="5484" y="14493"/>
                  <a:pt x="5530" y="12681"/>
                </a:cubicBezTo>
                <a:lnTo>
                  <a:pt x="5430" y="12681"/>
                </a:lnTo>
                <a:cubicBezTo>
                  <a:pt x="5366" y="14187"/>
                  <a:pt x="5257" y="15134"/>
                  <a:pt x="5062" y="16054"/>
                </a:cubicBezTo>
                <a:lnTo>
                  <a:pt x="4980" y="15580"/>
                </a:lnTo>
                <a:cubicBezTo>
                  <a:pt x="5165" y="14799"/>
                  <a:pt x="5266" y="13936"/>
                  <a:pt x="5325" y="12681"/>
                </a:cubicBezTo>
                <a:lnTo>
                  <a:pt x="5225" y="12681"/>
                </a:lnTo>
                <a:cubicBezTo>
                  <a:pt x="5179" y="13211"/>
                  <a:pt x="5126" y="13664"/>
                  <a:pt x="5067" y="14082"/>
                </a:cubicBezTo>
                <a:lnTo>
                  <a:pt x="4990" y="13629"/>
                </a:lnTo>
                <a:cubicBezTo>
                  <a:pt x="5090" y="12933"/>
                  <a:pt x="5179" y="12046"/>
                  <a:pt x="5225" y="11238"/>
                </a:cubicBezTo>
                <a:close/>
                <a:moveTo>
                  <a:pt x="6531" y="11238"/>
                </a:moveTo>
                <a:lnTo>
                  <a:pt x="6635" y="11345"/>
                </a:lnTo>
                <a:cubicBezTo>
                  <a:pt x="6626" y="11540"/>
                  <a:pt x="6611" y="11855"/>
                  <a:pt x="6607" y="12078"/>
                </a:cubicBezTo>
                <a:lnTo>
                  <a:pt x="6829" y="12078"/>
                </a:lnTo>
                <a:lnTo>
                  <a:pt x="6829" y="16862"/>
                </a:lnTo>
                <a:lnTo>
                  <a:pt x="6729" y="16862"/>
                </a:lnTo>
                <a:lnTo>
                  <a:pt x="6729" y="16506"/>
                </a:lnTo>
                <a:lnTo>
                  <a:pt x="6435" y="16506"/>
                </a:lnTo>
                <a:lnTo>
                  <a:pt x="6435" y="16894"/>
                </a:lnTo>
                <a:lnTo>
                  <a:pt x="6335" y="16894"/>
                </a:lnTo>
                <a:lnTo>
                  <a:pt x="6335" y="12078"/>
                </a:lnTo>
                <a:lnTo>
                  <a:pt x="6495" y="12078"/>
                </a:lnTo>
                <a:lnTo>
                  <a:pt x="6531" y="11238"/>
                </a:lnTo>
                <a:close/>
                <a:moveTo>
                  <a:pt x="17959" y="11238"/>
                </a:moveTo>
                <a:lnTo>
                  <a:pt x="18059" y="11367"/>
                </a:lnTo>
                <a:cubicBezTo>
                  <a:pt x="18050" y="11589"/>
                  <a:pt x="18040" y="11871"/>
                  <a:pt x="18031" y="12121"/>
                </a:cubicBezTo>
                <a:lnTo>
                  <a:pt x="18259" y="12121"/>
                </a:lnTo>
                <a:lnTo>
                  <a:pt x="18259" y="12757"/>
                </a:lnTo>
                <a:cubicBezTo>
                  <a:pt x="18209" y="14452"/>
                  <a:pt x="18091" y="15594"/>
                  <a:pt x="17861" y="16872"/>
                </a:cubicBezTo>
                <a:lnTo>
                  <a:pt x="17784" y="16345"/>
                </a:lnTo>
                <a:cubicBezTo>
                  <a:pt x="18014" y="15149"/>
                  <a:pt x="18104" y="14181"/>
                  <a:pt x="18153" y="12735"/>
                </a:cubicBezTo>
                <a:lnTo>
                  <a:pt x="17991" y="12735"/>
                </a:lnTo>
                <a:cubicBezTo>
                  <a:pt x="17968" y="12985"/>
                  <a:pt x="17951" y="13228"/>
                  <a:pt x="17933" y="13479"/>
                </a:cubicBezTo>
                <a:cubicBezTo>
                  <a:pt x="17973" y="13645"/>
                  <a:pt x="18018" y="13844"/>
                  <a:pt x="18059" y="14039"/>
                </a:cubicBezTo>
                <a:lnTo>
                  <a:pt x="18013" y="14653"/>
                </a:lnTo>
                <a:cubicBezTo>
                  <a:pt x="17968" y="14431"/>
                  <a:pt x="17927" y="14201"/>
                  <a:pt x="17882" y="14007"/>
                </a:cubicBezTo>
                <a:cubicBezTo>
                  <a:pt x="17859" y="14229"/>
                  <a:pt x="17842" y="14458"/>
                  <a:pt x="17819" y="14653"/>
                </a:cubicBezTo>
                <a:lnTo>
                  <a:pt x="17747" y="14125"/>
                </a:lnTo>
                <a:cubicBezTo>
                  <a:pt x="17838" y="13291"/>
                  <a:pt x="17923" y="12266"/>
                  <a:pt x="17959" y="11238"/>
                </a:cubicBezTo>
                <a:close/>
                <a:moveTo>
                  <a:pt x="16306" y="11259"/>
                </a:moveTo>
                <a:lnTo>
                  <a:pt x="16395" y="11291"/>
                </a:lnTo>
                <a:lnTo>
                  <a:pt x="16395" y="11787"/>
                </a:lnTo>
                <a:lnTo>
                  <a:pt x="16635" y="11787"/>
                </a:lnTo>
                <a:lnTo>
                  <a:pt x="16635" y="12207"/>
                </a:lnTo>
                <a:lnTo>
                  <a:pt x="16395" y="12207"/>
                </a:lnTo>
                <a:lnTo>
                  <a:pt x="16395" y="12509"/>
                </a:lnTo>
                <a:lnTo>
                  <a:pt x="16612" y="12509"/>
                </a:lnTo>
                <a:lnTo>
                  <a:pt x="16612" y="12929"/>
                </a:lnTo>
                <a:lnTo>
                  <a:pt x="16395" y="12929"/>
                </a:lnTo>
                <a:lnTo>
                  <a:pt x="16395" y="13263"/>
                </a:lnTo>
                <a:lnTo>
                  <a:pt x="16672" y="13263"/>
                </a:lnTo>
                <a:lnTo>
                  <a:pt x="16672" y="13705"/>
                </a:lnTo>
                <a:lnTo>
                  <a:pt x="16048" y="13705"/>
                </a:lnTo>
                <a:lnTo>
                  <a:pt x="16048" y="13263"/>
                </a:lnTo>
                <a:lnTo>
                  <a:pt x="16306" y="13263"/>
                </a:lnTo>
                <a:lnTo>
                  <a:pt x="16306" y="12929"/>
                </a:lnTo>
                <a:lnTo>
                  <a:pt x="16103" y="12929"/>
                </a:lnTo>
                <a:lnTo>
                  <a:pt x="16103" y="12509"/>
                </a:lnTo>
                <a:lnTo>
                  <a:pt x="16306" y="12509"/>
                </a:lnTo>
                <a:lnTo>
                  <a:pt x="16306" y="12207"/>
                </a:lnTo>
                <a:lnTo>
                  <a:pt x="16080" y="12207"/>
                </a:lnTo>
                <a:lnTo>
                  <a:pt x="16080" y="11787"/>
                </a:lnTo>
                <a:lnTo>
                  <a:pt x="16306" y="11787"/>
                </a:lnTo>
                <a:lnTo>
                  <a:pt x="16306" y="11259"/>
                </a:lnTo>
                <a:close/>
                <a:moveTo>
                  <a:pt x="18308" y="11259"/>
                </a:moveTo>
                <a:lnTo>
                  <a:pt x="18402" y="11291"/>
                </a:lnTo>
                <a:lnTo>
                  <a:pt x="18402" y="13231"/>
                </a:lnTo>
                <a:lnTo>
                  <a:pt x="18434" y="12929"/>
                </a:lnTo>
                <a:cubicBezTo>
                  <a:pt x="18515" y="13318"/>
                  <a:pt x="18583" y="13622"/>
                  <a:pt x="18660" y="14039"/>
                </a:cubicBezTo>
                <a:lnTo>
                  <a:pt x="18611" y="14653"/>
                </a:lnTo>
                <a:cubicBezTo>
                  <a:pt x="18529" y="14180"/>
                  <a:pt x="18474" y="13905"/>
                  <a:pt x="18402" y="13543"/>
                </a:cubicBezTo>
                <a:lnTo>
                  <a:pt x="18402" y="16797"/>
                </a:lnTo>
                <a:lnTo>
                  <a:pt x="18308" y="16797"/>
                </a:lnTo>
                <a:lnTo>
                  <a:pt x="18308" y="11259"/>
                </a:lnTo>
                <a:close/>
                <a:moveTo>
                  <a:pt x="4522" y="11324"/>
                </a:moveTo>
                <a:lnTo>
                  <a:pt x="4608" y="11345"/>
                </a:lnTo>
                <a:lnTo>
                  <a:pt x="4608" y="11852"/>
                </a:lnTo>
                <a:lnTo>
                  <a:pt x="4850" y="11852"/>
                </a:lnTo>
                <a:lnTo>
                  <a:pt x="4850" y="12261"/>
                </a:lnTo>
                <a:lnTo>
                  <a:pt x="4608" y="12261"/>
                </a:lnTo>
                <a:lnTo>
                  <a:pt x="4608" y="12574"/>
                </a:lnTo>
                <a:lnTo>
                  <a:pt x="4825" y="12574"/>
                </a:lnTo>
                <a:lnTo>
                  <a:pt x="4825" y="12994"/>
                </a:lnTo>
                <a:lnTo>
                  <a:pt x="4608" y="12994"/>
                </a:lnTo>
                <a:lnTo>
                  <a:pt x="4608" y="13328"/>
                </a:lnTo>
                <a:lnTo>
                  <a:pt x="4890" y="13328"/>
                </a:lnTo>
                <a:lnTo>
                  <a:pt x="4890" y="13748"/>
                </a:lnTo>
                <a:lnTo>
                  <a:pt x="4260" y="13748"/>
                </a:lnTo>
                <a:lnTo>
                  <a:pt x="4260" y="13328"/>
                </a:lnTo>
                <a:lnTo>
                  <a:pt x="4522" y="13328"/>
                </a:lnTo>
                <a:lnTo>
                  <a:pt x="4522" y="12994"/>
                </a:lnTo>
                <a:lnTo>
                  <a:pt x="4319" y="12994"/>
                </a:lnTo>
                <a:lnTo>
                  <a:pt x="4319" y="12574"/>
                </a:lnTo>
                <a:lnTo>
                  <a:pt x="4522" y="12574"/>
                </a:lnTo>
                <a:lnTo>
                  <a:pt x="4522" y="12261"/>
                </a:lnTo>
                <a:lnTo>
                  <a:pt x="4297" y="12261"/>
                </a:lnTo>
                <a:lnTo>
                  <a:pt x="4297" y="11852"/>
                </a:lnTo>
                <a:lnTo>
                  <a:pt x="4522" y="11852"/>
                </a:lnTo>
                <a:lnTo>
                  <a:pt x="4522" y="11324"/>
                </a:lnTo>
                <a:close/>
                <a:moveTo>
                  <a:pt x="6123" y="11324"/>
                </a:moveTo>
                <a:lnTo>
                  <a:pt x="6218" y="11345"/>
                </a:lnTo>
                <a:lnTo>
                  <a:pt x="6218" y="12347"/>
                </a:lnTo>
                <a:lnTo>
                  <a:pt x="6318" y="12347"/>
                </a:lnTo>
                <a:lnTo>
                  <a:pt x="6318" y="12961"/>
                </a:lnTo>
                <a:lnTo>
                  <a:pt x="6218" y="12961"/>
                </a:lnTo>
                <a:lnTo>
                  <a:pt x="6218" y="13877"/>
                </a:lnTo>
                <a:lnTo>
                  <a:pt x="6309" y="13683"/>
                </a:lnTo>
                <a:lnTo>
                  <a:pt x="6318" y="14416"/>
                </a:lnTo>
                <a:cubicBezTo>
                  <a:pt x="6295" y="14472"/>
                  <a:pt x="6259" y="14526"/>
                  <a:pt x="6218" y="14610"/>
                </a:cubicBezTo>
                <a:lnTo>
                  <a:pt x="6218" y="16172"/>
                </a:lnTo>
                <a:cubicBezTo>
                  <a:pt x="6218" y="16758"/>
                  <a:pt x="6196" y="16812"/>
                  <a:pt x="6100" y="16840"/>
                </a:cubicBezTo>
                <a:lnTo>
                  <a:pt x="6050" y="16862"/>
                </a:lnTo>
                <a:lnTo>
                  <a:pt x="6023" y="16258"/>
                </a:lnTo>
                <a:lnTo>
                  <a:pt x="6072" y="16226"/>
                </a:lnTo>
                <a:cubicBezTo>
                  <a:pt x="6113" y="16226"/>
                  <a:pt x="6123" y="16197"/>
                  <a:pt x="6123" y="15946"/>
                </a:cubicBezTo>
                <a:lnTo>
                  <a:pt x="6123" y="14772"/>
                </a:lnTo>
                <a:lnTo>
                  <a:pt x="5987" y="14998"/>
                </a:lnTo>
                <a:lnTo>
                  <a:pt x="5967" y="14384"/>
                </a:lnTo>
                <a:cubicBezTo>
                  <a:pt x="6004" y="14328"/>
                  <a:pt x="6060" y="14247"/>
                  <a:pt x="6123" y="14136"/>
                </a:cubicBezTo>
                <a:lnTo>
                  <a:pt x="6123" y="12994"/>
                </a:lnTo>
                <a:lnTo>
                  <a:pt x="6001" y="12994"/>
                </a:lnTo>
                <a:lnTo>
                  <a:pt x="6001" y="12380"/>
                </a:lnTo>
                <a:lnTo>
                  <a:pt x="6123" y="12380"/>
                </a:lnTo>
                <a:lnTo>
                  <a:pt x="6123" y="11324"/>
                </a:lnTo>
                <a:close/>
                <a:moveTo>
                  <a:pt x="15922" y="11345"/>
                </a:moveTo>
                <a:cubicBezTo>
                  <a:pt x="15958" y="11595"/>
                  <a:pt x="16016" y="12063"/>
                  <a:pt x="16043" y="12369"/>
                </a:cubicBezTo>
                <a:lnTo>
                  <a:pt x="15971" y="12811"/>
                </a:lnTo>
                <a:cubicBezTo>
                  <a:pt x="15935" y="12421"/>
                  <a:pt x="15885" y="11929"/>
                  <a:pt x="15849" y="11679"/>
                </a:cubicBezTo>
                <a:lnTo>
                  <a:pt x="15922" y="11345"/>
                </a:lnTo>
                <a:close/>
                <a:moveTo>
                  <a:pt x="4134" y="11378"/>
                </a:moveTo>
                <a:cubicBezTo>
                  <a:pt x="4170" y="11629"/>
                  <a:pt x="4227" y="12105"/>
                  <a:pt x="4255" y="12412"/>
                </a:cubicBezTo>
                <a:lnTo>
                  <a:pt x="4183" y="12821"/>
                </a:lnTo>
                <a:cubicBezTo>
                  <a:pt x="4146" y="12431"/>
                  <a:pt x="4096" y="11930"/>
                  <a:pt x="4060" y="11679"/>
                </a:cubicBezTo>
                <a:lnTo>
                  <a:pt x="4134" y="11378"/>
                </a:lnTo>
                <a:close/>
                <a:moveTo>
                  <a:pt x="7360" y="11539"/>
                </a:moveTo>
                <a:lnTo>
                  <a:pt x="7805" y="11539"/>
                </a:lnTo>
                <a:cubicBezTo>
                  <a:pt x="7800" y="11706"/>
                  <a:pt x="7795" y="12520"/>
                  <a:pt x="7791" y="12660"/>
                </a:cubicBezTo>
                <a:cubicBezTo>
                  <a:pt x="7786" y="13189"/>
                  <a:pt x="7768" y="13268"/>
                  <a:pt x="7673" y="13295"/>
                </a:cubicBezTo>
                <a:lnTo>
                  <a:pt x="7605" y="13349"/>
                </a:lnTo>
                <a:lnTo>
                  <a:pt x="7577" y="12854"/>
                </a:lnTo>
                <a:lnTo>
                  <a:pt x="7640" y="12821"/>
                </a:lnTo>
                <a:cubicBezTo>
                  <a:pt x="7694" y="12793"/>
                  <a:pt x="7709" y="12771"/>
                  <a:pt x="7713" y="12520"/>
                </a:cubicBezTo>
                <a:cubicBezTo>
                  <a:pt x="7713" y="12380"/>
                  <a:pt x="7714" y="12189"/>
                  <a:pt x="7719" y="12078"/>
                </a:cubicBezTo>
                <a:lnTo>
                  <a:pt x="7554" y="12078"/>
                </a:lnTo>
                <a:lnTo>
                  <a:pt x="7551" y="12326"/>
                </a:lnTo>
                <a:cubicBezTo>
                  <a:pt x="7528" y="12883"/>
                  <a:pt x="7486" y="13213"/>
                  <a:pt x="7391" y="13576"/>
                </a:cubicBezTo>
                <a:lnTo>
                  <a:pt x="7799" y="13576"/>
                </a:lnTo>
                <a:lnTo>
                  <a:pt x="7799" y="15332"/>
                </a:lnTo>
                <a:lnTo>
                  <a:pt x="7740" y="15332"/>
                </a:lnTo>
                <a:cubicBezTo>
                  <a:pt x="7780" y="15693"/>
                  <a:pt x="7832" y="16206"/>
                  <a:pt x="7859" y="16560"/>
                </a:cubicBezTo>
                <a:lnTo>
                  <a:pt x="7773" y="16926"/>
                </a:lnTo>
                <a:cubicBezTo>
                  <a:pt x="7750" y="16508"/>
                  <a:pt x="7696" y="15998"/>
                  <a:pt x="7656" y="15580"/>
                </a:cubicBezTo>
                <a:lnTo>
                  <a:pt x="7728" y="15332"/>
                </a:lnTo>
                <a:lnTo>
                  <a:pt x="7377" y="15332"/>
                </a:lnTo>
                <a:lnTo>
                  <a:pt x="7377" y="13629"/>
                </a:lnTo>
                <a:lnTo>
                  <a:pt x="7356" y="13683"/>
                </a:lnTo>
                <a:lnTo>
                  <a:pt x="7323" y="13274"/>
                </a:lnTo>
                <a:lnTo>
                  <a:pt x="7323" y="15192"/>
                </a:lnTo>
                <a:lnTo>
                  <a:pt x="7034" y="15192"/>
                </a:lnTo>
                <a:lnTo>
                  <a:pt x="7034" y="11572"/>
                </a:lnTo>
                <a:lnTo>
                  <a:pt x="7323" y="11572"/>
                </a:lnTo>
                <a:lnTo>
                  <a:pt x="7323" y="13134"/>
                </a:lnTo>
                <a:cubicBezTo>
                  <a:pt x="7422" y="12814"/>
                  <a:pt x="7442" y="12531"/>
                  <a:pt x="7460" y="12099"/>
                </a:cubicBezTo>
                <a:lnTo>
                  <a:pt x="7460" y="12078"/>
                </a:lnTo>
                <a:lnTo>
                  <a:pt x="7360" y="12078"/>
                </a:lnTo>
                <a:lnTo>
                  <a:pt x="7360" y="11539"/>
                </a:lnTo>
                <a:close/>
                <a:moveTo>
                  <a:pt x="7125" y="12132"/>
                </a:moveTo>
                <a:lnTo>
                  <a:pt x="7125" y="13102"/>
                </a:lnTo>
                <a:lnTo>
                  <a:pt x="7234" y="13102"/>
                </a:lnTo>
                <a:lnTo>
                  <a:pt x="7234" y="12132"/>
                </a:lnTo>
                <a:lnTo>
                  <a:pt x="7125" y="12132"/>
                </a:lnTo>
                <a:close/>
                <a:moveTo>
                  <a:pt x="6431" y="12681"/>
                </a:moveTo>
                <a:lnTo>
                  <a:pt x="6431" y="13996"/>
                </a:lnTo>
                <a:lnTo>
                  <a:pt x="6726" y="13996"/>
                </a:lnTo>
                <a:lnTo>
                  <a:pt x="6726" y="12681"/>
                </a:lnTo>
                <a:lnTo>
                  <a:pt x="6431" y="12681"/>
                </a:lnTo>
                <a:close/>
                <a:moveTo>
                  <a:pt x="13472" y="12951"/>
                </a:moveTo>
                <a:cubicBezTo>
                  <a:pt x="13508" y="12951"/>
                  <a:pt x="13549" y="13096"/>
                  <a:pt x="13567" y="13263"/>
                </a:cubicBezTo>
                <a:cubicBezTo>
                  <a:pt x="13589" y="13485"/>
                  <a:pt x="13589" y="13758"/>
                  <a:pt x="13567" y="13953"/>
                </a:cubicBezTo>
                <a:cubicBezTo>
                  <a:pt x="13549" y="14147"/>
                  <a:pt x="13508" y="14265"/>
                  <a:pt x="13472" y="14265"/>
                </a:cubicBezTo>
                <a:cubicBezTo>
                  <a:pt x="13413" y="14265"/>
                  <a:pt x="13369" y="13980"/>
                  <a:pt x="13369" y="13619"/>
                </a:cubicBezTo>
                <a:cubicBezTo>
                  <a:pt x="13369" y="13230"/>
                  <a:pt x="13413" y="12951"/>
                  <a:pt x="13472" y="12951"/>
                </a:cubicBezTo>
                <a:close/>
                <a:moveTo>
                  <a:pt x="15794" y="13123"/>
                </a:moveTo>
                <a:lnTo>
                  <a:pt x="15994" y="13123"/>
                </a:lnTo>
                <a:lnTo>
                  <a:pt x="15994" y="15569"/>
                </a:lnTo>
                <a:lnTo>
                  <a:pt x="16066" y="15202"/>
                </a:lnTo>
                <a:lnTo>
                  <a:pt x="16097" y="15795"/>
                </a:lnTo>
                <a:cubicBezTo>
                  <a:pt x="16075" y="15906"/>
                  <a:pt x="15998" y="16322"/>
                  <a:pt x="15940" y="16711"/>
                </a:cubicBezTo>
                <a:lnTo>
                  <a:pt x="15880" y="16204"/>
                </a:lnTo>
                <a:cubicBezTo>
                  <a:pt x="15898" y="16093"/>
                  <a:pt x="15899" y="15983"/>
                  <a:pt x="15899" y="15817"/>
                </a:cubicBezTo>
                <a:lnTo>
                  <a:pt x="15899" y="13726"/>
                </a:lnTo>
                <a:lnTo>
                  <a:pt x="15794" y="13726"/>
                </a:lnTo>
                <a:lnTo>
                  <a:pt x="15794" y="13123"/>
                </a:lnTo>
                <a:close/>
                <a:moveTo>
                  <a:pt x="4011" y="13188"/>
                </a:moveTo>
                <a:lnTo>
                  <a:pt x="4209" y="13188"/>
                </a:lnTo>
                <a:lnTo>
                  <a:pt x="4209" y="15644"/>
                </a:lnTo>
                <a:lnTo>
                  <a:pt x="4283" y="15278"/>
                </a:lnTo>
                <a:lnTo>
                  <a:pt x="4314" y="15860"/>
                </a:lnTo>
                <a:cubicBezTo>
                  <a:pt x="4291" y="15971"/>
                  <a:pt x="4214" y="16396"/>
                  <a:pt x="4155" y="16786"/>
                </a:cubicBezTo>
                <a:lnTo>
                  <a:pt x="4097" y="16280"/>
                </a:lnTo>
                <a:cubicBezTo>
                  <a:pt x="4115" y="16168"/>
                  <a:pt x="4114" y="16059"/>
                  <a:pt x="4114" y="15892"/>
                </a:cubicBezTo>
                <a:lnTo>
                  <a:pt x="4114" y="13802"/>
                </a:lnTo>
                <a:lnTo>
                  <a:pt x="4011" y="13802"/>
                </a:lnTo>
                <a:lnTo>
                  <a:pt x="4011" y="13188"/>
                </a:lnTo>
                <a:close/>
                <a:moveTo>
                  <a:pt x="7125" y="13683"/>
                </a:moveTo>
                <a:lnTo>
                  <a:pt x="7125" y="14664"/>
                </a:lnTo>
                <a:lnTo>
                  <a:pt x="7234" y="14664"/>
                </a:lnTo>
                <a:lnTo>
                  <a:pt x="7234" y="13683"/>
                </a:lnTo>
                <a:lnTo>
                  <a:pt x="7125" y="13683"/>
                </a:lnTo>
                <a:close/>
                <a:moveTo>
                  <a:pt x="16120" y="13985"/>
                </a:moveTo>
                <a:lnTo>
                  <a:pt x="16598" y="13985"/>
                </a:lnTo>
                <a:lnTo>
                  <a:pt x="16598" y="16183"/>
                </a:lnTo>
                <a:cubicBezTo>
                  <a:pt x="16598" y="16628"/>
                  <a:pt x="16582" y="16737"/>
                  <a:pt x="16500" y="16765"/>
                </a:cubicBezTo>
                <a:lnTo>
                  <a:pt x="16441" y="16819"/>
                </a:lnTo>
                <a:lnTo>
                  <a:pt x="16414" y="16312"/>
                </a:lnTo>
                <a:lnTo>
                  <a:pt x="16460" y="16258"/>
                </a:lnTo>
                <a:cubicBezTo>
                  <a:pt x="16496" y="16258"/>
                  <a:pt x="16504" y="16231"/>
                  <a:pt x="16504" y="16064"/>
                </a:cubicBezTo>
                <a:lnTo>
                  <a:pt x="16504" y="15924"/>
                </a:lnTo>
                <a:lnTo>
                  <a:pt x="16202" y="15924"/>
                </a:lnTo>
                <a:lnTo>
                  <a:pt x="16202" y="16732"/>
                </a:lnTo>
                <a:lnTo>
                  <a:pt x="16120" y="16732"/>
                </a:lnTo>
                <a:lnTo>
                  <a:pt x="16120" y="13985"/>
                </a:lnTo>
                <a:close/>
                <a:moveTo>
                  <a:pt x="4337" y="14050"/>
                </a:moveTo>
                <a:lnTo>
                  <a:pt x="4817" y="14050"/>
                </a:lnTo>
                <a:lnTo>
                  <a:pt x="4817" y="16258"/>
                </a:lnTo>
                <a:cubicBezTo>
                  <a:pt x="4817" y="16704"/>
                  <a:pt x="4800" y="16812"/>
                  <a:pt x="4719" y="16840"/>
                </a:cubicBezTo>
                <a:lnTo>
                  <a:pt x="4659" y="16894"/>
                </a:lnTo>
                <a:lnTo>
                  <a:pt x="4631" y="16388"/>
                </a:lnTo>
                <a:lnTo>
                  <a:pt x="4677" y="16334"/>
                </a:lnTo>
                <a:cubicBezTo>
                  <a:pt x="4713" y="16334"/>
                  <a:pt x="4722" y="16307"/>
                  <a:pt x="4722" y="16140"/>
                </a:cubicBezTo>
                <a:lnTo>
                  <a:pt x="4722" y="16000"/>
                </a:lnTo>
                <a:lnTo>
                  <a:pt x="4419" y="16000"/>
                </a:lnTo>
                <a:lnTo>
                  <a:pt x="4419" y="16808"/>
                </a:lnTo>
                <a:lnTo>
                  <a:pt x="4337" y="16808"/>
                </a:lnTo>
                <a:lnTo>
                  <a:pt x="4337" y="14050"/>
                </a:lnTo>
                <a:close/>
                <a:moveTo>
                  <a:pt x="7474" y="14082"/>
                </a:moveTo>
                <a:lnTo>
                  <a:pt x="7474" y="14772"/>
                </a:lnTo>
                <a:lnTo>
                  <a:pt x="7713" y="14772"/>
                </a:lnTo>
                <a:lnTo>
                  <a:pt x="7713" y="14082"/>
                </a:lnTo>
                <a:lnTo>
                  <a:pt x="7474" y="14082"/>
                </a:lnTo>
                <a:close/>
                <a:moveTo>
                  <a:pt x="16202" y="14459"/>
                </a:moveTo>
                <a:lnTo>
                  <a:pt x="16202" y="14728"/>
                </a:lnTo>
                <a:lnTo>
                  <a:pt x="16504" y="14728"/>
                </a:lnTo>
                <a:lnTo>
                  <a:pt x="16504" y="14459"/>
                </a:lnTo>
                <a:lnTo>
                  <a:pt x="16202" y="14459"/>
                </a:lnTo>
                <a:close/>
                <a:moveTo>
                  <a:pt x="4419" y="14524"/>
                </a:moveTo>
                <a:lnTo>
                  <a:pt x="4419" y="14804"/>
                </a:lnTo>
                <a:lnTo>
                  <a:pt x="4722" y="14804"/>
                </a:lnTo>
                <a:lnTo>
                  <a:pt x="4722" y="14524"/>
                </a:lnTo>
                <a:lnTo>
                  <a:pt x="4419" y="14524"/>
                </a:lnTo>
                <a:close/>
                <a:moveTo>
                  <a:pt x="6431" y="14610"/>
                </a:moveTo>
                <a:lnTo>
                  <a:pt x="6431" y="15946"/>
                </a:lnTo>
                <a:lnTo>
                  <a:pt x="6726" y="15946"/>
                </a:lnTo>
                <a:lnTo>
                  <a:pt x="6726" y="14610"/>
                </a:lnTo>
                <a:lnTo>
                  <a:pt x="6431" y="14610"/>
                </a:lnTo>
                <a:close/>
                <a:moveTo>
                  <a:pt x="16202" y="15202"/>
                </a:moveTo>
                <a:lnTo>
                  <a:pt x="16202" y="15483"/>
                </a:lnTo>
                <a:lnTo>
                  <a:pt x="16504" y="15483"/>
                </a:lnTo>
                <a:lnTo>
                  <a:pt x="16504" y="15202"/>
                </a:lnTo>
                <a:lnTo>
                  <a:pt x="16202" y="15202"/>
                </a:lnTo>
                <a:close/>
                <a:moveTo>
                  <a:pt x="4419" y="15278"/>
                </a:moveTo>
                <a:lnTo>
                  <a:pt x="4419" y="15558"/>
                </a:lnTo>
                <a:lnTo>
                  <a:pt x="4722" y="15558"/>
                </a:lnTo>
                <a:lnTo>
                  <a:pt x="4722" y="15278"/>
                </a:lnTo>
                <a:lnTo>
                  <a:pt x="4419" y="15278"/>
                </a:lnTo>
                <a:close/>
                <a:moveTo>
                  <a:pt x="7092" y="15364"/>
                </a:moveTo>
                <a:lnTo>
                  <a:pt x="7179" y="15558"/>
                </a:lnTo>
                <a:cubicBezTo>
                  <a:pt x="7157" y="16060"/>
                  <a:pt x="7106" y="16618"/>
                  <a:pt x="7074" y="16980"/>
                </a:cubicBezTo>
                <a:lnTo>
                  <a:pt x="6980" y="16722"/>
                </a:lnTo>
                <a:cubicBezTo>
                  <a:pt x="7025" y="16303"/>
                  <a:pt x="7069" y="15726"/>
                  <a:pt x="7092" y="15364"/>
                </a:cubicBezTo>
                <a:close/>
                <a:moveTo>
                  <a:pt x="7533" y="15450"/>
                </a:moveTo>
                <a:cubicBezTo>
                  <a:pt x="7565" y="15813"/>
                  <a:pt x="7601" y="16307"/>
                  <a:pt x="7610" y="16614"/>
                </a:cubicBezTo>
                <a:lnTo>
                  <a:pt x="7523" y="16840"/>
                </a:lnTo>
                <a:cubicBezTo>
                  <a:pt x="7509" y="16478"/>
                  <a:pt x="7473" y="15974"/>
                  <a:pt x="7451" y="15612"/>
                </a:cubicBezTo>
                <a:lnTo>
                  <a:pt x="7533" y="15450"/>
                </a:lnTo>
                <a:close/>
                <a:moveTo>
                  <a:pt x="7328" y="15504"/>
                </a:moveTo>
                <a:cubicBezTo>
                  <a:pt x="7346" y="15867"/>
                  <a:pt x="7365" y="16359"/>
                  <a:pt x="7374" y="16722"/>
                </a:cubicBezTo>
                <a:lnTo>
                  <a:pt x="7277" y="16862"/>
                </a:lnTo>
                <a:cubicBezTo>
                  <a:pt x="7273" y="16471"/>
                  <a:pt x="7260" y="15974"/>
                  <a:pt x="7242" y="15612"/>
                </a:cubicBezTo>
                <a:lnTo>
                  <a:pt x="7328" y="15504"/>
                </a:lnTo>
                <a:close/>
              </a:path>
            </a:pathLst>
          </a:custGeom>
          <a:solidFill>
            <a:srgbClr val="E6E6E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defRPr>
                <a:solidFill>
                  <a:srgbClr val="D5D5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endParaRPr sz="900"/>
          </a:p>
        </p:txBody>
      </p:sp>
      <p:sp>
        <p:nvSpPr>
          <p:cNvPr id="145" name="Copyright © Shanghai 100 meters Network Technology Co., Ltd."/>
          <p:cNvSpPr txBox="1"/>
          <p:nvPr/>
        </p:nvSpPr>
        <p:spPr>
          <a:xfrm>
            <a:off x="7442200" y="6229268"/>
            <a:ext cx="2584041" cy="1077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/>
          <a:p>
            <a:pPr defTabSz="412750">
              <a:defRPr sz="1400">
                <a:solidFill>
                  <a:srgbClr val="D8D8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sz="700"/>
              <a:t>Copyright © Shanghai 100me Internet Technology Co., Ltd. </a:t>
            </a:r>
          </a:p>
        </p:txBody>
      </p:sp>
      <p:sp>
        <p:nvSpPr>
          <p:cNvPr id="146" name="线条"/>
          <p:cNvSpPr/>
          <p:nvPr/>
        </p:nvSpPr>
        <p:spPr>
          <a:xfrm>
            <a:off x="846440" y="6016577"/>
            <a:ext cx="10850840" cy="1"/>
          </a:xfrm>
          <a:prstGeom prst="line">
            <a:avLst/>
          </a:prstGeom>
          <a:ln w="12700">
            <a:solidFill>
              <a:srgbClr val="D9D9D9"/>
            </a:solidFill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47" name="03"/>
          <p:cNvSpPr txBox="1"/>
          <p:nvPr/>
        </p:nvSpPr>
        <p:spPr>
          <a:xfrm>
            <a:off x="11427230" y="5754324"/>
            <a:ext cx="291446" cy="24758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b">
            <a:normAutofit/>
          </a:bodyPr>
          <a:lstStyle>
            <a:lvl1pPr algn="l">
              <a:lnSpc>
                <a:spcPct val="200000"/>
              </a:lnSpc>
              <a:spcBef>
                <a:spcPts val="900"/>
              </a:spcBef>
              <a:defRPr sz="1100" spc="-100">
                <a:solidFill>
                  <a:srgbClr val="D5D5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550"/>
              <a:t>03</a:t>
            </a:r>
          </a:p>
        </p:txBody>
      </p:sp>
      <p:sp>
        <p:nvSpPr>
          <p:cNvPr id="148" name="Text Box 1"/>
          <p:cNvSpPr txBox="1"/>
          <p:nvPr/>
        </p:nvSpPr>
        <p:spPr>
          <a:xfrm>
            <a:off x="929951" y="1486941"/>
            <a:ext cx="9778545" cy="3990836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/>
          <a:p>
            <a:pPr algn="l">
              <a:defRPr b="1"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变更三原则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 b="1"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可灰度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可应急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可观测必须满足变更发生前有预期、变更进行中有监控、变更完成后有验证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可灰度必须满足生产变更前有小流量验证，大批量生产变更需分集群、机房或终端等进行灰度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可应急是指变更前要做好发生预期之外，紧急进行恢复的方案和手段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/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结合我们叮咚的历史故障来看，很多时候故障都是前一天变更引入故障，而在第二天有业务流量后才发现。所以各个业务团队需要安排好高峰期以及变更后值守，随时应对紧急情况。</a:t>
            </a:r>
          </a:p>
          <a:p>
            <a:pPr algn="l"/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defRPr b="1"/>
            </a:pPr>
            <a:r>
              <a:rPr sz="1600" dirty="0" err="1">
                <a:latin typeface="微软雅黑" panose="020B0503020204020204" charset="-122"/>
                <a:ea typeface="微软雅黑" panose="020B0503020204020204" charset="-122"/>
              </a:rPr>
              <a:t>变更红线</a:t>
            </a:r>
            <a:endParaRPr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禁止在非变更窗口期、封网期进行变更（包含压测，紧急线上变更需要走审批流程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</a:p>
          <a:p>
            <a:pPr algn="l">
              <a:defRPr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禁止未经测试验证以及灰度的线上变更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defRPr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禁止无变更影响面、操作步骤、验证方案、监控、应急预案（含回滚方案）说明的变更，应急预案必须具备可操作性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defRPr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禁止变更后不进行盯屏、测试等验证操作后结束变更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algn="l">
              <a:defRPr>
                <a:solidFill>
                  <a:schemeClr val="accent5">
                    <a:satOff val="-41858"/>
                    <a:lumOff val="-13045"/>
                  </a:schemeClr>
                </a:solidFill>
              </a:defRPr>
            </a:pP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注：以上触发变更红线的判定，以系统日志记录为准，暂不支持灰度的服</a:t>
            </a:r>
            <a:r>
              <a:rPr lang="en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需报备到</a:t>
            </a:r>
            <a:r>
              <a:rPr sz="14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GOC，并提供灰度建设方案</a:t>
            </a:r>
            <a:r>
              <a:rPr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可灰度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效率和稳定性在很多时候是相悖的</a:t>
            </a: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效率要求我们尽快交付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、尽快上线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稳定性要求我们设计要周密、测试要充分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无法进行完备的测试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全量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回归需要资源和时间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总有遗漏的场景未被覆盖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测试环境和生产环境无法完全一致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灰度：通过线上的流量作为最后一道防线来发现问题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灰度要遵循逐渐放量的原则：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单站点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，批量站点，单机房，全量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鉴于用户行为的周期性，灰度可能需要度过一个完整的流量周期（天）的验证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灰度不是测试环境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，灰度过程中的错误会影响我们的用户；该在测试环境验证的问题还需要在测试环境验证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24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可观测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不要等着客户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业务方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来反馈问题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对于变更造成的影响要有预期，重点关注相关的指标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不能由指标反馈的，例如价格、流程改动等，要有验收标准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643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可应急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故障发生的时候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优先采取恢复的手段，而不是寻找故障的原因（可以执行一些保留现场的操作便于事后分析）</a:t>
            </a:r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常见的应急手段包括：回滚，降级，限流，重启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应急预案：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何时执行：所有的应急预案都需要有监测指标关联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如何执行：预案的执行要简便，并且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定期演练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以保证有效性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何时恢复：故障解决后何时恢复，是否需要进行补偿操作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CN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960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solidFill>
                  <a:schemeClr val="bg2"/>
                </a:solidFill>
              </a:rPr>
              <a:t>规范</a:t>
            </a:r>
          </a:p>
          <a:p>
            <a:r>
              <a:rPr lang="en-CN" dirty="0"/>
              <a:t>程序逻辑</a:t>
            </a:r>
          </a:p>
          <a:p>
            <a:r>
              <a:rPr lang="en-CN" dirty="0">
                <a:solidFill>
                  <a:schemeClr val="bg2"/>
                </a:solidFill>
              </a:rPr>
              <a:t>容量</a:t>
            </a:r>
          </a:p>
          <a:p>
            <a:r>
              <a:rPr lang="en-CN" dirty="0">
                <a:solidFill>
                  <a:schemeClr val="bg2"/>
                </a:solidFill>
              </a:rPr>
              <a:t>Redis使用</a:t>
            </a:r>
          </a:p>
          <a:p>
            <a:r>
              <a:rPr lang="en-CN" dirty="0">
                <a:solidFill>
                  <a:schemeClr val="bg2"/>
                </a:solidFill>
              </a:rPr>
              <a:t>Mysql使用</a:t>
            </a:r>
          </a:p>
          <a:p>
            <a:r>
              <a:rPr lang="en-CN" dirty="0">
                <a:solidFill>
                  <a:schemeClr val="bg2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57357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异常处理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不要为了贪图简便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，用一个大的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try-catch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包裹整个函数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不同位置发生的异常，可能需要不同的处理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预防异常处理导致的资源泄漏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尽量使用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try-with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来回收资源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3954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强弱依赖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强依赖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依赖于服务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出现不可用的情况时，服务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也不可用，返回错误结果，我们称这种依赖为强依赖。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强依赖的服务失败会影响主流程， 为了提升请求的成功率，对于强依赖服务的超时时间可以稍微设置长一点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弱依赖</a:t>
            </a: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假定服务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依赖于服务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出现不可用的情况时，服务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依然可用，依然返回正确的结果（可能只是缺失一些非关键信息），我们称这种依赖为弱依赖。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弱依赖的服务失败不会影响主流程， 为了降低服务不可用对主流程的影响，对于弱依赖服务的超时时间尽可能设置短一些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要处理掉弱依赖服务产生的所有异常，否则就会影响主流程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34E02-AE81-6020-408D-6BB3E43C684A}"/>
              </a:ext>
            </a:extLst>
          </p:cNvPr>
          <p:cNvSpPr txBox="1"/>
          <p:nvPr/>
        </p:nvSpPr>
        <p:spPr>
          <a:xfrm>
            <a:off x="3434080" y="26212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8256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solidFill>
                  <a:schemeClr val="bg2"/>
                </a:solidFill>
              </a:rPr>
              <a:t>规范</a:t>
            </a:r>
          </a:p>
          <a:p>
            <a:r>
              <a:rPr lang="en-CN" dirty="0">
                <a:solidFill>
                  <a:schemeClr val="bg2"/>
                </a:solidFill>
              </a:rPr>
              <a:t>程序逻辑</a:t>
            </a:r>
          </a:p>
          <a:p>
            <a:r>
              <a:rPr lang="en-CN" dirty="0"/>
              <a:t>容量</a:t>
            </a:r>
          </a:p>
          <a:p>
            <a:r>
              <a:rPr lang="en-CN" dirty="0">
                <a:solidFill>
                  <a:schemeClr val="bg2"/>
                </a:solidFill>
              </a:rPr>
              <a:t>Redis使用</a:t>
            </a:r>
          </a:p>
          <a:p>
            <a:r>
              <a:rPr lang="en-CN" dirty="0">
                <a:solidFill>
                  <a:schemeClr val="bg2"/>
                </a:solidFill>
              </a:rPr>
              <a:t>Mysql使用</a:t>
            </a:r>
          </a:p>
          <a:p>
            <a:r>
              <a:rPr lang="en-CN" dirty="0">
                <a:solidFill>
                  <a:schemeClr val="bg2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323792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容量设计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过高的并发设置会导致内存（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OOM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，过高的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时间），以及高并发场景容易触发的问题（锁竞争，锁覆盖不足）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过低的并发设置会导致机器利用率低，容量不足等问题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容量设计要考虑以下因素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/VM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的规格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应用是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密集型还是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密集型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每个请求占用的内存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调用时长占用总请求时长的比例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为了避免流量冲击带来的问题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，各应用要根据性能测试以及生产环境运行结果，设置合理的限流值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090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超时设置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有时候慢响应、不响应是比调用出错更加具有危害的行为，没有超时机制的话很容易让程序挂起。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在进行任何同步调用的时候，都优先使用带有超时功能的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API，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并且设置合理的超时时间。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很多框架的默认超时时间，为了场景的通用性，都是秒级的，这对于高并发的场景是不可接受的，选用三方框架的时候一定要对默认超时时间进行重新设置。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7054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/>
              <a:t>规范</a:t>
            </a:r>
          </a:p>
          <a:p>
            <a:r>
              <a:rPr lang="en-CN" dirty="0"/>
              <a:t>程序逻辑</a:t>
            </a:r>
          </a:p>
          <a:p>
            <a:r>
              <a:rPr lang="en-CN" dirty="0"/>
              <a:t>容量</a:t>
            </a:r>
          </a:p>
          <a:p>
            <a:r>
              <a:rPr lang="en-CN" dirty="0"/>
              <a:t>Redis使用</a:t>
            </a:r>
          </a:p>
          <a:p>
            <a:r>
              <a:rPr lang="en-CN" dirty="0"/>
              <a:t>Mysql使用</a:t>
            </a:r>
          </a:p>
          <a:p>
            <a:r>
              <a:rPr lang="en-CN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50343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短连接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长连接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短连接在于使用简便，随用随申请，用完即毁，但是建立连接以及销毁连接都有一定的消耗，在高并发下可能成为性能瓶颈。适用于低并发，对性能要求不高的场景。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长连接避免了每次建立连接以及销毁连接的消耗，从而提升了性能。但是保持长连接的状态带来了额外的复杂度。通常使用连接池来维护长连接。如果连接本身有状态（例如数据库连接的是否自动提交），在把连接返回连接池的时候要恢复这些状态到默认状态。连接池内连接的数量可以根据目标（数据库，缓存，消息队列，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本身可承载的连接数、响应时间，以及应用本身的并发量、对目标的访问需求等综合来设计，并通过压力测试来进行验证。怎么维护连接的有效性（连接发生异常后如何重建），以及可能的连接泄漏（通常发生在归还连接之前发生异常没有处理导致）也需要考虑。</a:t>
            </a:r>
          </a:p>
          <a:p>
            <a:pPr>
              <a:lnSpc>
                <a:spcPct val="110000"/>
              </a:lnSpc>
            </a:pP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2548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solidFill>
                  <a:schemeClr val="bg2"/>
                </a:solidFill>
              </a:rPr>
              <a:t>规范</a:t>
            </a:r>
          </a:p>
          <a:p>
            <a:r>
              <a:rPr lang="en-CN" dirty="0">
                <a:solidFill>
                  <a:schemeClr val="bg2"/>
                </a:solidFill>
              </a:rPr>
              <a:t>程序逻辑</a:t>
            </a:r>
          </a:p>
          <a:p>
            <a:r>
              <a:rPr lang="en-CN" dirty="0">
                <a:solidFill>
                  <a:schemeClr val="bg2"/>
                </a:solidFill>
              </a:rPr>
              <a:t>容量</a:t>
            </a:r>
          </a:p>
          <a:p>
            <a:r>
              <a:rPr lang="en-CN" dirty="0"/>
              <a:t>Redis使用</a:t>
            </a:r>
          </a:p>
          <a:p>
            <a:r>
              <a:rPr lang="en-CN" dirty="0">
                <a:solidFill>
                  <a:schemeClr val="bg2"/>
                </a:solidFill>
              </a:rPr>
              <a:t>Mysql使用</a:t>
            </a:r>
          </a:p>
          <a:p>
            <a:r>
              <a:rPr lang="en-CN" dirty="0">
                <a:solidFill>
                  <a:schemeClr val="bg2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65401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Redis使用</a:t>
            </a:r>
            <a:r>
              <a:rPr lang="en-US" dirty="0" err="1"/>
              <a:t>规范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Redis只做缓存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Redis有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persistence机制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，但是可用性比数据库要低，不能作为数据存储的选择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edis的读取失败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cache miss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必须有fallback逻辑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要么回源到源存储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（数据库，配置中心，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要么使用默认值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是弱依赖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能不用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尽量不用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对于一些访问量大，但是变更频率低的数据可以考虑使用本地缓存。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访问频次低的可以直接使用数据库。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156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US" dirty="0" err="1"/>
              <a:t>缓存更新策略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lnSpcReduction="10000"/>
          </a:bodyPr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缓存一定会有不一致的情况存在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，需要根据业务对不一致的容忍度来设置合理的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过期时间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的过期时间尽量错开，防止大批量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同时过期导致的缓存穿透问题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缓存未命中的时候，为了降低并发读取数据库的压力，刷新缓存的频率要进行控制。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可以控制单个应用实例只有一个刷新缓存的线程，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或者通过发送消息由单独的应用来刷新缓存。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或者由后台任务定期的刷新缓存，保证缓存的有效性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更新数据的时候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先更新数据库，再删除缓存</a:t>
            </a:r>
            <a:endParaRPr lang="en-US" altLang="zh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缓存更新策略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219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US" dirty="0" err="1"/>
              <a:t>其他规范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key设计</a:t>
            </a:r>
          </a:p>
          <a:p>
            <a:pPr lvl="1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ey本身也要占用内存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，所以在意义足够明确的前提下，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本身的长度要尽量短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避免Bigkey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过大的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设计的时候避免出现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BigKey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日常工作中定期观测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Redis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相关的指标，消除隐患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避免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热分片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的设计要尽量让每个分片上的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数量一致。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本地缓存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增加redis从节点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，分散读压力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168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solidFill>
                  <a:schemeClr val="bg2"/>
                </a:solidFill>
              </a:rPr>
              <a:t>规范</a:t>
            </a:r>
          </a:p>
          <a:p>
            <a:r>
              <a:rPr lang="en-CN" dirty="0">
                <a:solidFill>
                  <a:schemeClr val="bg2"/>
                </a:solidFill>
              </a:rPr>
              <a:t>程序逻辑</a:t>
            </a:r>
          </a:p>
          <a:p>
            <a:r>
              <a:rPr lang="en-CN" dirty="0">
                <a:solidFill>
                  <a:schemeClr val="bg2"/>
                </a:solidFill>
              </a:rPr>
              <a:t>容量</a:t>
            </a:r>
          </a:p>
          <a:p>
            <a:r>
              <a:rPr lang="en-CN" dirty="0">
                <a:solidFill>
                  <a:schemeClr val="bg2"/>
                </a:solidFill>
              </a:rPr>
              <a:t>Redis使用</a:t>
            </a:r>
          </a:p>
          <a:p>
            <a:r>
              <a:rPr lang="en-CN" dirty="0"/>
              <a:t>Mysql使用</a:t>
            </a:r>
          </a:p>
          <a:p>
            <a:r>
              <a:rPr lang="en-CN" dirty="0">
                <a:solidFill>
                  <a:schemeClr val="bg2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435932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索引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任何一个sql语句都要有对应的索引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没有命中索引的全表扫描查询是拖垮数据库的最常见问题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测试环境的数据库因为记录比较少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，即是是全表扫描速度也很快，很难发现问题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索引加多了可能会影响写入性能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</a:t>
            </a:r>
            <a:r>
              <a:rPr lang="en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不加索引一定是错的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如果不知道怎么加索引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，请咨询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团队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892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事务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事务要尽可能短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不要在事务期间做其他耗时的RPC操作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事务如果回滚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，对应的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RPC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不一定有回滚操作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事务要么提交要么回滚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未提交的事物除会占用数据库资源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，还可能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阻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塞后续的读写操作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，造成更大范围的阻塞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因为连接池的使用，未提交事物的连接上的其他操作也会被阻塞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611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自增主键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346266" cy="2486059"/>
          </a:xfrm>
        </p:spPr>
        <p:txBody>
          <a:bodyPr/>
          <a:lstStyle/>
          <a:p>
            <a:r>
              <a:rPr lang="en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自增主键是会耗尽的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自增主键设计之初要确定好长度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使用过程中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根据主键的消耗速度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，确定好主键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耗尽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的报警阈值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自增主键的长度要和RPC中的整数类型相匹配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，以防溢出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37305-B67D-1766-8EAF-CA8EF728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4" y="4006817"/>
            <a:ext cx="7772400" cy="2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84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其他规范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不用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 *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单个表里的数据条数不易过大，当进行定期清理过期数据后，记录条数超过一定量级后可以考虑分表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不要读取其他业务的数据库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当数据库表结构发生变化时，所有相关应用都需要改造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78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/>
              <a:t>规范</a:t>
            </a:r>
          </a:p>
          <a:p>
            <a:r>
              <a:rPr lang="en-CN" dirty="0">
                <a:solidFill>
                  <a:schemeClr val="bg2"/>
                </a:solidFill>
              </a:rPr>
              <a:t>程序逻辑</a:t>
            </a:r>
          </a:p>
          <a:p>
            <a:r>
              <a:rPr lang="en-CN" dirty="0">
                <a:solidFill>
                  <a:schemeClr val="bg2"/>
                </a:solidFill>
              </a:rPr>
              <a:t>容量</a:t>
            </a:r>
          </a:p>
          <a:p>
            <a:r>
              <a:rPr lang="en-CN" dirty="0">
                <a:solidFill>
                  <a:schemeClr val="bg2"/>
                </a:solidFill>
              </a:rPr>
              <a:t>Redis使用</a:t>
            </a:r>
          </a:p>
          <a:p>
            <a:r>
              <a:rPr lang="en-CN" dirty="0">
                <a:solidFill>
                  <a:schemeClr val="bg2"/>
                </a:solidFill>
              </a:rPr>
              <a:t>Mysql使用</a:t>
            </a:r>
          </a:p>
          <a:p>
            <a:r>
              <a:rPr lang="en-CN" dirty="0">
                <a:solidFill>
                  <a:schemeClr val="bg2"/>
                </a:solidFill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1300849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大纲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en-CN" dirty="0">
                <a:solidFill>
                  <a:schemeClr val="bg2"/>
                </a:solidFill>
              </a:rPr>
              <a:t>规范</a:t>
            </a:r>
          </a:p>
          <a:p>
            <a:r>
              <a:rPr lang="en-CN" dirty="0">
                <a:solidFill>
                  <a:schemeClr val="bg2"/>
                </a:solidFill>
              </a:rPr>
              <a:t>程序逻辑</a:t>
            </a:r>
          </a:p>
          <a:p>
            <a:r>
              <a:rPr lang="en-CN" dirty="0">
                <a:solidFill>
                  <a:schemeClr val="bg2"/>
                </a:solidFill>
              </a:rPr>
              <a:t>容量</a:t>
            </a:r>
          </a:p>
          <a:p>
            <a:r>
              <a:rPr lang="en-CN" dirty="0">
                <a:solidFill>
                  <a:schemeClr val="bg2"/>
                </a:solidFill>
              </a:rPr>
              <a:t>Redis使用</a:t>
            </a:r>
          </a:p>
          <a:p>
            <a:r>
              <a:rPr lang="en-CN" dirty="0">
                <a:solidFill>
                  <a:schemeClr val="bg2"/>
                </a:solidFill>
              </a:rPr>
              <a:t>Mysql使用</a:t>
            </a:r>
          </a:p>
          <a:p>
            <a:r>
              <a:rPr lang="en-CN" dirty="0"/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332167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后台任务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批处理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定时任务如果是跑批量任务的，有可能对现有的集群产生冲击，导致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使用率飙高，响应时间变长等影响，极端情况下可能引起意料之外的故障。对于此类任务，应控制并发请求的数量和批量任务的大小，或者建立独立的集群处理，以隔离对正常集群的冲击。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005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报警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报警是对于监控指标异常进行通知的一种方式。对于报警，我们当然希望越准确越好，但常常是很难做到的。通常我们用快，准，全来衡量报警是否设置合理。</a:t>
            </a: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快”指在指标发生异常时，能第一时间触发报警，也即是报警的灵敏性。但是越是灵敏的报警，越容易被抖动触发，误报的概率也越高。当大量的报警都是误报的时候，大家就会对报警失去警觉性。报警设置规则要在灵敏性和误报之间进行平衡。</a:t>
            </a: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“准”指报警确实能够反映运行状态的异常，和报警触发阈值的合理性相关。“准”也和误报相关，报警设置规则要在准确性和误报之间进行平衡。</a:t>
            </a:r>
          </a:p>
          <a:p>
            <a:pPr lvl="1">
              <a:lnSpc>
                <a:spcPct val="120000"/>
              </a:lnSpc>
            </a:pP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“全”指对应用的健康稳定运行有影响的监控指标的覆盖度。当一个故障发生，而没有任何相应的报警产生，就是报警的缺失。“全”衡量的是应用的</a:t>
            </a:r>
            <a:r>
              <a:rPr 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owner</a:t>
            </a: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对应用的掌控力度：是否能够厘清所有对应用有影响的监控指标。通常对于报警的缺失（通常是监控指标缺失，或者阈值设置不合理导致），是有相应的惩罚措施。</a:t>
            </a:r>
          </a:p>
          <a:p>
            <a:pPr>
              <a:lnSpc>
                <a:spcPct val="120000"/>
              </a:lnSpc>
            </a:pPr>
            <a:r>
              <a:rPr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报警的优化，不仅仅是报警规则的优化，更是应用本身稳定性的优化。应用运行的约平滑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，产生的抖动越少，报警本身产生的误报也就越少。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2411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日志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日志属于可丢弃级别的、用于排查问题的输出，不能依赖日志做业务逻辑。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不要打印太多的日志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太多的日志会影响性能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日志本身也有费用</a:t>
            </a: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生产环境不要开debug级别的日志</a:t>
            </a: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不要重复记录相同的错误日志</a:t>
            </a:r>
          </a:p>
          <a:p>
            <a:pPr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日志逻辑优化</a:t>
            </a: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程序里上下紧邻的两条日志输出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，汇总到日志服务的时候可能会分隔很远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一条日志里尽量包含足够定位问题的上下文</a:t>
            </a:r>
          </a:p>
          <a:p>
            <a:pPr>
              <a:lnSpc>
                <a:spcPct val="120000"/>
              </a:lnSpc>
            </a:pPr>
            <a:r>
              <a:rPr lang="en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使用异步日志</a:t>
            </a:r>
          </a:p>
          <a:p>
            <a:pPr lvl="1">
              <a:lnSpc>
                <a:spcPct val="120000"/>
              </a:lnSpc>
            </a:pP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同步日志在日志量大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日志收集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有问题的时候会成为性能瓶颈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优先使用异步的方式输出，并且将来不及处理的日志配制成可丢弃，避免日志输出导致的性能损失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35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738601" y="2643186"/>
            <a:ext cx="4266694" cy="54747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algn="ctr"/>
            <a:r>
              <a:rPr lang="en-CN" sz="3600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35945042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/>
              <a:t>规范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发布窗口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故障等级标准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变更红线</a:t>
            </a:r>
            <a:endParaRPr lang="en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990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为什么需要如此多的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“规矩”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人很“健忘”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知道的错误都可以犯很多次，更别说不知道的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人很“自大”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我只是优化一个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的生成性能，不会有问题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别人说不依赖我的服务，我可以随便弄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清理备份文件，没有确认目录，把正式文件删了，而且发现没有备份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有的时候不知道为什么，没有灰度，就是一把全发了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还有很多，不一一列举了，请移步</a:t>
            </a:r>
            <a:r>
              <a:rPr lang="zh-CN" altLang="en-US" dirty="0">
                <a:hlinkClick r:id="rId2"/>
              </a:rPr>
              <a:t>过往故障列表</a:t>
            </a:r>
            <a:r>
              <a:rPr lang="zh-CN" altLang="en-CN" dirty="0"/>
              <a:t>观看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791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为什么需要如此多的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“规矩”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绝大部分的故障由变更引起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这些变更包括：基础设施变更，代码变更，配置变更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也包括一些“隐秘”的变更：下线服务，归档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清理数据，扩大灰度范围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变更引起的故障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代码错误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不兼容的接口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配置与代码不一致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未评估到的影响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容量问题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21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3F97-9392-6C60-A99F-C94211B6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1697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为什么需要如此多的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“规矩”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7FCFB-14C3-C72A-7836-B17913FA0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所以为了降低由变更导致的故障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围绕变更，建立了很多规范：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灰度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观测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应急流程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故障标准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红线</a:t>
            </a:r>
          </a:p>
        </p:txBody>
      </p:sp>
    </p:spTree>
    <p:extLst>
      <p:ext uri="{BB962C8B-B14F-4D97-AF65-F5344CB8AC3E}">
        <p14:creationId xmlns:p14="http://schemas.microsoft.com/office/powerpoint/2010/main" val="194958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logo-白底.jpg" descr="logo-白底.jpg"/>
          <p:cNvPicPr>
            <a:picLocks noChangeAspect="1"/>
          </p:cNvPicPr>
          <p:nvPr/>
        </p:nvPicPr>
        <p:blipFill>
          <a:blip r:embed="rId2"/>
          <a:srcRect l="24641" t="39840" r="24641" b="39840"/>
          <a:stretch>
            <a:fillRect/>
          </a:stretch>
        </p:blipFill>
        <p:spPr>
          <a:xfrm>
            <a:off x="10175585" y="628269"/>
            <a:ext cx="1504606" cy="387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6" name="叮咚买菜品牌愿景"/>
          <p:cNvSpPr txBox="1">
            <a:spLocks noGrp="1"/>
          </p:cNvSpPr>
          <p:nvPr>
            <p:ph type="title" idx="4294967295"/>
          </p:nvPr>
        </p:nvSpPr>
        <p:spPr>
          <a:xfrm>
            <a:off x="845697" y="625313"/>
            <a:ext cx="8161090" cy="469660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2315845">
              <a:defRPr sz="4700" spc="-99">
                <a:solidFill>
                  <a:srgbClr val="00A5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700"/>
              <a:t>应急响应和故障分级流程</a:t>
            </a:r>
          </a:p>
        </p:txBody>
      </p:sp>
      <p:sp>
        <p:nvSpPr>
          <p:cNvPr id="129" name="线条"/>
          <p:cNvSpPr/>
          <p:nvPr/>
        </p:nvSpPr>
        <p:spPr>
          <a:xfrm>
            <a:off x="846440" y="6016577"/>
            <a:ext cx="10850840" cy="1"/>
          </a:xfrm>
          <a:prstGeom prst="line">
            <a:avLst/>
          </a:prstGeom>
          <a:ln w="12700">
            <a:solidFill>
              <a:srgbClr val="D9D9D9"/>
            </a:solidFill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pic>
        <p:nvPicPr>
          <p:cNvPr id="131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407" y="1367790"/>
            <a:ext cx="8443613" cy="202217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763" y="3497897"/>
            <a:ext cx="8545086" cy="24530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logo-白底.jpg" descr="logo-白底.jpg"/>
          <p:cNvPicPr>
            <a:picLocks noChangeAspect="1"/>
          </p:cNvPicPr>
          <p:nvPr/>
        </p:nvPicPr>
        <p:blipFill>
          <a:blip r:embed="rId2"/>
          <a:srcRect l="24641" t="39840" r="24641" b="39840"/>
          <a:stretch>
            <a:fillRect/>
          </a:stretch>
        </p:blipFill>
        <p:spPr>
          <a:xfrm>
            <a:off x="10175585" y="628269"/>
            <a:ext cx="1504606" cy="387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5" name="叮咚买菜品牌愿景"/>
          <p:cNvSpPr txBox="1">
            <a:spLocks noGrp="1"/>
          </p:cNvSpPr>
          <p:nvPr>
            <p:ph type="title" idx="4294967295"/>
          </p:nvPr>
        </p:nvSpPr>
        <p:spPr>
          <a:xfrm>
            <a:off x="845697" y="625313"/>
            <a:ext cx="8161090" cy="469660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2315845">
              <a:defRPr sz="4700" spc="-99">
                <a:solidFill>
                  <a:srgbClr val="00A5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2700"/>
              <a:t>应急响应和故障分级流程</a:t>
            </a:r>
          </a:p>
        </p:txBody>
      </p:sp>
      <p:sp>
        <p:nvSpPr>
          <p:cNvPr id="138" name="线条"/>
          <p:cNvSpPr/>
          <p:nvPr/>
        </p:nvSpPr>
        <p:spPr>
          <a:xfrm>
            <a:off x="846440" y="6016577"/>
            <a:ext cx="10850840" cy="1"/>
          </a:xfrm>
          <a:prstGeom prst="line">
            <a:avLst/>
          </a:prstGeom>
          <a:ln w="12700">
            <a:solidFill>
              <a:srgbClr val="D9D9D9"/>
            </a:solidFill>
            <a:miter lim="400000"/>
          </a:ln>
        </p:spPr>
        <p:txBody>
          <a:bodyPr lIns="22859" tIns="22859" rIns="22859" bIns="22859"/>
          <a:lstStyle/>
          <a:p>
            <a:endParaRPr sz="900"/>
          </a:p>
        </p:txBody>
      </p:sp>
      <p:sp>
        <p:nvSpPr>
          <p:cNvPr id="139" name="03"/>
          <p:cNvSpPr txBox="1"/>
          <p:nvPr/>
        </p:nvSpPr>
        <p:spPr>
          <a:xfrm>
            <a:off x="11427230" y="5754324"/>
            <a:ext cx="291446" cy="247585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 anchor="b">
            <a:normAutofit/>
          </a:bodyPr>
          <a:lstStyle>
            <a:lvl1pPr algn="l">
              <a:lnSpc>
                <a:spcPct val="200000"/>
              </a:lnSpc>
              <a:spcBef>
                <a:spcPts val="900"/>
              </a:spcBef>
              <a:defRPr sz="1100" spc="-100">
                <a:solidFill>
                  <a:srgbClr val="D5D5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r>
              <a:rPr sz="550"/>
              <a:t>03</a:t>
            </a:r>
          </a:p>
        </p:txBody>
      </p:sp>
      <p:sp>
        <p:nvSpPr>
          <p:cNvPr id="140" name="Text Box 3"/>
          <p:cNvSpPr txBox="1"/>
          <p:nvPr/>
        </p:nvSpPr>
        <p:spPr>
          <a:xfrm>
            <a:off x="966152" y="1743075"/>
            <a:ext cx="9031757" cy="2975173"/>
          </a:xfrm>
          <a:prstGeom prst="rect">
            <a:avLst/>
          </a:prstGeom>
          <a:ln w="12700">
            <a:miter lim="400000"/>
          </a:ln>
        </p:spPr>
        <p:txBody>
          <a:bodyPr lIns="25400" tIns="25400" rIns="25400" bIns="25400">
            <a:spAutoFit/>
          </a:bodyPr>
          <a:lstStyle/>
          <a:p>
            <a:pPr algn="l">
              <a:defRPr sz="2800"/>
            </a:pPr>
            <a:endParaRPr sz="1400" dirty="0"/>
          </a:p>
          <a:p>
            <a:pPr algn="l">
              <a:defRPr sz="2800" b="1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P2及以上故障</a:t>
            </a:r>
          </a:p>
          <a:p>
            <a:pPr algn="l">
              <a:defRPr sz="2800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1、线下门店反馈或客服舆情超过100例</a:t>
            </a:r>
          </a:p>
          <a:p>
            <a:pPr algn="l">
              <a:defRPr sz="2800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2、核心曲线（导购、交易、FDC、券、网关流量）单区下跌超过80%</a:t>
            </a:r>
          </a:p>
          <a:p>
            <a:pPr algn="l">
              <a:defRPr sz="2800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3、基础设施（消息、网关、DAL、redis、DB等）批量故障</a:t>
            </a:r>
          </a:p>
          <a:p>
            <a:pPr algn="l">
              <a:defRPr sz="2800"/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defRPr sz="2800"/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defRPr sz="2800"/>
            </a:pP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defRPr sz="2800" b="1"/>
            </a:pPr>
            <a:r>
              <a:rPr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P2及以上故障响应流程</a:t>
            </a:r>
          </a:p>
          <a:p>
            <a:pPr algn="l">
              <a:defRPr sz="2800"/>
            </a:pPr>
            <a:r>
              <a:rPr sz="1600" dirty="0"/>
              <a:t>1min触达（舆情响应、告警确认、判断异常）</a:t>
            </a:r>
          </a:p>
          <a:p>
            <a:pPr algn="l">
              <a:defRPr sz="2800" b="1"/>
            </a:pPr>
            <a:r>
              <a:rPr sz="1600" dirty="0"/>
              <a:t>5min内响应（同步应急响应群、电话会议oncall并上升二级部门负责人并联系业务执行兜底预案）</a:t>
            </a:r>
          </a:p>
          <a:p>
            <a:pPr algn="l">
              <a:defRPr sz="2800" b="1"/>
            </a:pPr>
            <a:r>
              <a:rPr sz="1600" dirty="0"/>
              <a:t>15min升级（15min内未解决故障状态同步应急响应群、电话会议上升CTO）</a:t>
            </a:r>
          </a:p>
        </p:txBody>
      </p:sp>
    </p:spTree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21223_4*l_h_a*1_1_1"/>
  <p:tag name="KSO_WM_TEMPLATE_CATEGORY" val="custom"/>
  <p:tag name="KSO_WM_TEMPLATE_INDEX" val="20221223"/>
  <p:tag name="KSO_WM_UNIT_LAYERLEVEL" val="1_1_1"/>
  <p:tag name="KSO_WM_TAG_VERSION" val="1.0"/>
  <p:tag name="KSO_WM_BEAUTIFY_FLAG" val="#wm#"/>
  <p:tag name="KSO_WM_UNIT_BLOCK" val="0"/>
  <p:tag name="KSO_WM_UNIT_DEC_AREA_ID" val="acd0904397784630aba7375ea216ad99"/>
  <p:tag name="KSO_WM_UNIT_IS_LAYOUT_DIAGRAM" val="1"/>
  <p:tag name="KSO_WM_CHIP_GROUPID" val="6163945442060bf59843e016"/>
  <p:tag name="KSO_WM_CHIP_XID" val="6163945442060bf59843e012"/>
  <p:tag name="KSO_WM_CHIP_FILLAREA_FILL_RULE" val="{&quot;fill_align&quot;:&quot;ct&quot;,&quot;fill_mode&quot;:&quot;fix&quot;,&quot;sacle_strategy&quot;:&quot;stretch&quot;}"/>
  <p:tag name="KSO_WM_ASSEMBLE_CHIP_INDEX" val="74a08c3f3af44bc7a8982f4f9e60df72"/>
  <p:tag name="KSO_WM_UNIT_TEXT_FILL_FORE_SCHEMECOLOR_INDEX_BRIGHTNESS" val="0.05"/>
  <p:tag name="KSO_WM_UNIT_TEXT_FILL_FORE_SCHEMECOLOR_INDEX" val="13"/>
  <p:tag name="KSO_WM_UNIT_TEXT_FILL_TYPE" val="1"/>
  <p:tag name="KSO_WM_UNIT_VALUE" val="9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点击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custom20221223_4*l_h_a*1_1_1"/>
  <p:tag name="KSO_WM_TEMPLATE_CATEGORY" val="custom"/>
  <p:tag name="KSO_WM_TEMPLATE_INDEX" val="20221223"/>
  <p:tag name="KSO_WM_UNIT_LAYERLEVEL" val="1_1_1"/>
  <p:tag name="KSO_WM_TAG_VERSION" val="1.0"/>
  <p:tag name="KSO_WM_BEAUTIFY_FLAG" val="#wm#"/>
  <p:tag name="KSO_WM_UNIT_BLOCK" val="0"/>
  <p:tag name="KSO_WM_UNIT_DEC_AREA_ID" val="acd0904397784630aba7375ea216ad99"/>
  <p:tag name="KSO_WM_UNIT_IS_LAYOUT_DIAGRAM" val="1"/>
  <p:tag name="KSO_WM_CHIP_GROUPID" val="6163945442060bf59843e016"/>
  <p:tag name="KSO_WM_CHIP_XID" val="6163945442060bf59843e012"/>
  <p:tag name="KSO_WM_CHIP_FILLAREA_FILL_RULE" val="{&quot;fill_align&quot;:&quot;ct&quot;,&quot;fill_mode&quot;:&quot;fix&quot;,&quot;sacle_strategy&quot;:&quot;stretch&quot;}"/>
  <p:tag name="KSO_WM_ASSEMBLE_CHIP_INDEX" val="74a08c3f3af44bc7a8982f4f9e60df72"/>
  <p:tag name="KSO_WM_UNIT_TEXT_FILL_FORE_SCHEMECOLOR_INDEX_BRIGHTNESS" val="0.05"/>
  <p:tag name="KSO_WM_UNIT_TEXT_FILL_FORE_SCHEMECOLOR_INDEX" val="13"/>
  <p:tag name="KSO_WM_UNIT_TEXT_FILL_TYPE" val="1"/>
  <p:tag name="KSO_WM_UNIT_VALUE" val="9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9077</TotalTime>
  <Words>2206</Words>
  <Application>Microsoft Macintosh PowerPoint</Application>
  <PresentationFormat>Widescreen</PresentationFormat>
  <Paragraphs>250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微软雅黑</vt:lpstr>
      <vt:lpstr>微软雅黑</vt:lpstr>
      <vt:lpstr>Arial</vt:lpstr>
      <vt:lpstr>Calibri</vt:lpstr>
      <vt:lpstr>Calibri Light</vt:lpstr>
      <vt:lpstr>Office Theme</vt:lpstr>
      <vt:lpstr>PowerPoint Presentation</vt:lpstr>
      <vt:lpstr>大纲</vt:lpstr>
      <vt:lpstr>大纲</vt:lpstr>
      <vt:lpstr>规范</vt:lpstr>
      <vt:lpstr>为什么需要如此多的“规矩”</vt:lpstr>
      <vt:lpstr>为什么需要如此多的“规矩”</vt:lpstr>
      <vt:lpstr>为什么需要如此多的“规矩”</vt:lpstr>
      <vt:lpstr>应急响应和故障分级流程</vt:lpstr>
      <vt:lpstr>应急响应和故障分级流程</vt:lpstr>
      <vt:lpstr>红线</vt:lpstr>
      <vt:lpstr>可灰度</vt:lpstr>
      <vt:lpstr>可观测</vt:lpstr>
      <vt:lpstr>可应急</vt:lpstr>
      <vt:lpstr>大纲</vt:lpstr>
      <vt:lpstr>异常处理</vt:lpstr>
      <vt:lpstr>强弱依赖</vt:lpstr>
      <vt:lpstr>大纲</vt:lpstr>
      <vt:lpstr>容量设计</vt:lpstr>
      <vt:lpstr>超时设置</vt:lpstr>
      <vt:lpstr>短连接 vs 长连接</vt:lpstr>
      <vt:lpstr>大纲</vt:lpstr>
      <vt:lpstr>Redis使用规范</vt:lpstr>
      <vt:lpstr>缓存更新策略</vt:lpstr>
      <vt:lpstr>其他规范</vt:lpstr>
      <vt:lpstr>大纲</vt:lpstr>
      <vt:lpstr>索引</vt:lpstr>
      <vt:lpstr>事务</vt:lpstr>
      <vt:lpstr>自增主键</vt:lpstr>
      <vt:lpstr>其他规范</vt:lpstr>
      <vt:lpstr>大纲</vt:lpstr>
      <vt:lpstr>后台任务&amp;批处理</vt:lpstr>
      <vt:lpstr>报警</vt:lpstr>
      <vt:lpstr>日志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稳定性</dc:title>
  <dc:creator>建刚 兰</dc:creator>
  <cp:lastModifiedBy>建刚 兰</cp:lastModifiedBy>
  <cp:revision>57</cp:revision>
  <dcterms:created xsi:type="dcterms:W3CDTF">2023-08-23T02:26:01Z</dcterms:created>
  <dcterms:modified xsi:type="dcterms:W3CDTF">2023-08-29T09:43:54Z</dcterms:modified>
</cp:coreProperties>
</file>