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40C8B1"/>
    <a:srgbClr val="FF3333"/>
    <a:srgbClr val="598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 userDrawn="1"/>
        </p:nvSpPr>
        <p:spPr>
          <a:xfrm>
            <a:off x="10215159" y="165461"/>
            <a:ext cx="936000" cy="278281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10210804" y="730003"/>
            <a:ext cx="936000" cy="277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설정 값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로드 및 셋팅</a:t>
            </a:r>
          </a:p>
        </p:txBody>
      </p:sp>
      <p:cxnSp>
        <p:nvCxnSpPr>
          <p:cNvPr id="7" name="직선 화살표 연결선 6"/>
          <p:cNvCxnSpPr/>
          <p:nvPr userDrawn="1"/>
        </p:nvCxnSpPr>
        <p:spPr>
          <a:xfrm flipH="1">
            <a:off x="9522828" y="779734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</p:cNvCxnSpPr>
          <p:nvPr userDrawn="1"/>
        </p:nvCxnSpPr>
        <p:spPr>
          <a:xfrm>
            <a:off x="9522827" y="918575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5" idx="4"/>
            <a:endCxn id="6" idx="0"/>
          </p:cNvCxnSpPr>
          <p:nvPr userDrawn="1"/>
        </p:nvCxnSpPr>
        <p:spPr>
          <a:xfrm flipH="1">
            <a:off x="10678804" y="443742"/>
            <a:ext cx="4355" cy="2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6" idx="2"/>
          </p:cNvCxnSpPr>
          <p:nvPr userDrawn="1"/>
        </p:nvCxnSpPr>
        <p:spPr>
          <a:xfrm>
            <a:off x="10678804" y="1007687"/>
            <a:ext cx="2091" cy="27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육각형 10"/>
          <p:cNvSpPr/>
          <p:nvPr userDrawn="1"/>
        </p:nvSpPr>
        <p:spPr>
          <a:xfrm>
            <a:off x="10210804" y="1298297"/>
            <a:ext cx="936000" cy="27828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245628" y="1891613"/>
            <a:ext cx="877017" cy="765272"/>
            <a:chOff x="8684535" y="1382890"/>
            <a:chExt cx="942458" cy="727301"/>
          </a:xfrm>
        </p:grpSpPr>
        <p:sp>
          <p:nvSpPr>
            <p:cNvPr id="13" name="다이아몬드 12"/>
            <p:cNvSpPr/>
            <p:nvPr/>
          </p:nvSpPr>
          <p:spPr>
            <a:xfrm>
              <a:off x="8684535" y="1382890"/>
              <a:ext cx="936000" cy="727301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90993" y="1609519"/>
              <a:ext cx="936000" cy="32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읽은 </a:t>
              </a:r>
              <a:r>
                <a:rPr lang="ko-KR" altLang="en-US" sz="800" dirty="0"/>
                <a:t>값이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‘1’</a:t>
              </a:r>
              <a:r>
                <a:rPr lang="ko-KR" altLang="en-US" sz="800" dirty="0"/>
                <a:t>이 맞는가</a:t>
              </a:r>
              <a:r>
                <a:rPr lang="en-US" altLang="ko-KR" sz="800" dirty="0"/>
                <a:t>?</a:t>
              </a:r>
              <a:endParaRPr lang="ko-KR" altLang="en-US" sz="800" dirty="0"/>
            </a:p>
          </p:txBody>
        </p:sp>
      </p:grpSp>
      <p:cxnSp>
        <p:nvCxnSpPr>
          <p:cNvPr id="15" name="직선 화살표 연결선 14"/>
          <p:cNvCxnSpPr>
            <a:cxnSpLocks/>
            <a:endCxn id="13" idx="0"/>
          </p:cNvCxnSpPr>
          <p:nvPr userDrawn="1"/>
        </p:nvCxnSpPr>
        <p:spPr>
          <a:xfrm>
            <a:off x="10678804" y="1595226"/>
            <a:ext cx="2336" cy="2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/>
          <p:cNvCxnSpPr>
            <a:cxnSpLocks/>
            <a:stCxn id="13" idx="3"/>
            <a:endCxn id="11" idx="0"/>
          </p:cNvCxnSpPr>
          <p:nvPr userDrawn="1"/>
        </p:nvCxnSpPr>
        <p:spPr>
          <a:xfrm flipV="1">
            <a:off x="11116644" y="1437437"/>
            <a:ext cx="30160" cy="836812"/>
          </a:xfrm>
          <a:prstGeom prst="curvedConnector3">
            <a:avLst>
              <a:gd name="adj1" fmla="val 857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068249" y="2250920"/>
            <a:ext cx="324128" cy="20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668081" y="2595215"/>
            <a:ext cx="341760" cy="20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0210804" y="2929131"/>
            <a:ext cx="936000" cy="425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완료 공정 정보 메모리 주소 및 읽기 사이즈 준비</a:t>
            </a:r>
          </a:p>
        </p:txBody>
      </p:sp>
      <p:cxnSp>
        <p:nvCxnSpPr>
          <p:cNvPr id="20" name="직선 화살표 연결선 19"/>
          <p:cNvCxnSpPr>
            <a:cxnSpLocks/>
            <a:stCxn id="13" idx="2"/>
            <a:endCxn id="19" idx="0"/>
          </p:cNvCxnSpPr>
          <p:nvPr userDrawn="1"/>
        </p:nvCxnSpPr>
        <p:spPr>
          <a:xfrm flipH="1">
            <a:off x="10678804" y="2656885"/>
            <a:ext cx="2341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0245640" y="1276450"/>
            <a:ext cx="936000" cy="3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작업 완료 신호 메모리 값 읽기</a:t>
            </a:r>
          </a:p>
        </p:txBody>
      </p:sp>
      <p:sp>
        <p:nvSpPr>
          <p:cNvPr id="22" name="육각형 21"/>
          <p:cNvSpPr/>
          <p:nvPr userDrawn="1"/>
        </p:nvSpPr>
        <p:spPr>
          <a:xfrm>
            <a:off x="10210804" y="3629888"/>
            <a:ext cx="936000" cy="27828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244848" y="3614995"/>
            <a:ext cx="936000" cy="3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완료 공정 정보 메모리 값 읽기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10210804" y="4183431"/>
            <a:ext cx="936000" cy="43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읽어 온 데이터 가공 및 </a:t>
            </a:r>
            <a:r>
              <a:rPr lang="en-US" altLang="ko-KR" sz="800" dirty="0">
                <a:solidFill>
                  <a:schemeClr val="tx1"/>
                </a:solidFill>
              </a:rPr>
              <a:t>http request</a:t>
            </a:r>
            <a:r>
              <a:rPr lang="ko-KR" altLang="en-US" sz="800" dirty="0">
                <a:solidFill>
                  <a:schemeClr val="tx1"/>
                </a:solidFill>
              </a:rPr>
              <a:t> 준비</a:t>
            </a:r>
          </a:p>
        </p:txBody>
      </p:sp>
      <p:cxnSp>
        <p:nvCxnSpPr>
          <p:cNvPr id="25" name="직선 화살표 연결선 24"/>
          <p:cNvCxnSpPr>
            <a:cxnSpLocks/>
          </p:cNvCxnSpPr>
          <p:nvPr userDrawn="1"/>
        </p:nvCxnSpPr>
        <p:spPr>
          <a:xfrm flipH="1">
            <a:off x="10665740" y="3361520"/>
            <a:ext cx="2341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 userDrawn="1"/>
        </p:nvCxnSpPr>
        <p:spPr>
          <a:xfrm flipH="1">
            <a:off x="10678804" y="3921766"/>
            <a:ext cx="2341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육각형 26"/>
          <p:cNvSpPr/>
          <p:nvPr userDrawn="1"/>
        </p:nvSpPr>
        <p:spPr>
          <a:xfrm>
            <a:off x="10210804" y="4889613"/>
            <a:ext cx="936000" cy="27828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210804" y="4866011"/>
            <a:ext cx="936000" cy="3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가공 된 데이터 </a:t>
            </a:r>
            <a:r>
              <a:rPr lang="en-US" altLang="ko-KR" sz="800" dirty="0"/>
              <a:t>http </a:t>
            </a:r>
            <a:r>
              <a:rPr lang="ko-KR" altLang="en-US" sz="800" dirty="0"/>
              <a:t>전송</a:t>
            </a:r>
          </a:p>
        </p:txBody>
      </p:sp>
      <p:cxnSp>
        <p:nvCxnSpPr>
          <p:cNvPr id="29" name="직선 화살표 연결선 28"/>
          <p:cNvCxnSpPr>
            <a:cxnSpLocks/>
          </p:cNvCxnSpPr>
          <p:nvPr userDrawn="1"/>
        </p:nvCxnSpPr>
        <p:spPr>
          <a:xfrm flipH="1">
            <a:off x="10676463" y="4622214"/>
            <a:ext cx="2341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 userDrawn="1"/>
        </p:nvGrpSpPr>
        <p:grpSpPr>
          <a:xfrm>
            <a:off x="10210488" y="5454355"/>
            <a:ext cx="884398" cy="660290"/>
            <a:chOff x="8670148" y="1382890"/>
            <a:chExt cx="950387" cy="727301"/>
          </a:xfrm>
        </p:grpSpPr>
        <p:sp>
          <p:nvSpPr>
            <p:cNvPr id="31" name="다이아몬드 30"/>
            <p:cNvSpPr/>
            <p:nvPr/>
          </p:nvSpPr>
          <p:spPr>
            <a:xfrm>
              <a:off x="8684535" y="1382890"/>
              <a:ext cx="936000" cy="727301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0148" y="1564077"/>
              <a:ext cx="936000" cy="310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응답 값이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‘</a:t>
              </a:r>
              <a:r>
                <a:rPr lang="en-US" altLang="ko-KR" sz="800" dirty="0"/>
                <a:t>1’</a:t>
              </a:r>
              <a:r>
                <a:rPr lang="ko-KR" altLang="en-US" sz="800" dirty="0"/>
                <a:t>이 맞는가</a:t>
              </a:r>
              <a:r>
                <a:rPr lang="en-US" altLang="ko-KR" sz="800" dirty="0"/>
                <a:t>?</a:t>
              </a:r>
              <a:endParaRPr lang="ko-KR" altLang="en-US" sz="800" dirty="0"/>
            </a:p>
          </p:txBody>
        </p:sp>
      </p:grpSp>
      <p:cxnSp>
        <p:nvCxnSpPr>
          <p:cNvPr id="33" name="직선 화살표 연결선 32"/>
          <p:cNvCxnSpPr>
            <a:cxnSpLocks/>
          </p:cNvCxnSpPr>
          <p:nvPr userDrawn="1"/>
        </p:nvCxnSpPr>
        <p:spPr>
          <a:xfrm flipH="1">
            <a:off x="10663399" y="5173400"/>
            <a:ext cx="2341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/>
          <p:cNvCxnSpPr>
            <a:cxnSpLocks/>
            <a:stCxn id="31" idx="3"/>
            <a:endCxn id="28" idx="3"/>
          </p:cNvCxnSpPr>
          <p:nvPr userDrawn="1"/>
        </p:nvCxnSpPr>
        <p:spPr>
          <a:xfrm flipV="1">
            <a:off x="11094886" y="5029576"/>
            <a:ext cx="51918" cy="754924"/>
          </a:xfrm>
          <a:prstGeom prst="curvedConnector3">
            <a:avLst>
              <a:gd name="adj1" fmla="val 540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1019572" y="5774287"/>
            <a:ext cx="324128" cy="20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0645642" y="6065593"/>
            <a:ext cx="341760" cy="20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37" name="순서도: 수행의 시작/종료 36"/>
          <p:cNvSpPr/>
          <p:nvPr userDrawn="1"/>
        </p:nvSpPr>
        <p:spPr>
          <a:xfrm>
            <a:off x="8623884" y="1300115"/>
            <a:ext cx="936000" cy="278281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PLC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/>
          <p:nvPr userDrawn="1"/>
        </p:nvCxnSpPr>
        <p:spPr>
          <a:xfrm flipH="1">
            <a:off x="9535900" y="1367453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 userDrawn="1"/>
        </p:nvCxnSpPr>
        <p:spPr>
          <a:xfrm>
            <a:off x="9535899" y="1506294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수행의 시작/종료 39"/>
          <p:cNvSpPr/>
          <p:nvPr userDrawn="1"/>
        </p:nvSpPr>
        <p:spPr>
          <a:xfrm>
            <a:off x="8625058" y="3629888"/>
            <a:ext cx="936000" cy="278281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PLC</a:t>
            </a:r>
            <a:endParaRPr lang="ko-KR" altLang="en-US" sz="800" dirty="0"/>
          </a:p>
        </p:txBody>
      </p:sp>
      <p:cxnSp>
        <p:nvCxnSpPr>
          <p:cNvPr id="41" name="직선 화살표 연결선 40"/>
          <p:cNvCxnSpPr/>
          <p:nvPr userDrawn="1"/>
        </p:nvCxnSpPr>
        <p:spPr>
          <a:xfrm flipH="1">
            <a:off x="9537074" y="3697226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 userDrawn="1"/>
        </p:nvCxnSpPr>
        <p:spPr>
          <a:xfrm>
            <a:off x="9537073" y="3836067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수행의 시작/종료 42"/>
          <p:cNvSpPr/>
          <p:nvPr userDrawn="1"/>
        </p:nvSpPr>
        <p:spPr>
          <a:xfrm>
            <a:off x="8623884" y="4884667"/>
            <a:ext cx="936000" cy="278281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WEB SERVER</a:t>
            </a:r>
            <a:endParaRPr lang="ko-KR" altLang="en-US" sz="800" dirty="0"/>
          </a:p>
        </p:txBody>
      </p:sp>
      <p:cxnSp>
        <p:nvCxnSpPr>
          <p:cNvPr id="44" name="직선 화살표 연결선 43"/>
          <p:cNvCxnSpPr/>
          <p:nvPr userDrawn="1"/>
        </p:nvCxnSpPr>
        <p:spPr>
          <a:xfrm flipH="1">
            <a:off x="9535900" y="4952005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 userDrawn="1"/>
        </p:nvCxnSpPr>
        <p:spPr>
          <a:xfrm>
            <a:off x="9535899" y="5090846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육각형 45"/>
          <p:cNvSpPr/>
          <p:nvPr userDrawn="1"/>
        </p:nvSpPr>
        <p:spPr>
          <a:xfrm>
            <a:off x="10228222" y="6392503"/>
            <a:ext cx="936000" cy="27828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직선 화살표 연결선 46"/>
          <p:cNvCxnSpPr>
            <a:cxnSpLocks/>
          </p:cNvCxnSpPr>
          <p:nvPr userDrawn="1"/>
        </p:nvCxnSpPr>
        <p:spPr>
          <a:xfrm flipH="1">
            <a:off x="10652480" y="6114645"/>
            <a:ext cx="2341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 userDrawn="1"/>
        </p:nvSpPr>
        <p:spPr>
          <a:xfrm>
            <a:off x="8649048" y="6386890"/>
            <a:ext cx="936000" cy="278281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PLC</a:t>
            </a:r>
            <a:endParaRPr lang="ko-KR" altLang="en-US" sz="800" dirty="0"/>
          </a:p>
        </p:txBody>
      </p:sp>
      <p:cxnSp>
        <p:nvCxnSpPr>
          <p:cNvPr id="49" name="직선 화살표 연결선 48"/>
          <p:cNvCxnSpPr/>
          <p:nvPr userDrawn="1"/>
        </p:nvCxnSpPr>
        <p:spPr>
          <a:xfrm flipH="1">
            <a:off x="9561064" y="6454228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</p:cNvCxnSpPr>
          <p:nvPr userDrawn="1"/>
        </p:nvCxnSpPr>
        <p:spPr>
          <a:xfrm>
            <a:off x="9561063" y="6593069"/>
            <a:ext cx="68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 userDrawn="1"/>
        </p:nvSpPr>
        <p:spPr>
          <a:xfrm>
            <a:off x="10228222" y="6368663"/>
            <a:ext cx="936000" cy="3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읽음 완료 처리 신호 쓰기</a:t>
            </a:r>
          </a:p>
        </p:txBody>
      </p:sp>
      <p:cxnSp>
        <p:nvCxnSpPr>
          <p:cNvPr id="52" name="연결선: 구부러짐 51"/>
          <p:cNvCxnSpPr>
            <a:cxnSpLocks/>
            <a:stCxn id="46" idx="0"/>
            <a:endCxn id="11" idx="0"/>
          </p:cNvCxnSpPr>
          <p:nvPr userDrawn="1"/>
        </p:nvCxnSpPr>
        <p:spPr>
          <a:xfrm flipH="1" flipV="1">
            <a:off x="11146804" y="1437438"/>
            <a:ext cx="17418" cy="5094206"/>
          </a:xfrm>
          <a:prstGeom prst="curvedConnector3">
            <a:avLst>
              <a:gd name="adj1" fmla="val -3312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카드 52"/>
          <p:cNvSpPr/>
          <p:nvPr userDrawn="1"/>
        </p:nvSpPr>
        <p:spPr>
          <a:xfrm>
            <a:off x="8581650" y="680740"/>
            <a:ext cx="936000" cy="288000"/>
          </a:xfrm>
          <a:prstGeom prst="flowChartPunchedCar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config</a:t>
            </a:r>
            <a:endParaRPr lang="ko-KR" altLang="en-US" sz="80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0" y="1"/>
            <a:ext cx="3600000" cy="432000"/>
          </a:xfrm>
          <a:prstGeom prst="rect">
            <a:avLst/>
          </a:prstGeom>
          <a:solidFill>
            <a:srgbClr val="40C8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 </a:t>
            </a:r>
            <a:r>
              <a:rPr lang="ko-KR" altLang="en-US" dirty="0"/>
              <a:t>공정 정보 수집 프로그램</a:t>
            </a:r>
          </a:p>
        </p:txBody>
      </p:sp>
      <p:sp>
        <p:nvSpPr>
          <p:cNvPr id="55" name="직사각형 54"/>
          <p:cNvSpPr/>
          <p:nvPr userDrawn="1"/>
        </p:nvSpPr>
        <p:spPr>
          <a:xfrm>
            <a:off x="8255726" y="14601"/>
            <a:ext cx="644434" cy="241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순서도</a:t>
            </a: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8255726" y="0"/>
            <a:ext cx="0" cy="6858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8307201" y="752740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ⓐ</a:t>
            </a:r>
          </a:p>
        </p:txBody>
      </p:sp>
      <p:sp>
        <p:nvSpPr>
          <p:cNvPr id="58" name="직사각형 57"/>
          <p:cNvSpPr/>
          <p:nvPr userDrawn="1"/>
        </p:nvSpPr>
        <p:spPr>
          <a:xfrm>
            <a:off x="9879887" y="4579075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382487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 userDrawn="1"/>
        </p:nvGrpSpPr>
        <p:grpSpPr>
          <a:xfrm>
            <a:off x="8581650" y="86264"/>
            <a:ext cx="2792213" cy="6581954"/>
            <a:chOff x="8581650" y="562271"/>
            <a:chExt cx="2792213" cy="5467706"/>
          </a:xfrm>
        </p:grpSpPr>
        <p:sp>
          <p:nvSpPr>
            <p:cNvPr id="4" name="타원 3"/>
            <p:cNvSpPr/>
            <p:nvPr userDrawn="1"/>
          </p:nvSpPr>
          <p:spPr>
            <a:xfrm>
              <a:off x="10215159" y="562271"/>
              <a:ext cx="936000" cy="278281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시작</a:t>
              </a: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10210804" y="1126813"/>
              <a:ext cx="936000" cy="277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98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설정 값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로드 및 셋팅</a:t>
              </a:r>
            </a:p>
          </p:txBody>
        </p:sp>
        <p:cxnSp>
          <p:nvCxnSpPr>
            <p:cNvPr id="6" name="직선 화살표 연결선 5"/>
            <p:cNvCxnSpPr/>
            <p:nvPr userDrawn="1"/>
          </p:nvCxnSpPr>
          <p:spPr>
            <a:xfrm flipH="1">
              <a:off x="9522828" y="1176544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cxnSpLocks/>
            </p:cNvCxnSpPr>
            <p:nvPr userDrawn="1"/>
          </p:nvCxnSpPr>
          <p:spPr>
            <a:xfrm>
              <a:off x="9522827" y="1315385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cxnSpLocks/>
              <a:stCxn id="4" idx="4"/>
              <a:endCxn id="5" idx="0"/>
            </p:cNvCxnSpPr>
            <p:nvPr userDrawn="1"/>
          </p:nvCxnSpPr>
          <p:spPr>
            <a:xfrm flipH="1">
              <a:off x="10678804" y="840552"/>
              <a:ext cx="4355" cy="286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cxnSpLocks/>
              <a:stCxn id="5" idx="2"/>
            </p:cNvCxnSpPr>
            <p:nvPr userDrawn="1"/>
          </p:nvCxnSpPr>
          <p:spPr>
            <a:xfrm>
              <a:off x="10678804" y="1404497"/>
              <a:ext cx="2091" cy="278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육각형 9"/>
            <p:cNvSpPr/>
            <p:nvPr userDrawn="1"/>
          </p:nvSpPr>
          <p:spPr>
            <a:xfrm>
              <a:off x="10210804" y="1695107"/>
              <a:ext cx="936000" cy="413379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10243297" y="2409192"/>
              <a:ext cx="873349" cy="765272"/>
              <a:chOff x="8682020" y="1382890"/>
              <a:chExt cx="938515" cy="727301"/>
            </a:xfrm>
          </p:grpSpPr>
          <p:sp>
            <p:nvSpPr>
              <p:cNvPr id="12" name="다이아몬드 11"/>
              <p:cNvSpPr/>
              <p:nvPr/>
            </p:nvSpPr>
            <p:spPr>
              <a:xfrm>
                <a:off x="8684535" y="1382890"/>
                <a:ext cx="936000" cy="727301"/>
              </a:xfrm>
              <a:prstGeom prst="diamon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682020" y="1631536"/>
                <a:ext cx="936000" cy="26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읽은 값이</a:t>
                </a:r>
                <a:endParaRPr lang="en-US" altLang="ko-KR" sz="800" dirty="0"/>
              </a:p>
              <a:p>
                <a:pPr algn="ctr"/>
                <a:r>
                  <a:rPr lang="en-US" altLang="ko-KR" sz="800" dirty="0"/>
                  <a:t>‘1’</a:t>
                </a:r>
                <a:r>
                  <a:rPr lang="ko-KR" altLang="en-US" sz="800" dirty="0"/>
                  <a:t>이 맞는가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14" name="직선 화살표 연결선 13"/>
            <p:cNvCxnSpPr>
              <a:cxnSpLocks/>
              <a:endCxn id="12" idx="0"/>
            </p:cNvCxnSpPr>
            <p:nvPr userDrawn="1"/>
          </p:nvCxnSpPr>
          <p:spPr>
            <a:xfrm>
              <a:off x="10678804" y="2112805"/>
              <a:ext cx="2336" cy="29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/>
            <p:cNvCxnSpPr>
              <a:cxnSpLocks/>
              <a:stCxn id="12" idx="3"/>
              <a:endCxn id="10" idx="0"/>
            </p:cNvCxnSpPr>
            <p:nvPr userDrawn="1"/>
          </p:nvCxnSpPr>
          <p:spPr>
            <a:xfrm flipV="1">
              <a:off x="11116649" y="1901797"/>
              <a:ext cx="30155" cy="890031"/>
            </a:xfrm>
            <a:prstGeom prst="curvedConnector3">
              <a:avLst>
                <a:gd name="adj1" fmla="val 8580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1049735" y="2756781"/>
              <a:ext cx="324128" cy="20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0659381" y="3122592"/>
              <a:ext cx="341760" cy="20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0245640" y="1709089"/>
              <a:ext cx="93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작업 허가 요청 신호 메모리 값 읽기</a:t>
              </a:r>
            </a:p>
          </p:txBody>
        </p:sp>
        <p:sp>
          <p:nvSpPr>
            <p:cNvPr id="23" name="직사각형 22"/>
            <p:cNvSpPr/>
            <p:nvPr userDrawn="1"/>
          </p:nvSpPr>
          <p:spPr>
            <a:xfrm>
              <a:off x="10217341" y="3466443"/>
              <a:ext cx="936000" cy="434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98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데이터 가공 및 </a:t>
              </a:r>
              <a:r>
                <a:rPr lang="en-US" altLang="ko-KR" sz="800" dirty="0">
                  <a:solidFill>
                    <a:schemeClr val="tx1"/>
                  </a:solidFill>
                </a:rPr>
                <a:t>http request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준비</a:t>
              </a:r>
            </a:p>
          </p:txBody>
        </p:sp>
        <p:cxnSp>
          <p:nvCxnSpPr>
            <p:cNvPr id="25" name="직선 화살표 연결선 24"/>
            <p:cNvCxnSpPr>
              <a:cxnSpLocks/>
              <a:stCxn id="12" idx="2"/>
            </p:cNvCxnSpPr>
            <p:nvPr userDrawn="1"/>
          </p:nvCxnSpPr>
          <p:spPr>
            <a:xfrm flipH="1">
              <a:off x="10678025" y="3174464"/>
              <a:ext cx="3120" cy="29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육각형 25"/>
            <p:cNvSpPr/>
            <p:nvPr userDrawn="1"/>
          </p:nvSpPr>
          <p:spPr>
            <a:xfrm>
              <a:off x="10210804" y="4182245"/>
              <a:ext cx="936000" cy="27828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0210804" y="4187305"/>
              <a:ext cx="936000" cy="32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가공 된 데이터 </a:t>
              </a:r>
              <a:r>
                <a:rPr lang="en-US" altLang="ko-KR" sz="800" dirty="0"/>
                <a:t>http </a:t>
              </a:r>
              <a:r>
                <a:rPr lang="ko-KR" altLang="en-US" sz="800" dirty="0"/>
                <a:t>전송</a:t>
              </a:r>
            </a:p>
          </p:txBody>
        </p:sp>
        <p:cxnSp>
          <p:nvCxnSpPr>
            <p:cNvPr id="28" name="직선 화살표 연결선 27"/>
            <p:cNvCxnSpPr>
              <a:cxnSpLocks/>
            </p:cNvCxnSpPr>
            <p:nvPr userDrawn="1"/>
          </p:nvCxnSpPr>
          <p:spPr>
            <a:xfrm flipH="1">
              <a:off x="10676463" y="3897594"/>
              <a:ext cx="2341" cy="272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 userDrawn="1"/>
          </p:nvGrpSpPr>
          <p:grpSpPr>
            <a:xfrm>
              <a:off x="10223871" y="4746987"/>
              <a:ext cx="874259" cy="660290"/>
              <a:chOff x="8684535" y="1382890"/>
              <a:chExt cx="939492" cy="727301"/>
            </a:xfrm>
          </p:grpSpPr>
          <p:sp>
            <p:nvSpPr>
              <p:cNvPr id="30" name="다이아몬드 29"/>
              <p:cNvSpPr/>
              <p:nvPr/>
            </p:nvSpPr>
            <p:spPr>
              <a:xfrm>
                <a:off x="8684535" y="1382890"/>
                <a:ext cx="936000" cy="727301"/>
              </a:xfrm>
              <a:prstGeom prst="diamon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88027" y="1648666"/>
                <a:ext cx="936000" cy="19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/>
                  <a:t>응답이 왔는가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32" name="직선 화살표 연결선 31"/>
            <p:cNvCxnSpPr>
              <a:cxnSpLocks/>
            </p:cNvCxnSpPr>
            <p:nvPr userDrawn="1"/>
          </p:nvCxnSpPr>
          <p:spPr>
            <a:xfrm flipH="1">
              <a:off x="10663399" y="4466032"/>
              <a:ext cx="2341" cy="272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/>
            <p:cNvCxnSpPr>
              <a:cxnSpLocks/>
              <a:stCxn id="30" idx="3"/>
              <a:endCxn id="27" idx="3"/>
            </p:cNvCxnSpPr>
            <p:nvPr userDrawn="1"/>
          </p:nvCxnSpPr>
          <p:spPr>
            <a:xfrm flipV="1">
              <a:off x="11094886" y="4350870"/>
              <a:ext cx="51918" cy="726263"/>
            </a:xfrm>
            <a:prstGeom prst="curvedConnector3">
              <a:avLst>
                <a:gd name="adj1" fmla="val 5403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 userDrawn="1"/>
          </p:nvSpPr>
          <p:spPr>
            <a:xfrm>
              <a:off x="11019572" y="5066919"/>
              <a:ext cx="324128" cy="20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10645642" y="5358225"/>
              <a:ext cx="341760" cy="20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36" name="순서도: 수행의 시작/종료 35"/>
            <p:cNvSpPr/>
            <p:nvPr userDrawn="1"/>
          </p:nvSpPr>
          <p:spPr>
            <a:xfrm>
              <a:off x="8632510" y="1757311"/>
              <a:ext cx="936000" cy="278281"/>
            </a:xfrm>
            <a:prstGeom prst="flowChartTermina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PLC</a:t>
              </a:r>
              <a:endParaRPr lang="ko-KR" altLang="en-US" sz="800" dirty="0"/>
            </a:p>
          </p:txBody>
        </p:sp>
        <p:cxnSp>
          <p:nvCxnSpPr>
            <p:cNvPr id="37" name="직선 화살표 연결선 36"/>
            <p:cNvCxnSpPr/>
            <p:nvPr userDrawn="1"/>
          </p:nvCxnSpPr>
          <p:spPr>
            <a:xfrm flipH="1">
              <a:off x="9544526" y="1824649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cxnSpLocks/>
            </p:cNvCxnSpPr>
            <p:nvPr userDrawn="1"/>
          </p:nvCxnSpPr>
          <p:spPr>
            <a:xfrm>
              <a:off x="9544525" y="1963490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수행의 시작/종료 41"/>
            <p:cNvSpPr/>
            <p:nvPr userDrawn="1"/>
          </p:nvSpPr>
          <p:spPr>
            <a:xfrm>
              <a:off x="8632510" y="4177299"/>
              <a:ext cx="936000" cy="278281"/>
            </a:xfrm>
            <a:prstGeom prst="flowChartTerminator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WEB SERVER</a:t>
              </a:r>
              <a:endParaRPr lang="ko-KR" altLang="en-US" sz="800" dirty="0"/>
            </a:p>
          </p:txBody>
        </p:sp>
        <p:cxnSp>
          <p:nvCxnSpPr>
            <p:cNvPr id="43" name="직선 화살표 연결선 42"/>
            <p:cNvCxnSpPr/>
            <p:nvPr userDrawn="1"/>
          </p:nvCxnSpPr>
          <p:spPr>
            <a:xfrm flipH="1">
              <a:off x="9544526" y="4244637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cxnSpLocks/>
            </p:cNvCxnSpPr>
            <p:nvPr userDrawn="1"/>
          </p:nvCxnSpPr>
          <p:spPr>
            <a:xfrm>
              <a:off x="9544525" y="4383478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육각형 44"/>
            <p:cNvSpPr/>
            <p:nvPr userDrawn="1"/>
          </p:nvSpPr>
          <p:spPr>
            <a:xfrm>
              <a:off x="10228222" y="5693765"/>
              <a:ext cx="936000" cy="27828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직선 화살표 연결선 45"/>
            <p:cNvCxnSpPr>
              <a:cxnSpLocks/>
            </p:cNvCxnSpPr>
            <p:nvPr userDrawn="1"/>
          </p:nvCxnSpPr>
          <p:spPr>
            <a:xfrm flipH="1">
              <a:off x="10652480" y="5415907"/>
              <a:ext cx="2341" cy="272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수행의 시작/종료 46"/>
            <p:cNvSpPr/>
            <p:nvPr userDrawn="1"/>
          </p:nvSpPr>
          <p:spPr>
            <a:xfrm>
              <a:off x="8649048" y="5688152"/>
              <a:ext cx="936000" cy="278281"/>
            </a:xfrm>
            <a:prstGeom prst="flowChartTermina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PLC</a:t>
              </a:r>
              <a:endParaRPr lang="ko-KR" altLang="en-US" sz="800" dirty="0"/>
            </a:p>
          </p:txBody>
        </p:sp>
        <p:cxnSp>
          <p:nvCxnSpPr>
            <p:cNvPr id="48" name="직선 화살표 연결선 47"/>
            <p:cNvCxnSpPr/>
            <p:nvPr userDrawn="1"/>
          </p:nvCxnSpPr>
          <p:spPr>
            <a:xfrm flipH="1">
              <a:off x="9561064" y="5755490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cxnSpLocks/>
            </p:cNvCxnSpPr>
            <p:nvPr userDrawn="1"/>
          </p:nvCxnSpPr>
          <p:spPr>
            <a:xfrm>
              <a:off x="9561063" y="5894331"/>
              <a:ext cx="687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 userDrawn="1"/>
          </p:nvSpPr>
          <p:spPr>
            <a:xfrm>
              <a:off x="10228222" y="5691423"/>
              <a:ext cx="93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공정 명령 처리 신호 쓰기</a:t>
              </a:r>
            </a:p>
          </p:txBody>
        </p:sp>
        <p:cxnSp>
          <p:nvCxnSpPr>
            <p:cNvPr id="51" name="연결선: 구부러짐 50"/>
            <p:cNvCxnSpPr>
              <a:cxnSpLocks/>
              <a:stCxn id="45" idx="0"/>
              <a:endCxn id="10" idx="0"/>
            </p:cNvCxnSpPr>
            <p:nvPr userDrawn="1"/>
          </p:nvCxnSpPr>
          <p:spPr>
            <a:xfrm flipH="1" flipV="1">
              <a:off x="11146804" y="1901797"/>
              <a:ext cx="17418" cy="3931109"/>
            </a:xfrm>
            <a:prstGeom prst="curvedConnector3">
              <a:avLst>
                <a:gd name="adj1" fmla="val -32934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순서도: 카드 51"/>
            <p:cNvSpPr/>
            <p:nvPr userDrawn="1"/>
          </p:nvSpPr>
          <p:spPr>
            <a:xfrm>
              <a:off x="8581650" y="1077550"/>
              <a:ext cx="936000" cy="288000"/>
            </a:xfrm>
            <a:prstGeom prst="flowChartPunchedCar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config</a:t>
              </a:r>
              <a:endParaRPr lang="ko-KR" altLang="en-US" sz="800" dirty="0"/>
            </a:p>
          </p:txBody>
        </p:sp>
      </p:grpSp>
      <p:sp>
        <p:nvSpPr>
          <p:cNvPr id="53" name="직사각형 52"/>
          <p:cNvSpPr/>
          <p:nvPr userDrawn="1"/>
        </p:nvSpPr>
        <p:spPr>
          <a:xfrm>
            <a:off x="0" y="1"/>
            <a:ext cx="3600000" cy="432000"/>
          </a:xfrm>
          <a:prstGeom prst="rect">
            <a:avLst/>
          </a:prstGeom>
          <a:solidFill>
            <a:srgbClr val="40C8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 </a:t>
            </a:r>
            <a:r>
              <a:rPr lang="ko-KR" altLang="en-US" dirty="0"/>
              <a:t>공정 진행 허가 프로그램</a:t>
            </a:r>
          </a:p>
        </p:txBody>
      </p:sp>
      <p:sp>
        <p:nvSpPr>
          <p:cNvPr id="54" name="직사각형 53"/>
          <p:cNvSpPr/>
          <p:nvPr userDrawn="1"/>
        </p:nvSpPr>
        <p:spPr>
          <a:xfrm>
            <a:off x="8255726" y="14601"/>
            <a:ext cx="644434" cy="241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순서도</a:t>
            </a:r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8255726" y="0"/>
            <a:ext cx="0" cy="6858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8310688" y="825718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ⓐ</a:t>
            </a:r>
          </a:p>
        </p:txBody>
      </p:sp>
      <p:sp>
        <p:nvSpPr>
          <p:cNvPr id="65" name="직사각형 64"/>
          <p:cNvSpPr/>
          <p:nvPr userDrawn="1"/>
        </p:nvSpPr>
        <p:spPr>
          <a:xfrm>
            <a:off x="9893172" y="4165979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25349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2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B72E-7C41-477E-9D7C-62EAA44A1F3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1044-AF05-416A-8056-B9A2216D5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4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85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49273" y="4345497"/>
            <a:ext cx="5293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9265" y="3699166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3600" dirty="0"/>
              <a:t>무 른 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54800" y="4427182"/>
            <a:ext cx="54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ATECH AUTOMOTIVE PLC </a:t>
            </a:r>
            <a:r>
              <a:rPr lang="ko-KR" altLang="en-US" dirty="0"/>
              <a:t>연동 프로그램 구조 설계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40" y="1875981"/>
            <a:ext cx="1612121" cy="15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04778" y="680740"/>
            <a:ext cx="5585183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      </a:t>
            </a:r>
            <a:r>
              <a:rPr lang="en-US" altLang="ko-KR" sz="1100" dirty="0"/>
              <a:t>config</a:t>
            </a:r>
            <a:r>
              <a:rPr lang="ko-KR" altLang="en-US" sz="1100" dirty="0"/>
              <a:t>파일의 데이터 포맷은 </a:t>
            </a:r>
            <a:r>
              <a:rPr lang="en-US" altLang="ko-KR" sz="1100" dirty="0"/>
              <a:t>JSON, XML</a:t>
            </a:r>
            <a:r>
              <a:rPr lang="ko-KR" altLang="en-US" sz="1100" dirty="0"/>
              <a:t>중 선택 해주시면 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개인적으론 </a:t>
            </a:r>
            <a:r>
              <a:rPr lang="en-US" altLang="ko-KR" sz="1100" dirty="0"/>
              <a:t>JSON </a:t>
            </a:r>
            <a:r>
              <a:rPr lang="ko-KR" altLang="en-US" sz="1100" dirty="0"/>
              <a:t>방식을 선호하지만</a:t>
            </a:r>
            <a:r>
              <a:rPr lang="en-US" altLang="ko-KR" sz="1100" dirty="0"/>
              <a:t>, C#</a:t>
            </a:r>
            <a:r>
              <a:rPr lang="ko-KR" altLang="en-US" sz="1100" dirty="0"/>
              <a:t>에서 사용하기 좋은 방식으로 진행 해주세요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설정파일에서는 다음과 같은 항목을 공정별로 정의합니다</a:t>
            </a:r>
            <a:r>
              <a:rPr lang="en-US" altLang="ko-KR" sz="1100" dirty="0"/>
              <a:t>.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공정 </a:t>
            </a:r>
            <a:r>
              <a:rPr lang="en-US" altLang="ko-KR" sz="9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작업 완료 신호 메모리 주소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공정의 </a:t>
            </a:r>
            <a:r>
              <a:rPr lang="en-US" altLang="ko-KR" sz="900" dirty="0"/>
              <a:t>S/N </a:t>
            </a:r>
            <a:r>
              <a:rPr lang="ko-KR" altLang="en-US" sz="900" dirty="0"/>
              <a:t>메모리 주소 및 </a:t>
            </a:r>
            <a:r>
              <a:rPr lang="en-US" altLang="ko-KR" sz="900" dirty="0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공정 검사 </a:t>
            </a:r>
            <a:r>
              <a:rPr lang="en-US" altLang="ko-KR" sz="900" dirty="0"/>
              <a:t>ID,</a:t>
            </a:r>
            <a:r>
              <a:rPr lang="ko-KR" altLang="en-US" sz="900" dirty="0"/>
              <a:t> 메모리 주소 및 </a:t>
            </a:r>
            <a:r>
              <a:rPr lang="en-US" altLang="ko-KR" sz="900" dirty="0"/>
              <a:t>Length (</a:t>
            </a:r>
            <a:r>
              <a:rPr lang="ko-KR" altLang="en-US" sz="900" dirty="0"/>
              <a:t>최대 </a:t>
            </a:r>
            <a:r>
              <a:rPr lang="en-US" altLang="ko-KR" sz="900" dirty="0"/>
              <a:t>5</a:t>
            </a:r>
            <a:r>
              <a:rPr lang="ko-KR" altLang="en-US" sz="900" dirty="0"/>
              <a:t>개</a:t>
            </a:r>
            <a:r>
              <a:rPr lang="en-US" altLang="ko-KR" sz="900" dirty="0"/>
              <a:t>, </a:t>
            </a:r>
            <a:r>
              <a:rPr lang="ko-KR" altLang="en-US" sz="900" dirty="0"/>
              <a:t>설정하지 않을 경우 검사가 없는 공정으로 판단</a:t>
            </a:r>
            <a:r>
              <a:rPr lang="en-US" altLang="ko-KR" sz="9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읽기 완료 처리 메모리 주소</a:t>
            </a:r>
            <a:endParaRPr lang="en-US" altLang="ko-KR" sz="900" dirty="0"/>
          </a:p>
          <a:p>
            <a:r>
              <a:rPr lang="en-US" altLang="ko-KR" sz="1100" dirty="0"/>
              <a:t>JSON </a:t>
            </a:r>
            <a:r>
              <a:rPr lang="ko-KR" altLang="en-US" sz="1100" dirty="0"/>
              <a:t>포맷으로 구현하게 되면 아래와 같이 구성할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6" y="2112058"/>
            <a:ext cx="2093571" cy="455311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495177" y="2142679"/>
            <a:ext cx="574313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“id”: </a:t>
            </a:r>
            <a:r>
              <a:rPr lang="ko-KR" altLang="en-US" sz="1100" dirty="0"/>
              <a:t>공정 고유번호</a:t>
            </a:r>
            <a:endParaRPr lang="en-US" altLang="ko-KR" sz="1100" dirty="0"/>
          </a:p>
          <a:p>
            <a:r>
              <a:rPr lang="en-US" altLang="ko-KR" sz="1100" dirty="0"/>
              <a:t>    “</a:t>
            </a:r>
            <a:r>
              <a:rPr lang="en-US" altLang="ko-KR" sz="1100" dirty="0" err="1"/>
              <a:t>work_complete</a:t>
            </a:r>
            <a:r>
              <a:rPr lang="en-US" altLang="ko-KR" sz="1100" dirty="0"/>
              <a:t>”: </a:t>
            </a:r>
            <a:r>
              <a:rPr lang="ko-KR" altLang="en-US" sz="1100" dirty="0"/>
              <a:t>작업 완료 신호 메모리 주소</a:t>
            </a:r>
            <a:endParaRPr lang="en-US" altLang="ko-KR" sz="1100" dirty="0"/>
          </a:p>
          <a:p>
            <a:r>
              <a:rPr lang="en-US" altLang="ko-KR" sz="1100" dirty="0"/>
              <a:t>    “</a:t>
            </a:r>
            <a:r>
              <a:rPr lang="en-US" altLang="ko-KR" sz="1100" dirty="0" err="1"/>
              <a:t>read_complete</a:t>
            </a:r>
            <a:r>
              <a:rPr lang="en-US" altLang="ko-KR" sz="1100" dirty="0"/>
              <a:t>”: </a:t>
            </a:r>
            <a:r>
              <a:rPr lang="ko-KR" altLang="en-US" sz="1100" dirty="0"/>
              <a:t>읽기 완료 신호 메모리 주소</a:t>
            </a:r>
            <a:endParaRPr lang="en-US" altLang="ko-KR" sz="1100" dirty="0"/>
          </a:p>
          <a:p>
            <a:r>
              <a:rPr lang="en-US" altLang="ko-KR" sz="1100" dirty="0"/>
              <a:t>    “serial”: </a:t>
            </a:r>
            <a:r>
              <a:rPr lang="ko-KR" altLang="en-US" sz="1100" dirty="0"/>
              <a:t>시리얼 넘버 메모리 주소 </a:t>
            </a:r>
            <a:r>
              <a:rPr lang="en-US" altLang="ko-KR" sz="1100" dirty="0"/>
              <a:t>(</a:t>
            </a:r>
            <a:r>
              <a:rPr lang="ko-KR" altLang="en-US" sz="1100" dirty="0"/>
              <a:t>시작점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“</a:t>
            </a:r>
            <a:r>
              <a:rPr lang="en-US" altLang="ko-KR" sz="1100" dirty="0" err="1"/>
              <a:t>serial_length</a:t>
            </a:r>
            <a:r>
              <a:rPr lang="en-US" altLang="ko-KR" sz="1100" dirty="0"/>
              <a:t>”: </a:t>
            </a:r>
            <a:r>
              <a:rPr lang="ko-KR" altLang="en-US" sz="1100" dirty="0"/>
              <a:t>시리얼 넘버 </a:t>
            </a:r>
            <a:r>
              <a:rPr lang="en-US" altLang="ko-KR" sz="1100" dirty="0"/>
              <a:t>word </a:t>
            </a:r>
            <a:r>
              <a:rPr lang="ko-KR" altLang="en-US" sz="1100" dirty="0"/>
              <a:t>길이</a:t>
            </a:r>
            <a:endParaRPr lang="en-US" altLang="ko-KR" sz="1100" dirty="0"/>
          </a:p>
          <a:p>
            <a:r>
              <a:rPr lang="en-US" altLang="ko-KR" sz="1100" dirty="0"/>
              <a:t>    “audit”:</a:t>
            </a: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  “id”: </a:t>
            </a:r>
            <a:r>
              <a:rPr lang="ko-KR" altLang="en-US" sz="1100" dirty="0"/>
              <a:t>공정 검사 항목 고유번호</a:t>
            </a:r>
            <a:endParaRPr lang="en-US" altLang="ko-KR" sz="1100" dirty="0"/>
          </a:p>
          <a:p>
            <a:r>
              <a:rPr lang="en-US" altLang="ko-KR" sz="1100" dirty="0"/>
              <a:t>            “</a:t>
            </a:r>
            <a:r>
              <a:rPr lang="en-US" altLang="ko-KR" sz="1100" dirty="0" err="1"/>
              <a:t>addr</a:t>
            </a:r>
            <a:r>
              <a:rPr lang="en-US" altLang="ko-KR" sz="1100" dirty="0"/>
              <a:t>”: </a:t>
            </a:r>
            <a:r>
              <a:rPr lang="ko-KR" altLang="en-US" sz="1100" dirty="0"/>
              <a:t>공정 검사 결과 값 메모리 주소 </a:t>
            </a:r>
            <a:r>
              <a:rPr lang="en-US" altLang="ko-KR" sz="1100" dirty="0"/>
              <a:t>(</a:t>
            </a:r>
            <a:r>
              <a:rPr lang="ko-KR" altLang="en-US" sz="1100" dirty="0"/>
              <a:t>시작점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    “length”: </a:t>
            </a:r>
            <a:r>
              <a:rPr lang="ko-KR" altLang="en-US" sz="1100" dirty="0"/>
              <a:t>공정 검사 결과 값 </a:t>
            </a:r>
            <a:r>
              <a:rPr lang="en-US" altLang="ko-KR" sz="1100" dirty="0"/>
              <a:t>word </a:t>
            </a:r>
            <a:r>
              <a:rPr lang="ko-KR" altLang="en-US" sz="1100" dirty="0"/>
              <a:t>길이</a:t>
            </a:r>
            <a:endParaRPr lang="en-US" altLang="ko-KR" sz="1100" dirty="0"/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   ]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/>
              <a:t>※ Length</a:t>
            </a:r>
            <a:r>
              <a:rPr lang="ko-KR" altLang="en-US" sz="1100" dirty="0"/>
              <a:t>는 지정 된 메모리 주소로 부터 </a:t>
            </a:r>
            <a:r>
              <a:rPr lang="en-US" altLang="ko-KR" sz="1100" dirty="0"/>
              <a:t>6</a:t>
            </a:r>
            <a:r>
              <a:rPr lang="ko-KR" altLang="en-US" sz="1100" dirty="0"/>
              <a:t>개 메모리를 </a:t>
            </a:r>
            <a:r>
              <a:rPr lang="en-US" altLang="ko-KR" sz="1100" dirty="0"/>
              <a:t>1</a:t>
            </a:r>
            <a:r>
              <a:rPr lang="ko-KR" altLang="en-US" sz="1100" dirty="0"/>
              <a:t>워드 씩 읽어야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따라서 </a:t>
            </a:r>
            <a:r>
              <a:rPr lang="en-US" altLang="ko-KR" sz="1100" dirty="0"/>
              <a:t>id</a:t>
            </a:r>
            <a:r>
              <a:rPr lang="ko-KR" altLang="en-US" sz="1100" dirty="0"/>
              <a:t>가 </a:t>
            </a:r>
            <a:r>
              <a:rPr lang="en-US" altLang="ko-KR" sz="1100" dirty="0"/>
              <a:t>1</a:t>
            </a:r>
            <a:r>
              <a:rPr lang="ko-KR" altLang="en-US" sz="1100" dirty="0"/>
              <a:t>인 공정의 시리얼 넘버는 </a:t>
            </a:r>
            <a:endParaRPr lang="en-US" altLang="ko-KR" sz="1100" dirty="0"/>
          </a:p>
          <a:p>
            <a:r>
              <a:rPr lang="en-US" altLang="ko-KR" sz="1100" dirty="0"/>
              <a:t>D09000, D09001, D09002, D09003, D09004, D09005 </a:t>
            </a:r>
            <a:r>
              <a:rPr lang="ko-KR" altLang="en-US" sz="1100" dirty="0"/>
              <a:t>에서 각각 </a:t>
            </a:r>
            <a:r>
              <a:rPr lang="en-US" altLang="ko-KR" sz="1100" dirty="0"/>
              <a:t>1</a:t>
            </a:r>
            <a:r>
              <a:rPr lang="ko-KR" altLang="en-US" sz="1100" dirty="0"/>
              <a:t>워드 씩 총 </a:t>
            </a:r>
            <a:r>
              <a:rPr lang="en-US" altLang="ko-KR" sz="1100" dirty="0"/>
              <a:t>6</a:t>
            </a:r>
            <a:r>
              <a:rPr lang="ko-KR" altLang="en-US" sz="1100" dirty="0"/>
              <a:t>워드입니다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※ audit</a:t>
            </a:r>
            <a:r>
              <a:rPr lang="ko-KR" altLang="en-US" sz="1100" dirty="0"/>
              <a:t>은 검사가 있는 공정만 필요하므로</a:t>
            </a:r>
            <a:r>
              <a:rPr lang="en-US" altLang="ko-KR" sz="1100" dirty="0"/>
              <a:t> </a:t>
            </a:r>
            <a:r>
              <a:rPr lang="ko-KR" altLang="en-US" sz="1100" dirty="0"/>
              <a:t>선언 되지 않았을 경우엔 시리얼 넘버만 읽으면 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※ </a:t>
            </a:r>
            <a:r>
              <a:rPr lang="ko-KR" altLang="en-US" sz="1100" dirty="0"/>
              <a:t>공정 별</a:t>
            </a:r>
            <a:r>
              <a:rPr lang="en-US" altLang="ko-KR" sz="1100" dirty="0"/>
              <a:t>, </a:t>
            </a:r>
            <a:r>
              <a:rPr lang="ko-KR" altLang="en-US" sz="1100" dirty="0"/>
              <a:t>공정 검사 항목 별 고유번호는 </a:t>
            </a:r>
            <a:r>
              <a:rPr lang="en-US" altLang="ko-KR" sz="1100" dirty="0"/>
              <a:t>http request </a:t>
            </a:r>
            <a:r>
              <a:rPr lang="ko-KR" altLang="en-US" sz="1100" dirty="0"/>
              <a:t>데이터 가공 할 때 함께 전송 하여야 합니다</a:t>
            </a:r>
            <a:r>
              <a:rPr lang="en-US" altLang="ko-KR" sz="1100" dirty="0"/>
              <a:t>.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485666" y="644740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ⓐ</a:t>
            </a:r>
          </a:p>
        </p:txBody>
      </p:sp>
    </p:spTree>
    <p:extLst>
      <p:ext uri="{BB962C8B-B14F-4D97-AF65-F5344CB8AC3E}">
        <p14:creationId xmlns:p14="http://schemas.microsoft.com/office/powerpoint/2010/main" val="6100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485666" y="644740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5666" y="644740"/>
            <a:ext cx="7257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수집한 데이터는 </a:t>
            </a:r>
            <a:r>
              <a:rPr lang="en-US" altLang="ko-KR" sz="1200" dirty="0"/>
              <a:t>JSON</a:t>
            </a:r>
            <a:r>
              <a:rPr lang="ko-KR" altLang="en-US" sz="1200" dirty="0"/>
              <a:t>포맷으로 가공하여 서버에 전송하여야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웹서버에서 필요한 정보는 다음과 같습니다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공정 고유번호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시리얼 넘버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공정 검사 데이터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판정 여부 </a:t>
            </a:r>
            <a:r>
              <a:rPr lang="en-US" altLang="ko-KR" sz="1200" dirty="0"/>
              <a:t>( </a:t>
            </a:r>
            <a:r>
              <a:rPr lang="ko-KR" altLang="en-US" sz="1200" dirty="0"/>
              <a:t>미 확정</a:t>
            </a:r>
            <a:r>
              <a:rPr lang="en-US" altLang="ko-KR" sz="1200" dirty="0"/>
              <a:t>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 항목들은 다음과 같이 가공하여 보내면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METHOD</a:t>
            </a:r>
            <a:r>
              <a:rPr lang="ko-KR" altLang="en-US" sz="1200" dirty="0"/>
              <a:t>는 필히 </a:t>
            </a:r>
            <a:r>
              <a:rPr lang="en-US" altLang="ko-KR" sz="1200" dirty="0"/>
              <a:t>POST</a:t>
            </a:r>
            <a:r>
              <a:rPr lang="ko-KR" altLang="en-US" sz="1200" dirty="0"/>
              <a:t>방식으로 전송해야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웹서버에서는 데이터를 전송 받고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베이스에 입력이 완료되면 </a:t>
            </a:r>
            <a:r>
              <a:rPr lang="en-US" altLang="ko-KR" sz="1200" dirty="0"/>
              <a:t>‘1’</a:t>
            </a:r>
            <a:r>
              <a:rPr lang="ko-KR" altLang="en-US" sz="1200" dirty="0"/>
              <a:t>값을 응답합니다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6" y="2433638"/>
            <a:ext cx="2547610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8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5062" y="7756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설정파일에서는 다음과 같은 항목을 공정별로 정의합니다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공정 </a:t>
            </a:r>
            <a:r>
              <a:rPr lang="en-US" altLang="ko-KR" sz="10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공정 작업 허가 요청 신호 메모리 주소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공정 작업 명령 신호 메모리 주소</a:t>
            </a:r>
            <a:endParaRPr lang="en-US" altLang="ko-KR" sz="1000" dirty="0"/>
          </a:p>
          <a:p>
            <a:r>
              <a:rPr lang="en-US" altLang="ko-KR" sz="1200" dirty="0"/>
              <a:t>JSON </a:t>
            </a:r>
            <a:r>
              <a:rPr lang="ko-KR" altLang="en-US" sz="1200" dirty="0"/>
              <a:t>포맷으로 구현하게 되면 아래와 같이 구성할 수 있습니다</a:t>
            </a:r>
            <a:r>
              <a:rPr lang="en-US" altLang="ko-KR" sz="1200" dirty="0"/>
              <a:t>.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" y="1790700"/>
            <a:ext cx="3326675" cy="29319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737" y="1781991"/>
            <a:ext cx="43758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“id”: </a:t>
            </a:r>
            <a:r>
              <a:rPr lang="ko-KR" altLang="en-US" sz="1100" dirty="0"/>
              <a:t>공정 고유번호</a:t>
            </a:r>
            <a:endParaRPr lang="en-US" altLang="ko-KR" sz="1100" dirty="0"/>
          </a:p>
          <a:p>
            <a:r>
              <a:rPr lang="en-US" altLang="ko-KR" sz="1100" dirty="0"/>
              <a:t>    “permission”: </a:t>
            </a:r>
            <a:r>
              <a:rPr lang="ko-KR" altLang="en-US" sz="1100" dirty="0"/>
              <a:t>작업 허가 요청 메모리 주소</a:t>
            </a:r>
            <a:endParaRPr lang="en-US" altLang="ko-KR" sz="1100" dirty="0"/>
          </a:p>
          <a:p>
            <a:r>
              <a:rPr lang="en-US" altLang="ko-KR" sz="1100" dirty="0"/>
              <a:t>    “</a:t>
            </a:r>
            <a:r>
              <a:rPr lang="en-US" altLang="ko-KR" sz="1100" dirty="0" err="1"/>
              <a:t>permission_complete</a:t>
            </a:r>
            <a:r>
              <a:rPr lang="en-US" altLang="ko-KR" sz="1100" dirty="0"/>
              <a:t>”: </a:t>
            </a:r>
            <a:r>
              <a:rPr lang="ko-KR" altLang="en-US" sz="1100" dirty="0"/>
              <a:t>작업 명령 메모리 주소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68249" y="775663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ⓐ</a:t>
            </a:r>
          </a:p>
        </p:txBody>
      </p:sp>
    </p:spTree>
    <p:extLst>
      <p:ext uri="{BB962C8B-B14F-4D97-AF65-F5344CB8AC3E}">
        <p14:creationId xmlns:p14="http://schemas.microsoft.com/office/powerpoint/2010/main" val="22249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5062" y="7756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수집한 데이터는 </a:t>
            </a:r>
            <a:r>
              <a:rPr lang="en-US" altLang="ko-KR" sz="1200" dirty="0"/>
              <a:t>JSON</a:t>
            </a:r>
            <a:r>
              <a:rPr lang="ko-KR" altLang="en-US" sz="1200" dirty="0"/>
              <a:t>포맷으로 가공하여 서버에 전송하여야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웹서버에서 필요한 정보는 다음과 같습니다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공정 고유번호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시리얼 넘버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위 항목들은 다음과 같이 가공하여 보내면 됩니다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6957" y="775663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" y="2160658"/>
            <a:ext cx="2571750" cy="733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75061" y="2945488"/>
            <a:ext cx="733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METHOD</a:t>
            </a:r>
            <a:r>
              <a:rPr lang="ko-KR" altLang="en-US" sz="1200" dirty="0"/>
              <a:t>는 필히 </a:t>
            </a:r>
            <a:r>
              <a:rPr lang="en-US" altLang="ko-KR" sz="1200" dirty="0"/>
              <a:t>POST</a:t>
            </a:r>
            <a:r>
              <a:rPr lang="ko-KR" altLang="en-US" sz="1200" dirty="0"/>
              <a:t>방식으로 전송해야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웹서버에서는 데이터를 전송 받고</a:t>
            </a:r>
            <a:r>
              <a:rPr lang="en-US" altLang="ko-KR" sz="1200" dirty="0"/>
              <a:t>, </a:t>
            </a:r>
            <a:r>
              <a:rPr lang="ko-KR" altLang="en-US" sz="1200" dirty="0"/>
              <a:t>허가 여부 판단 후 다음과 같이 응답합니다</a:t>
            </a:r>
            <a:r>
              <a:rPr lang="en-US" altLang="ko-KR" sz="12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1" y="3678913"/>
            <a:ext cx="2133600" cy="752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2646" y="3668735"/>
            <a:ext cx="5105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“id”: </a:t>
            </a:r>
            <a:r>
              <a:rPr lang="ko-KR" altLang="en-US" sz="1200" dirty="0"/>
              <a:t>전송 받은 공정 고유번호</a:t>
            </a:r>
            <a:endParaRPr lang="en-US" altLang="ko-KR" sz="1200" dirty="0"/>
          </a:p>
          <a:p>
            <a:r>
              <a:rPr lang="en-US" altLang="ko-KR" sz="1200" dirty="0"/>
              <a:t>    “command”: 0 | 1 | 2 </a:t>
            </a:r>
            <a:r>
              <a:rPr lang="ko-KR" altLang="en-US" sz="1200" dirty="0"/>
              <a:t>중 한가지 값 할당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※ command</a:t>
            </a:r>
            <a:r>
              <a:rPr lang="ko-KR" altLang="en-US" sz="1200" dirty="0"/>
              <a:t>는 응답 받은 값을 그대로 공정 명령 처리 메모리에 쓰기</a:t>
            </a:r>
            <a:endParaRPr lang="en-US" altLang="ko-KR" sz="1200" dirty="0"/>
          </a:p>
          <a:p>
            <a:r>
              <a:rPr lang="ko-KR" altLang="en-US" sz="1200" dirty="0"/>
              <a:t>처리 하면 되며</a:t>
            </a:r>
            <a:r>
              <a:rPr lang="en-US" altLang="ko-KR" sz="1200" dirty="0"/>
              <a:t>, </a:t>
            </a:r>
            <a:r>
              <a:rPr lang="ko-KR" altLang="en-US" sz="1200" dirty="0"/>
              <a:t>각 </a:t>
            </a:r>
            <a:r>
              <a:rPr lang="en-US" altLang="ko-KR" sz="1200" dirty="0"/>
              <a:t>command </a:t>
            </a:r>
            <a:r>
              <a:rPr lang="ko-KR" altLang="en-US" sz="1200" dirty="0"/>
              <a:t>값의 의미는</a:t>
            </a:r>
            <a:endParaRPr lang="en-US" altLang="ko-KR" sz="1200" dirty="0"/>
          </a:p>
          <a:p>
            <a:r>
              <a:rPr lang="en-US" altLang="ko-KR" sz="1200" dirty="0"/>
              <a:t>0: </a:t>
            </a:r>
            <a:r>
              <a:rPr lang="ko-KR" altLang="en-US" sz="1200" dirty="0"/>
              <a:t>작업 대기</a:t>
            </a:r>
            <a:endParaRPr lang="en-US" altLang="ko-KR" sz="1200" dirty="0"/>
          </a:p>
          <a:p>
            <a:r>
              <a:rPr lang="en-US" altLang="ko-KR" sz="1200" dirty="0"/>
              <a:t>1: </a:t>
            </a:r>
            <a:r>
              <a:rPr lang="ko-KR" altLang="en-US" sz="1200" dirty="0"/>
              <a:t>작업 진행</a:t>
            </a:r>
            <a:endParaRPr lang="en-US" altLang="ko-KR" sz="1200" dirty="0"/>
          </a:p>
          <a:p>
            <a:r>
              <a:rPr lang="en-US" altLang="ko-KR" sz="1200" dirty="0"/>
              <a:t>2: </a:t>
            </a:r>
            <a:r>
              <a:rPr lang="ko-KR" altLang="en-US" sz="1200" dirty="0"/>
              <a:t>패스</a:t>
            </a:r>
            <a:endParaRPr lang="en-US" altLang="ko-KR" sz="1200" dirty="0"/>
          </a:p>
          <a:p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680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496</Words>
  <Application>Microsoft Office PowerPoint</Application>
  <PresentationFormat>와이드스크린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강영진</dc:creator>
  <cp:lastModifiedBy>강영진</cp:lastModifiedBy>
  <cp:revision>29</cp:revision>
  <dcterms:created xsi:type="dcterms:W3CDTF">2017-02-18T08:14:50Z</dcterms:created>
  <dcterms:modified xsi:type="dcterms:W3CDTF">2017-02-19T10:40:46Z</dcterms:modified>
</cp:coreProperties>
</file>