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52238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52238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52238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52238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8627" y="1733804"/>
            <a:ext cx="13691773" cy="1746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52238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4395784"/>
            <a:ext cx="776732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  <a:tab pos="4527550" algn="l"/>
              </a:tabLst>
            </a:pPr>
            <a:r>
              <a:rPr dirty="0" sz="66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	M</a:t>
            </a:r>
            <a:r>
              <a:rPr dirty="0" sz="6600" spc="5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660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66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spc="-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	C</a:t>
            </a:r>
            <a:r>
              <a:rPr dirty="0" sz="6600" spc="5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6600" spc="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6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3769" algn="l"/>
                <a:tab pos="2794000" algn="l"/>
              </a:tabLst>
            </a:pPr>
            <a:r>
              <a:rPr dirty="0" sz="6600" spc="-5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6600" spc="114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6600" spc="7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spc="-5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	A</a:t>
            </a:r>
            <a:r>
              <a:rPr dirty="0" sz="660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66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6600" spc="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66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6600" spc="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spc="-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0760" y="8630046"/>
            <a:ext cx="51943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0" algn="l"/>
                <a:tab pos="3278504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Simone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Benedetto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0</a:t>
            </a:r>
            <a:r>
              <a:rPr dirty="0" sz="20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r>
              <a:rPr dirty="0" sz="20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0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01115" algn="l"/>
                <a:tab pos="2541905" algn="l"/>
                <a:tab pos="2799715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0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0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ie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0</a:t>
            </a:r>
            <a:r>
              <a:rPr dirty="0" sz="20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r>
              <a:rPr dirty="0" sz="20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2000" y="963167"/>
            <a:ext cx="16560800" cy="7873365"/>
            <a:chOff x="762000" y="963167"/>
            <a:chExt cx="16560800" cy="7873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0" y="1450847"/>
              <a:ext cx="7607045" cy="7385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963167"/>
              <a:ext cx="6130289" cy="17708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4482" y="2324100"/>
              <a:ext cx="6851141" cy="2031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0233" y="1733804"/>
            <a:ext cx="328930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4205" algn="l"/>
              </a:tabLst>
            </a:pPr>
            <a:r>
              <a:rPr dirty="0" spc="-50"/>
              <a:t>S</a:t>
            </a:r>
            <a:r>
              <a:rPr dirty="0"/>
              <a:t>	T</a:t>
            </a:r>
            <a:r>
              <a:rPr dirty="0" spc="225"/>
              <a:t> </a:t>
            </a:r>
            <a:r>
              <a:rPr dirty="0"/>
              <a:t>R</a:t>
            </a:r>
            <a:r>
              <a:rPr dirty="0" spc="130"/>
              <a:t> </a:t>
            </a:r>
            <a:r>
              <a:rPr dirty="0"/>
              <a:t>E</a:t>
            </a:r>
            <a:r>
              <a:rPr dirty="0" spc="-40"/>
              <a:t> </a:t>
            </a:r>
            <a:r>
              <a:rPr dirty="0"/>
              <a:t>E</a:t>
            </a:r>
            <a:r>
              <a:rPr dirty="0" spc="-35"/>
              <a:t> </a:t>
            </a:r>
            <a:r>
              <a:rPr dirty="0" spc="-60"/>
              <a:t>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04862" y="1733804"/>
            <a:ext cx="294386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L</a:t>
            </a:r>
            <a:r>
              <a:rPr dirty="0" sz="5000" spc="-55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IG</a:t>
            </a:r>
            <a:r>
              <a:rPr dirty="0" sz="5000" spc="265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H</a:t>
            </a:r>
            <a:r>
              <a:rPr dirty="0" sz="5000" spc="19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T</a:t>
            </a:r>
            <a:r>
              <a:rPr dirty="0" sz="5000" spc="215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S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7900" y="3548424"/>
            <a:ext cx="38900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publish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topic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2202" y="3548424"/>
            <a:ext cx="716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5" b="1">
                <a:solidFill>
                  <a:srgbClr val="522386"/>
                </a:solidFill>
                <a:latin typeface="Arial"/>
                <a:cs typeface="Arial"/>
              </a:rPr>
              <a:t>“topic/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08240" y="3548424"/>
            <a:ext cx="1393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90" b="1">
                <a:solidFill>
                  <a:srgbClr val="522386"/>
                </a:solidFill>
                <a:latin typeface="Arial"/>
                <a:cs typeface="Arial"/>
              </a:rPr>
              <a:t>street_lights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78593" y="3548424"/>
            <a:ext cx="2279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40" b="1">
                <a:solidFill>
                  <a:srgbClr val="522386"/>
                </a:solidFill>
                <a:latin typeface="Arial"/>
                <a:cs typeface="Arial"/>
              </a:rPr>
              <a:t>”</a:t>
            </a:r>
            <a:r>
              <a:rPr dirty="0" sz="2000" spc="-185" b="1">
                <a:solidFill>
                  <a:srgbClr val="522386"/>
                </a:solidFill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7900" y="4462824"/>
            <a:ext cx="4651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following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format: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226681" y="5156332"/>
            <a:ext cx="3835400" cy="1162050"/>
            <a:chOff x="7226681" y="5156332"/>
            <a:chExt cx="3835400" cy="1162050"/>
          </a:xfrm>
        </p:grpSpPr>
        <p:sp>
          <p:nvSpPr>
            <p:cNvPr id="10" name="object 10" descr=""/>
            <p:cNvSpPr/>
            <p:nvPr/>
          </p:nvSpPr>
          <p:spPr>
            <a:xfrm>
              <a:off x="7239381" y="5169032"/>
              <a:ext cx="3810000" cy="1136650"/>
            </a:xfrm>
            <a:custGeom>
              <a:avLst/>
              <a:gdLst/>
              <a:ahLst/>
              <a:cxnLst/>
              <a:rect l="l" t="t" r="r" b="b"/>
              <a:pathLst>
                <a:path w="3810000" h="1136650">
                  <a:moveTo>
                    <a:pt x="3620642" y="0"/>
                  </a:moveTo>
                  <a:lnTo>
                    <a:pt x="189357" y="0"/>
                  </a:lnTo>
                  <a:lnTo>
                    <a:pt x="139020" y="6763"/>
                  </a:lnTo>
                  <a:lnTo>
                    <a:pt x="93788" y="25851"/>
                  </a:lnTo>
                  <a:lnTo>
                    <a:pt x="55464" y="55459"/>
                  </a:lnTo>
                  <a:lnTo>
                    <a:pt x="25854" y="93782"/>
                  </a:lnTo>
                  <a:lnTo>
                    <a:pt x="6764" y="139016"/>
                  </a:lnTo>
                  <a:lnTo>
                    <a:pt x="0" y="189357"/>
                  </a:lnTo>
                  <a:lnTo>
                    <a:pt x="0" y="946772"/>
                  </a:lnTo>
                  <a:lnTo>
                    <a:pt x="6764" y="997113"/>
                  </a:lnTo>
                  <a:lnTo>
                    <a:pt x="25854" y="1042350"/>
                  </a:lnTo>
                  <a:lnTo>
                    <a:pt x="55464" y="1080676"/>
                  </a:lnTo>
                  <a:lnTo>
                    <a:pt x="93788" y="1110287"/>
                  </a:lnTo>
                  <a:lnTo>
                    <a:pt x="139020" y="1129377"/>
                  </a:lnTo>
                  <a:lnTo>
                    <a:pt x="189357" y="1136142"/>
                  </a:lnTo>
                  <a:lnTo>
                    <a:pt x="3620642" y="1136142"/>
                  </a:lnTo>
                  <a:lnTo>
                    <a:pt x="3670979" y="1129377"/>
                  </a:lnTo>
                  <a:lnTo>
                    <a:pt x="3716211" y="1110287"/>
                  </a:lnTo>
                  <a:lnTo>
                    <a:pt x="3754535" y="1080676"/>
                  </a:lnTo>
                  <a:lnTo>
                    <a:pt x="3784145" y="1042350"/>
                  </a:lnTo>
                  <a:lnTo>
                    <a:pt x="3803235" y="997113"/>
                  </a:lnTo>
                  <a:lnTo>
                    <a:pt x="3810000" y="946772"/>
                  </a:lnTo>
                  <a:lnTo>
                    <a:pt x="3810000" y="189357"/>
                  </a:lnTo>
                  <a:lnTo>
                    <a:pt x="3803235" y="139016"/>
                  </a:lnTo>
                  <a:lnTo>
                    <a:pt x="3784145" y="93782"/>
                  </a:lnTo>
                  <a:lnTo>
                    <a:pt x="3754535" y="55459"/>
                  </a:lnTo>
                  <a:lnTo>
                    <a:pt x="3716211" y="25851"/>
                  </a:lnTo>
                  <a:lnTo>
                    <a:pt x="3670979" y="6763"/>
                  </a:lnTo>
                  <a:lnTo>
                    <a:pt x="3620642" y="0"/>
                  </a:lnTo>
                  <a:close/>
                </a:path>
              </a:pathLst>
            </a:custGeom>
            <a:solidFill>
              <a:srgbClr val="5223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39381" y="5169032"/>
              <a:ext cx="3810000" cy="1136650"/>
            </a:xfrm>
            <a:custGeom>
              <a:avLst/>
              <a:gdLst/>
              <a:ahLst/>
              <a:cxnLst/>
              <a:rect l="l" t="t" r="r" b="b"/>
              <a:pathLst>
                <a:path w="3810000" h="1136650">
                  <a:moveTo>
                    <a:pt x="0" y="189357"/>
                  </a:moveTo>
                  <a:lnTo>
                    <a:pt x="6764" y="139016"/>
                  </a:lnTo>
                  <a:lnTo>
                    <a:pt x="25854" y="93782"/>
                  </a:lnTo>
                  <a:lnTo>
                    <a:pt x="55464" y="55459"/>
                  </a:lnTo>
                  <a:lnTo>
                    <a:pt x="93788" y="25851"/>
                  </a:lnTo>
                  <a:lnTo>
                    <a:pt x="139020" y="6763"/>
                  </a:lnTo>
                  <a:lnTo>
                    <a:pt x="189357" y="0"/>
                  </a:lnTo>
                  <a:lnTo>
                    <a:pt x="3620642" y="0"/>
                  </a:lnTo>
                  <a:lnTo>
                    <a:pt x="3670979" y="6763"/>
                  </a:lnTo>
                  <a:lnTo>
                    <a:pt x="3716211" y="25851"/>
                  </a:lnTo>
                  <a:lnTo>
                    <a:pt x="3754535" y="55459"/>
                  </a:lnTo>
                  <a:lnTo>
                    <a:pt x="3784145" y="93782"/>
                  </a:lnTo>
                  <a:lnTo>
                    <a:pt x="3803235" y="139016"/>
                  </a:lnTo>
                  <a:lnTo>
                    <a:pt x="3810000" y="189357"/>
                  </a:lnTo>
                  <a:lnTo>
                    <a:pt x="3810000" y="946772"/>
                  </a:lnTo>
                  <a:lnTo>
                    <a:pt x="3803235" y="997113"/>
                  </a:lnTo>
                  <a:lnTo>
                    <a:pt x="3784145" y="1042350"/>
                  </a:lnTo>
                  <a:lnTo>
                    <a:pt x="3754535" y="1080676"/>
                  </a:lnTo>
                  <a:lnTo>
                    <a:pt x="3716211" y="1110287"/>
                  </a:lnTo>
                  <a:lnTo>
                    <a:pt x="3670979" y="1129377"/>
                  </a:lnTo>
                  <a:lnTo>
                    <a:pt x="3620642" y="1136142"/>
                  </a:lnTo>
                  <a:lnTo>
                    <a:pt x="189357" y="1136142"/>
                  </a:lnTo>
                  <a:lnTo>
                    <a:pt x="139020" y="1129377"/>
                  </a:lnTo>
                  <a:lnTo>
                    <a:pt x="93788" y="1110287"/>
                  </a:lnTo>
                  <a:lnTo>
                    <a:pt x="55464" y="1080676"/>
                  </a:lnTo>
                  <a:lnTo>
                    <a:pt x="25854" y="1042350"/>
                  </a:lnTo>
                  <a:lnTo>
                    <a:pt x="6764" y="997113"/>
                  </a:lnTo>
                  <a:lnTo>
                    <a:pt x="0" y="946772"/>
                  </a:lnTo>
                  <a:lnTo>
                    <a:pt x="0" y="189357"/>
                  </a:lnTo>
                  <a:close/>
                </a:path>
              </a:pathLst>
            </a:custGeom>
            <a:ln w="25400">
              <a:solidFill>
                <a:srgbClr val="5223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638351" y="5586681"/>
            <a:ext cx="1419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dirty="0" sz="18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lights_status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06698" y="5574316"/>
            <a:ext cx="9963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780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8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9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7900" y="6979222"/>
            <a:ext cx="16027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73577" y="6979222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 b="1">
                <a:solidFill>
                  <a:srgbClr val="522386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15409" y="6979222"/>
            <a:ext cx="9988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92934" y="6979222"/>
            <a:ext cx="15538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025" algn="l"/>
                <a:tab pos="948055" algn="l"/>
              </a:tabLst>
            </a:pP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lights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275092" y="6979222"/>
            <a:ext cx="17462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OFF,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68665" y="6979222"/>
            <a:ext cx="8197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025" algn="l"/>
              </a:tabLst>
            </a:pP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they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676640" y="6979222"/>
            <a:ext cx="913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627" y="1733804"/>
            <a:ext cx="1109535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7670" algn="l"/>
                <a:tab pos="5643880" algn="l"/>
              </a:tabLst>
            </a:pPr>
            <a:r>
              <a:rPr dirty="0"/>
              <a:t>A</a:t>
            </a:r>
            <a:r>
              <a:rPr dirty="0" spc="-315"/>
              <a:t> </a:t>
            </a:r>
            <a:r>
              <a:rPr dirty="0" spc="-25"/>
              <a:t>IR</a:t>
            </a:r>
            <a:r>
              <a:rPr dirty="0"/>
              <a:t>	Q</a:t>
            </a:r>
            <a:r>
              <a:rPr dirty="0" spc="229"/>
              <a:t> </a:t>
            </a:r>
            <a:r>
              <a:rPr dirty="0"/>
              <a:t>U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290"/>
              <a:t> </a:t>
            </a:r>
            <a:r>
              <a:rPr dirty="0"/>
              <a:t>L</a:t>
            </a:r>
            <a:r>
              <a:rPr dirty="0" spc="-550"/>
              <a:t> </a:t>
            </a:r>
            <a:r>
              <a:rPr dirty="0"/>
              <a:t>IT</a:t>
            </a:r>
            <a:r>
              <a:rPr dirty="0" spc="210"/>
              <a:t> </a:t>
            </a:r>
            <a:r>
              <a:rPr dirty="0" spc="-50"/>
              <a:t>Y</a:t>
            </a:r>
            <a:r>
              <a:rPr dirty="0"/>
              <a:t>	M</a:t>
            </a:r>
            <a:r>
              <a:rPr dirty="0" spc="395"/>
              <a:t> </a:t>
            </a:r>
            <a:r>
              <a:rPr dirty="0"/>
              <a:t>O</a:t>
            </a:r>
            <a:r>
              <a:rPr dirty="0" spc="240"/>
              <a:t> </a:t>
            </a:r>
            <a:r>
              <a:rPr dirty="0"/>
              <a:t>N</a:t>
            </a:r>
            <a:r>
              <a:rPr dirty="0" spc="204"/>
              <a:t> </a:t>
            </a:r>
            <a:r>
              <a:rPr dirty="0"/>
              <a:t>IT</a:t>
            </a:r>
            <a:r>
              <a:rPr dirty="0" spc="204"/>
              <a:t> </a:t>
            </a:r>
            <a:r>
              <a:rPr dirty="0"/>
              <a:t>O</a:t>
            </a:r>
            <a:r>
              <a:rPr dirty="0" spc="245"/>
              <a:t> </a:t>
            </a:r>
            <a:r>
              <a:rPr dirty="0"/>
              <a:t>R</a:t>
            </a:r>
            <a:r>
              <a:rPr dirty="0" spc="1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 spc="-50"/>
              <a:t>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7900" y="3548424"/>
            <a:ext cx="38900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publish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topic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42202" y="3548424"/>
            <a:ext cx="716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5" b="1">
                <a:solidFill>
                  <a:srgbClr val="522386"/>
                </a:solidFill>
                <a:latin typeface="Arial"/>
                <a:cs typeface="Arial"/>
              </a:rPr>
              <a:t>“topic/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08240" y="3548424"/>
            <a:ext cx="11823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85" b="1">
                <a:solidFill>
                  <a:srgbClr val="522386"/>
                </a:solidFill>
                <a:latin typeface="Arial"/>
                <a:cs typeface="Arial"/>
              </a:rPr>
              <a:t>air_quality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86926" y="3548424"/>
            <a:ext cx="2279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40" b="1">
                <a:solidFill>
                  <a:srgbClr val="522386"/>
                </a:solidFill>
                <a:latin typeface="Arial"/>
                <a:cs typeface="Arial"/>
              </a:rPr>
              <a:t>”</a:t>
            </a:r>
            <a:r>
              <a:rPr dirty="0" sz="2000" spc="-185" b="1">
                <a:solidFill>
                  <a:srgbClr val="522386"/>
                </a:solidFill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77900" y="4462824"/>
            <a:ext cx="4651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following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format: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959981" y="5131183"/>
            <a:ext cx="4368800" cy="1162050"/>
            <a:chOff x="6959981" y="5131183"/>
            <a:chExt cx="4368800" cy="1162050"/>
          </a:xfrm>
        </p:grpSpPr>
        <p:sp>
          <p:nvSpPr>
            <p:cNvPr id="9" name="object 9" descr=""/>
            <p:cNvSpPr/>
            <p:nvPr/>
          </p:nvSpPr>
          <p:spPr>
            <a:xfrm>
              <a:off x="6972681" y="5143883"/>
              <a:ext cx="4343400" cy="1136650"/>
            </a:xfrm>
            <a:custGeom>
              <a:avLst/>
              <a:gdLst/>
              <a:ahLst/>
              <a:cxnLst/>
              <a:rect l="l" t="t" r="r" b="b"/>
              <a:pathLst>
                <a:path w="4343400" h="1136650">
                  <a:moveTo>
                    <a:pt x="4154042" y="0"/>
                  </a:moveTo>
                  <a:lnTo>
                    <a:pt x="189357" y="0"/>
                  </a:lnTo>
                  <a:lnTo>
                    <a:pt x="139016" y="6763"/>
                  </a:lnTo>
                  <a:lnTo>
                    <a:pt x="93782" y="25851"/>
                  </a:lnTo>
                  <a:lnTo>
                    <a:pt x="55459" y="55459"/>
                  </a:lnTo>
                  <a:lnTo>
                    <a:pt x="25851" y="93782"/>
                  </a:lnTo>
                  <a:lnTo>
                    <a:pt x="6763" y="139016"/>
                  </a:lnTo>
                  <a:lnTo>
                    <a:pt x="0" y="189357"/>
                  </a:lnTo>
                  <a:lnTo>
                    <a:pt x="0" y="946785"/>
                  </a:lnTo>
                  <a:lnTo>
                    <a:pt x="6763" y="997121"/>
                  </a:lnTo>
                  <a:lnTo>
                    <a:pt x="25851" y="1042353"/>
                  </a:lnTo>
                  <a:lnTo>
                    <a:pt x="55459" y="1080677"/>
                  </a:lnTo>
                  <a:lnTo>
                    <a:pt x="93782" y="1110287"/>
                  </a:lnTo>
                  <a:lnTo>
                    <a:pt x="139016" y="1129377"/>
                  </a:lnTo>
                  <a:lnTo>
                    <a:pt x="189357" y="1136142"/>
                  </a:lnTo>
                  <a:lnTo>
                    <a:pt x="4154042" y="1136142"/>
                  </a:lnTo>
                  <a:lnTo>
                    <a:pt x="4204383" y="1129377"/>
                  </a:lnTo>
                  <a:lnTo>
                    <a:pt x="4249617" y="1110287"/>
                  </a:lnTo>
                  <a:lnTo>
                    <a:pt x="4287940" y="1080677"/>
                  </a:lnTo>
                  <a:lnTo>
                    <a:pt x="4317548" y="1042353"/>
                  </a:lnTo>
                  <a:lnTo>
                    <a:pt x="4336636" y="997121"/>
                  </a:lnTo>
                  <a:lnTo>
                    <a:pt x="4343400" y="946785"/>
                  </a:lnTo>
                  <a:lnTo>
                    <a:pt x="4343400" y="189357"/>
                  </a:lnTo>
                  <a:lnTo>
                    <a:pt x="4336636" y="139016"/>
                  </a:lnTo>
                  <a:lnTo>
                    <a:pt x="4317548" y="93782"/>
                  </a:lnTo>
                  <a:lnTo>
                    <a:pt x="4287940" y="55459"/>
                  </a:lnTo>
                  <a:lnTo>
                    <a:pt x="4249617" y="25851"/>
                  </a:lnTo>
                  <a:lnTo>
                    <a:pt x="4204383" y="6763"/>
                  </a:lnTo>
                  <a:lnTo>
                    <a:pt x="4154042" y="0"/>
                  </a:lnTo>
                  <a:close/>
                </a:path>
              </a:pathLst>
            </a:custGeom>
            <a:solidFill>
              <a:srgbClr val="5223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72681" y="5143883"/>
              <a:ext cx="4343400" cy="1136650"/>
            </a:xfrm>
            <a:custGeom>
              <a:avLst/>
              <a:gdLst/>
              <a:ahLst/>
              <a:cxnLst/>
              <a:rect l="l" t="t" r="r" b="b"/>
              <a:pathLst>
                <a:path w="4343400" h="1136650">
                  <a:moveTo>
                    <a:pt x="0" y="189357"/>
                  </a:moveTo>
                  <a:lnTo>
                    <a:pt x="6763" y="139016"/>
                  </a:lnTo>
                  <a:lnTo>
                    <a:pt x="25851" y="93782"/>
                  </a:lnTo>
                  <a:lnTo>
                    <a:pt x="55459" y="55459"/>
                  </a:lnTo>
                  <a:lnTo>
                    <a:pt x="93782" y="25851"/>
                  </a:lnTo>
                  <a:lnTo>
                    <a:pt x="139016" y="6763"/>
                  </a:lnTo>
                  <a:lnTo>
                    <a:pt x="189357" y="0"/>
                  </a:lnTo>
                  <a:lnTo>
                    <a:pt x="4154042" y="0"/>
                  </a:lnTo>
                  <a:lnTo>
                    <a:pt x="4204383" y="6763"/>
                  </a:lnTo>
                  <a:lnTo>
                    <a:pt x="4249617" y="25851"/>
                  </a:lnTo>
                  <a:lnTo>
                    <a:pt x="4287940" y="55459"/>
                  </a:lnTo>
                  <a:lnTo>
                    <a:pt x="4317548" y="93782"/>
                  </a:lnTo>
                  <a:lnTo>
                    <a:pt x="4336636" y="139016"/>
                  </a:lnTo>
                  <a:lnTo>
                    <a:pt x="4343400" y="189357"/>
                  </a:lnTo>
                  <a:lnTo>
                    <a:pt x="4343400" y="946785"/>
                  </a:lnTo>
                  <a:lnTo>
                    <a:pt x="4336636" y="997121"/>
                  </a:lnTo>
                  <a:lnTo>
                    <a:pt x="4317548" y="1042353"/>
                  </a:lnTo>
                  <a:lnTo>
                    <a:pt x="4287940" y="1080677"/>
                  </a:lnTo>
                  <a:lnTo>
                    <a:pt x="4249617" y="1110287"/>
                  </a:lnTo>
                  <a:lnTo>
                    <a:pt x="4204383" y="1129377"/>
                  </a:lnTo>
                  <a:lnTo>
                    <a:pt x="4154042" y="1136142"/>
                  </a:lnTo>
                  <a:lnTo>
                    <a:pt x="189357" y="1136142"/>
                  </a:lnTo>
                  <a:lnTo>
                    <a:pt x="139016" y="1129377"/>
                  </a:lnTo>
                  <a:lnTo>
                    <a:pt x="93782" y="1110287"/>
                  </a:lnTo>
                  <a:lnTo>
                    <a:pt x="55459" y="1080677"/>
                  </a:lnTo>
                  <a:lnTo>
                    <a:pt x="25851" y="1042353"/>
                  </a:lnTo>
                  <a:lnTo>
                    <a:pt x="6763" y="997121"/>
                  </a:lnTo>
                  <a:lnTo>
                    <a:pt x="0" y="946785"/>
                  </a:lnTo>
                  <a:lnTo>
                    <a:pt x="0" y="189357"/>
                  </a:lnTo>
                  <a:close/>
                </a:path>
              </a:pathLst>
            </a:custGeom>
            <a:ln w="25400">
              <a:solidFill>
                <a:srgbClr val="5223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291641" y="5561862"/>
            <a:ext cx="1927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dirty="0" sz="18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air_quality_status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53670" y="5549496"/>
            <a:ext cx="9963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780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8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9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7900" y="6979222"/>
            <a:ext cx="16027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73577" y="6979222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 b="1">
                <a:solidFill>
                  <a:srgbClr val="522386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21505" y="6979222"/>
            <a:ext cx="787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can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76811" y="6979222"/>
            <a:ext cx="13747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  <a:tab pos="655955" algn="l"/>
              </a:tabLst>
            </a:pPr>
            <a:r>
              <a:rPr dirty="0" sz="2000" spc="-50">
                <a:latin typeface="Arial"/>
                <a:cs typeface="Arial"/>
              </a:rPr>
              <a:t>0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the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air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35352" y="6979222"/>
            <a:ext cx="7594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quality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973815" y="6979222"/>
            <a:ext cx="17227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GOOD,</a:t>
            </a:r>
            <a:r>
              <a:rPr dirty="0" sz="20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29148" y="6979222"/>
            <a:ext cx="19596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735" algn="l"/>
                <a:tab pos="866775" algn="l"/>
                <a:tab pos="1223645" algn="l"/>
                <a:tab pos="1875789" algn="l"/>
              </a:tabLst>
            </a:pP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it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BAD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50" b="1">
                <a:solidFill>
                  <a:srgbClr val="07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211" y="1733804"/>
            <a:ext cx="278638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</a:t>
            </a:r>
            <a:r>
              <a:rPr dirty="0" spc="35"/>
              <a:t> </a:t>
            </a:r>
            <a:r>
              <a:rPr dirty="0"/>
              <a:t>L</a:t>
            </a:r>
            <a:r>
              <a:rPr dirty="0" spc="-550"/>
              <a:t> </a:t>
            </a:r>
            <a:r>
              <a:rPr dirty="0"/>
              <a:t>O</a:t>
            </a:r>
            <a:r>
              <a:rPr dirty="0" spc="250"/>
              <a:t> </a:t>
            </a:r>
            <a:r>
              <a:rPr dirty="0"/>
              <a:t>O</a:t>
            </a:r>
            <a:r>
              <a:rPr dirty="0" spc="254"/>
              <a:t> </a:t>
            </a:r>
            <a:r>
              <a:rPr dirty="0" spc="-50"/>
              <a:t>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69279" y="1733804"/>
            <a:ext cx="616902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M</a:t>
            </a:r>
            <a:r>
              <a:rPr dirty="0" sz="5000" spc="37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40">
                <a:solidFill>
                  <a:srgbClr val="522386"/>
                </a:solidFill>
                <a:latin typeface="Times New Roman"/>
                <a:cs typeface="Times New Roman"/>
              </a:rPr>
              <a:t>A</a:t>
            </a:r>
            <a:r>
              <a:rPr dirty="0" sz="5000" spc="-28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N</a:t>
            </a:r>
            <a:r>
              <a:rPr dirty="0" sz="5000" spc="215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40">
                <a:solidFill>
                  <a:srgbClr val="522386"/>
                </a:solidFill>
                <a:latin typeface="Times New Roman"/>
                <a:cs typeface="Times New Roman"/>
              </a:rPr>
              <a:t>A</a:t>
            </a:r>
            <a:r>
              <a:rPr dirty="0" sz="5000" spc="-28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G</a:t>
            </a:r>
            <a:r>
              <a:rPr dirty="0" sz="5000" spc="27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E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M</a:t>
            </a:r>
            <a:r>
              <a:rPr dirty="0" sz="5000" spc="405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E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N</a:t>
            </a:r>
            <a:r>
              <a:rPr dirty="0" sz="5000" spc="215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7900" y="3548424"/>
            <a:ext cx="38900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publish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topic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2202" y="3548424"/>
            <a:ext cx="716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5" b="1">
                <a:solidFill>
                  <a:srgbClr val="522386"/>
                </a:solidFill>
                <a:latin typeface="Arial"/>
                <a:cs typeface="Arial"/>
              </a:rPr>
              <a:t>“topic/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08240" y="3548424"/>
            <a:ext cx="2199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80" b="1">
                <a:solidFill>
                  <a:srgbClr val="522386"/>
                </a:solidFill>
                <a:latin typeface="Arial"/>
                <a:cs typeface="Arial"/>
              </a:rPr>
              <a:t>flood_management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14152" y="3548424"/>
            <a:ext cx="2279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40" b="1">
                <a:solidFill>
                  <a:srgbClr val="522386"/>
                </a:solidFill>
                <a:latin typeface="Arial"/>
                <a:cs typeface="Arial"/>
              </a:rPr>
              <a:t>”</a:t>
            </a:r>
            <a:r>
              <a:rPr dirty="0" sz="2000" spc="-185" b="1">
                <a:solidFill>
                  <a:srgbClr val="522386"/>
                </a:solidFill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7900" y="4462824"/>
            <a:ext cx="4651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following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format: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959981" y="5131183"/>
            <a:ext cx="4368800" cy="1162050"/>
            <a:chOff x="6959981" y="5131183"/>
            <a:chExt cx="4368800" cy="1162050"/>
          </a:xfrm>
        </p:grpSpPr>
        <p:sp>
          <p:nvSpPr>
            <p:cNvPr id="10" name="object 10" descr=""/>
            <p:cNvSpPr/>
            <p:nvPr/>
          </p:nvSpPr>
          <p:spPr>
            <a:xfrm>
              <a:off x="6972681" y="5143883"/>
              <a:ext cx="4343400" cy="1136650"/>
            </a:xfrm>
            <a:custGeom>
              <a:avLst/>
              <a:gdLst/>
              <a:ahLst/>
              <a:cxnLst/>
              <a:rect l="l" t="t" r="r" b="b"/>
              <a:pathLst>
                <a:path w="4343400" h="1136650">
                  <a:moveTo>
                    <a:pt x="4154042" y="0"/>
                  </a:moveTo>
                  <a:lnTo>
                    <a:pt x="189357" y="0"/>
                  </a:lnTo>
                  <a:lnTo>
                    <a:pt x="139016" y="6763"/>
                  </a:lnTo>
                  <a:lnTo>
                    <a:pt x="93782" y="25851"/>
                  </a:lnTo>
                  <a:lnTo>
                    <a:pt x="55459" y="55459"/>
                  </a:lnTo>
                  <a:lnTo>
                    <a:pt x="25851" y="93782"/>
                  </a:lnTo>
                  <a:lnTo>
                    <a:pt x="6763" y="139016"/>
                  </a:lnTo>
                  <a:lnTo>
                    <a:pt x="0" y="189357"/>
                  </a:lnTo>
                  <a:lnTo>
                    <a:pt x="0" y="946785"/>
                  </a:lnTo>
                  <a:lnTo>
                    <a:pt x="6763" y="997121"/>
                  </a:lnTo>
                  <a:lnTo>
                    <a:pt x="25851" y="1042353"/>
                  </a:lnTo>
                  <a:lnTo>
                    <a:pt x="55459" y="1080677"/>
                  </a:lnTo>
                  <a:lnTo>
                    <a:pt x="93782" y="1110287"/>
                  </a:lnTo>
                  <a:lnTo>
                    <a:pt x="139016" y="1129377"/>
                  </a:lnTo>
                  <a:lnTo>
                    <a:pt x="189357" y="1136142"/>
                  </a:lnTo>
                  <a:lnTo>
                    <a:pt x="4154042" y="1136142"/>
                  </a:lnTo>
                  <a:lnTo>
                    <a:pt x="4204383" y="1129377"/>
                  </a:lnTo>
                  <a:lnTo>
                    <a:pt x="4249617" y="1110287"/>
                  </a:lnTo>
                  <a:lnTo>
                    <a:pt x="4287940" y="1080677"/>
                  </a:lnTo>
                  <a:lnTo>
                    <a:pt x="4317548" y="1042353"/>
                  </a:lnTo>
                  <a:lnTo>
                    <a:pt x="4336636" y="997121"/>
                  </a:lnTo>
                  <a:lnTo>
                    <a:pt x="4343400" y="946785"/>
                  </a:lnTo>
                  <a:lnTo>
                    <a:pt x="4343400" y="189357"/>
                  </a:lnTo>
                  <a:lnTo>
                    <a:pt x="4336636" y="139016"/>
                  </a:lnTo>
                  <a:lnTo>
                    <a:pt x="4317548" y="93782"/>
                  </a:lnTo>
                  <a:lnTo>
                    <a:pt x="4287940" y="55459"/>
                  </a:lnTo>
                  <a:lnTo>
                    <a:pt x="4249617" y="25851"/>
                  </a:lnTo>
                  <a:lnTo>
                    <a:pt x="4204383" y="6763"/>
                  </a:lnTo>
                  <a:lnTo>
                    <a:pt x="4154042" y="0"/>
                  </a:lnTo>
                  <a:close/>
                </a:path>
              </a:pathLst>
            </a:custGeom>
            <a:solidFill>
              <a:srgbClr val="5223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72681" y="5143883"/>
              <a:ext cx="4343400" cy="1136650"/>
            </a:xfrm>
            <a:custGeom>
              <a:avLst/>
              <a:gdLst/>
              <a:ahLst/>
              <a:cxnLst/>
              <a:rect l="l" t="t" r="r" b="b"/>
              <a:pathLst>
                <a:path w="4343400" h="1136650">
                  <a:moveTo>
                    <a:pt x="0" y="189357"/>
                  </a:moveTo>
                  <a:lnTo>
                    <a:pt x="6763" y="139016"/>
                  </a:lnTo>
                  <a:lnTo>
                    <a:pt x="25851" y="93782"/>
                  </a:lnTo>
                  <a:lnTo>
                    <a:pt x="55459" y="55459"/>
                  </a:lnTo>
                  <a:lnTo>
                    <a:pt x="93782" y="25851"/>
                  </a:lnTo>
                  <a:lnTo>
                    <a:pt x="139016" y="6763"/>
                  </a:lnTo>
                  <a:lnTo>
                    <a:pt x="189357" y="0"/>
                  </a:lnTo>
                  <a:lnTo>
                    <a:pt x="4154042" y="0"/>
                  </a:lnTo>
                  <a:lnTo>
                    <a:pt x="4204383" y="6763"/>
                  </a:lnTo>
                  <a:lnTo>
                    <a:pt x="4249617" y="25851"/>
                  </a:lnTo>
                  <a:lnTo>
                    <a:pt x="4287940" y="55459"/>
                  </a:lnTo>
                  <a:lnTo>
                    <a:pt x="4317548" y="93782"/>
                  </a:lnTo>
                  <a:lnTo>
                    <a:pt x="4336636" y="139016"/>
                  </a:lnTo>
                  <a:lnTo>
                    <a:pt x="4343400" y="189357"/>
                  </a:lnTo>
                  <a:lnTo>
                    <a:pt x="4343400" y="946785"/>
                  </a:lnTo>
                  <a:lnTo>
                    <a:pt x="4336636" y="997121"/>
                  </a:lnTo>
                  <a:lnTo>
                    <a:pt x="4317548" y="1042353"/>
                  </a:lnTo>
                  <a:lnTo>
                    <a:pt x="4287940" y="1080677"/>
                  </a:lnTo>
                  <a:lnTo>
                    <a:pt x="4249617" y="1110287"/>
                  </a:lnTo>
                  <a:lnTo>
                    <a:pt x="4204383" y="1129377"/>
                  </a:lnTo>
                  <a:lnTo>
                    <a:pt x="4154042" y="1136142"/>
                  </a:lnTo>
                  <a:lnTo>
                    <a:pt x="189357" y="1136142"/>
                  </a:lnTo>
                  <a:lnTo>
                    <a:pt x="139016" y="1129377"/>
                  </a:lnTo>
                  <a:lnTo>
                    <a:pt x="93782" y="1110287"/>
                  </a:lnTo>
                  <a:lnTo>
                    <a:pt x="55459" y="1080677"/>
                  </a:lnTo>
                  <a:lnTo>
                    <a:pt x="25851" y="1042353"/>
                  </a:lnTo>
                  <a:lnTo>
                    <a:pt x="6763" y="997121"/>
                  </a:lnTo>
                  <a:lnTo>
                    <a:pt x="0" y="946785"/>
                  </a:lnTo>
                  <a:lnTo>
                    <a:pt x="0" y="189357"/>
                  </a:lnTo>
                  <a:close/>
                </a:path>
              </a:pathLst>
            </a:custGeom>
            <a:ln w="25400">
              <a:solidFill>
                <a:srgbClr val="5223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664290" y="5561862"/>
            <a:ext cx="1381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dirty="0" sz="18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flood_status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80969" y="5549496"/>
            <a:ext cx="9963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780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8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9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7900" y="6979222"/>
            <a:ext cx="16027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73577" y="6979222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 b="1">
                <a:solidFill>
                  <a:srgbClr val="522386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21505" y="6979222"/>
            <a:ext cx="14274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the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water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10905" y="6979222"/>
            <a:ext cx="786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2310" algn="l"/>
              </a:tabLst>
            </a:pP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level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50" b="1">
                <a:solidFill>
                  <a:srgbClr val="07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03320">
              <a:lnSpc>
                <a:spcPct val="100000"/>
              </a:lnSpc>
              <a:spcBef>
                <a:spcPts val="95"/>
              </a:spcBef>
            </a:pPr>
            <a:r>
              <a:rPr dirty="0"/>
              <a:t>P</a:t>
            </a:r>
            <a:r>
              <a:rPr dirty="0" spc="484"/>
              <a:t> </a:t>
            </a:r>
            <a:r>
              <a:rPr dirty="0"/>
              <a:t>A</a:t>
            </a:r>
            <a:r>
              <a:rPr dirty="0" spc="-295"/>
              <a:t> </a:t>
            </a:r>
            <a:r>
              <a:rPr dirty="0"/>
              <a:t>R</a:t>
            </a:r>
            <a:r>
              <a:rPr dirty="0" spc="105"/>
              <a:t> </a:t>
            </a:r>
            <a:r>
              <a:rPr dirty="0"/>
              <a:t>K</a:t>
            </a:r>
            <a:r>
              <a:rPr dirty="0" spc="-105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 spc="-50"/>
              <a:t>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7900" y="3548424"/>
            <a:ext cx="38900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publish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topic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42202" y="3548424"/>
            <a:ext cx="16332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30" b="1">
                <a:solidFill>
                  <a:srgbClr val="522386"/>
                </a:solidFill>
                <a:latin typeface="Arial"/>
                <a:cs typeface="Arial"/>
              </a:rPr>
              <a:t>“topic/parking”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21928" y="3548424"/>
            <a:ext cx="96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7900" y="4462824"/>
            <a:ext cx="4651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following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format: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45080" y="5131175"/>
            <a:ext cx="14198600" cy="1162050"/>
            <a:chOff x="2045080" y="5131175"/>
            <a:chExt cx="14198600" cy="1162050"/>
          </a:xfrm>
        </p:grpSpPr>
        <p:sp>
          <p:nvSpPr>
            <p:cNvPr id="8" name="object 8" descr=""/>
            <p:cNvSpPr/>
            <p:nvPr/>
          </p:nvSpPr>
          <p:spPr>
            <a:xfrm>
              <a:off x="2057780" y="5143875"/>
              <a:ext cx="14173200" cy="1136650"/>
            </a:xfrm>
            <a:custGeom>
              <a:avLst/>
              <a:gdLst/>
              <a:ahLst/>
              <a:cxnLst/>
              <a:rect l="l" t="t" r="r" b="b"/>
              <a:pathLst>
                <a:path w="14173200" h="1136650">
                  <a:moveTo>
                    <a:pt x="13983830" y="0"/>
                  </a:moveTo>
                  <a:lnTo>
                    <a:pt x="189369" y="0"/>
                  </a:lnTo>
                  <a:lnTo>
                    <a:pt x="139028" y="6764"/>
                  </a:lnTo>
                  <a:lnTo>
                    <a:pt x="93791" y="25854"/>
                  </a:lnTo>
                  <a:lnTo>
                    <a:pt x="55465" y="55465"/>
                  </a:lnTo>
                  <a:lnTo>
                    <a:pt x="25854" y="93791"/>
                  </a:lnTo>
                  <a:lnTo>
                    <a:pt x="6764" y="139028"/>
                  </a:lnTo>
                  <a:lnTo>
                    <a:pt x="0" y="189369"/>
                  </a:lnTo>
                  <a:lnTo>
                    <a:pt x="0" y="946785"/>
                  </a:lnTo>
                  <a:lnTo>
                    <a:pt x="6764" y="997125"/>
                  </a:lnTo>
                  <a:lnTo>
                    <a:pt x="25854" y="1042359"/>
                  </a:lnTo>
                  <a:lnTo>
                    <a:pt x="55465" y="1080682"/>
                  </a:lnTo>
                  <a:lnTo>
                    <a:pt x="93791" y="1110290"/>
                  </a:lnTo>
                  <a:lnTo>
                    <a:pt x="139028" y="1129378"/>
                  </a:lnTo>
                  <a:lnTo>
                    <a:pt x="189369" y="1136142"/>
                  </a:lnTo>
                  <a:lnTo>
                    <a:pt x="13983830" y="1136142"/>
                  </a:lnTo>
                  <a:lnTo>
                    <a:pt x="14034171" y="1129378"/>
                  </a:lnTo>
                  <a:lnTo>
                    <a:pt x="14079408" y="1110290"/>
                  </a:lnTo>
                  <a:lnTo>
                    <a:pt x="14117734" y="1080682"/>
                  </a:lnTo>
                  <a:lnTo>
                    <a:pt x="14147345" y="1042359"/>
                  </a:lnTo>
                  <a:lnTo>
                    <a:pt x="14166435" y="997125"/>
                  </a:lnTo>
                  <a:lnTo>
                    <a:pt x="14173200" y="946785"/>
                  </a:lnTo>
                  <a:lnTo>
                    <a:pt x="14173200" y="189369"/>
                  </a:lnTo>
                  <a:lnTo>
                    <a:pt x="14166435" y="139028"/>
                  </a:lnTo>
                  <a:lnTo>
                    <a:pt x="14147345" y="93791"/>
                  </a:lnTo>
                  <a:lnTo>
                    <a:pt x="14117734" y="55465"/>
                  </a:lnTo>
                  <a:lnTo>
                    <a:pt x="14079408" y="25854"/>
                  </a:lnTo>
                  <a:lnTo>
                    <a:pt x="14034171" y="6764"/>
                  </a:lnTo>
                  <a:lnTo>
                    <a:pt x="13983830" y="0"/>
                  </a:lnTo>
                  <a:close/>
                </a:path>
              </a:pathLst>
            </a:custGeom>
            <a:solidFill>
              <a:srgbClr val="5223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57780" y="5143875"/>
              <a:ext cx="14173200" cy="1136650"/>
            </a:xfrm>
            <a:custGeom>
              <a:avLst/>
              <a:gdLst/>
              <a:ahLst/>
              <a:cxnLst/>
              <a:rect l="l" t="t" r="r" b="b"/>
              <a:pathLst>
                <a:path w="14173200" h="1136650">
                  <a:moveTo>
                    <a:pt x="0" y="189369"/>
                  </a:moveTo>
                  <a:lnTo>
                    <a:pt x="6764" y="139028"/>
                  </a:lnTo>
                  <a:lnTo>
                    <a:pt x="25854" y="93791"/>
                  </a:lnTo>
                  <a:lnTo>
                    <a:pt x="55465" y="55465"/>
                  </a:lnTo>
                  <a:lnTo>
                    <a:pt x="93791" y="25854"/>
                  </a:lnTo>
                  <a:lnTo>
                    <a:pt x="139028" y="6764"/>
                  </a:lnTo>
                  <a:lnTo>
                    <a:pt x="189369" y="0"/>
                  </a:lnTo>
                  <a:lnTo>
                    <a:pt x="13983830" y="0"/>
                  </a:lnTo>
                  <a:lnTo>
                    <a:pt x="14034171" y="6764"/>
                  </a:lnTo>
                  <a:lnTo>
                    <a:pt x="14079408" y="25854"/>
                  </a:lnTo>
                  <a:lnTo>
                    <a:pt x="14117734" y="55465"/>
                  </a:lnTo>
                  <a:lnTo>
                    <a:pt x="14147345" y="93791"/>
                  </a:lnTo>
                  <a:lnTo>
                    <a:pt x="14166435" y="139028"/>
                  </a:lnTo>
                  <a:lnTo>
                    <a:pt x="14173200" y="189369"/>
                  </a:lnTo>
                  <a:lnTo>
                    <a:pt x="14173200" y="946785"/>
                  </a:lnTo>
                  <a:lnTo>
                    <a:pt x="14166435" y="997125"/>
                  </a:lnTo>
                  <a:lnTo>
                    <a:pt x="14147345" y="1042359"/>
                  </a:lnTo>
                  <a:lnTo>
                    <a:pt x="14117734" y="1080682"/>
                  </a:lnTo>
                  <a:lnTo>
                    <a:pt x="14079408" y="1110290"/>
                  </a:lnTo>
                  <a:lnTo>
                    <a:pt x="14034171" y="1129378"/>
                  </a:lnTo>
                  <a:lnTo>
                    <a:pt x="13983830" y="1136142"/>
                  </a:lnTo>
                  <a:lnTo>
                    <a:pt x="189369" y="1136142"/>
                  </a:lnTo>
                  <a:lnTo>
                    <a:pt x="139028" y="1129378"/>
                  </a:lnTo>
                  <a:lnTo>
                    <a:pt x="93791" y="1110290"/>
                  </a:lnTo>
                  <a:lnTo>
                    <a:pt x="55465" y="1080682"/>
                  </a:lnTo>
                  <a:lnTo>
                    <a:pt x="25854" y="1042359"/>
                  </a:lnTo>
                  <a:lnTo>
                    <a:pt x="6764" y="997125"/>
                  </a:lnTo>
                  <a:lnTo>
                    <a:pt x="0" y="946785"/>
                  </a:lnTo>
                  <a:lnTo>
                    <a:pt x="0" y="189369"/>
                  </a:lnTo>
                  <a:close/>
                </a:path>
              </a:pathLst>
            </a:custGeom>
            <a:ln w="25400">
              <a:solidFill>
                <a:srgbClr val="5223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416365" y="5561862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{free: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80473" y="5549496"/>
            <a:ext cx="5721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 i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08183" y="5561862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slot1: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72113" y="5549496"/>
            <a:ext cx="6356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 i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88037" y="5561862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slot2: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35025" y="5549496"/>
            <a:ext cx="6356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 i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50949" y="5561862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slot3: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02509" y="5549496"/>
            <a:ext cx="6356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 i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818433" y="5561862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slot4: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869993" y="5549496"/>
            <a:ext cx="6356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 i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785917" y="5561862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slot5: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835953" y="5549496"/>
            <a:ext cx="6356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 i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751876" y="5561862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slot6: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808009" y="5549496"/>
            <a:ext cx="10179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8369" algn="l"/>
              </a:tabLst>
            </a:pPr>
            <a:r>
              <a:rPr dirty="0" sz="1900" spc="-10" i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dirty="0" sz="19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77582" y="6826467"/>
            <a:ext cx="16033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31470" algn="l"/>
                <a:tab pos="689610" algn="l"/>
                <a:tab pos="1424305" algn="l"/>
              </a:tabLst>
            </a:pP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459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it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busy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73577" y="6979222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 b="1">
                <a:solidFill>
                  <a:srgbClr val="522386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915409" y="6979222"/>
            <a:ext cx="18643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  <a:tab pos="990600" algn="l"/>
              </a:tabLst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179947" y="6979222"/>
            <a:ext cx="7448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free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348918" y="6979222"/>
            <a:ext cx="5473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slots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212962" y="6979222"/>
            <a:ext cx="13811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0880" algn="l"/>
              </a:tabLst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90" b="1">
                <a:solidFill>
                  <a:srgbClr val="522386"/>
                </a:solidFill>
                <a:latin typeface="Arial"/>
                <a:cs typeface="Arial"/>
              </a:rPr>
              <a:t>status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048747" y="6979222"/>
            <a:ext cx="448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809387" y="6979222"/>
            <a:ext cx="9988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can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be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177039" y="6979222"/>
            <a:ext cx="11588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025" algn="l"/>
              </a:tabLst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the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slot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800211" y="6979222"/>
            <a:ext cx="16516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  <a:tab pos="1511300" algn="l"/>
              </a:tabLst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free,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0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4350" cy="10287000"/>
            <a:chOff x="0" y="0"/>
            <a:chExt cx="1829435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870676" y="2726225"/>
              <a:ext cx="2417445" cy="4838700"/>
            </a:xfrm>
            <a:custGeom>
              <a:avLst/>
              <a:gdLst/>
              <a:ahLst/>
              <a:cxnLst/>
              <a:rect l="l" t="t" r="r" b="b"/>
              <a:pathLst>
                <a:path w="2417444" h="4838700">
                  <a:moveTo>
                    <a:pt x="2417322" y="25399"/>
                  </a:moveTo>
                  <a:lnTo>
                    <a:pt x="2044079" y="25399"/>
                  </a:lnTo>
                  <a:lnTo>
                    <a:pt x="2090476" y="12699"/>
                  </a:lnTo>
                  <a:lnTo>
                    <a:pt x="2137151" y="12699"/>
                  </a:lnTo>
                  <a:lnTo>
                    <a:pt x="2184096" y="0"/>
                  </a:lnTo>
                  <a:lnTo>
                    <a:pt x="2417322" y="0"/>
                  </a:lnTo>
                  <a:lnTo>
                    <a:pt x="2417322" y="25399"/>
                  </a:lnTo>
                  <a:close/>
                </a:path>
                <a:path w="2417444" h="4838700">
                  <a:moveTo>
                    <a:pt x="2045074" y="4775199"/>
                  </a:moveTo>
                  <a:lnTo>
                    <a:pt x="1861443" y="4775199"/>
                  </a:lnTo>
                  <a:lnTo>
                    <a:pt x="1640455" y="4711699"/>
                  </a:lnTo>
                  <a:lnTo>
                    <a:pt x="1597320" y="4686299"/>
                  </a:lnTo>
                  <a:lnTo>
                    <a:pt x="1512183" y="4660899"/>
                  </a:lnTo>
                  <a:lnTo>
                    <a:pt x="1470198" y="4635499"/>
                  </a:lnTo>
                  <a:lnTo>
                    <a:pt x="1387440" y="4610099"/>
                  </a:lnTo>
                  <a:lnTo>
                    <a:pt x="1306357" y="4559299"/>
                  </a:lnTo>
                  <a:lnTo>
                    <a:pt x="1266466" y="4546599"/>
                  </a:lnTo>
                  <a:lnTo>
                    <a:pt x="1188027" y="4495799"/>
                  </a:lnTo>
                  <a:lnTo>
                    <a:pt x="1111439" y="4444999"/>
                  </a:lnTo>
                  <a:lnTo>
                    <a:pt x="1036772" y="4394199"/>
                  </a:lnTo>
                  <a:lnTo>
                    <a:pt x="964096" y="4343399"/>
                  </a:lnTo>
                  <a:lnTo>
                    <a:pt x="928527" y="4317999"/>
                  </a:lnTo>
                  <a:lnTo>
                    <a:pt x="893483" y="4292599"/>
                  </a:lnTo>
                  <a:lnTo>
                    <a:pt x="858971" y="4267199"/>
                  </a:lnTo>
                  <a:lnTo>
                    <a:pt x="825002" y="4229099"/>
                  </a:lnTo>
                  <a:lnTo>
                    <a:pt x="791583" y="4203699"/>
                  </a:lnTo>
                  <a:lnTo>
                    <a:pt x="758724" y="4178299"/>
                  </a:lnTo>
                  <a:lnTo>
                    <a:pt x="726433" y="4140199"/>
                  </a:lnTo>
                  <a:lnTo>
                    <a:pt x="694719" y="4114799"/>
                  </a:lnTo>
                  <a:lnTo>
                    <a:pt x="663591" y="4076699"/>
                  </a:lnTo>
                  <a:lnTo>
                    <a:pt x="633058" y="4051299"/>
                  </a:lnTo>
                  <a:lnTo>
                    <a:pt x="603128" y="4013199"/>
                  </a:lnTo>
                  <a:lnTo>
                    <a:pt x="573811" y="3975099"/>
                  </a:lnTo>
                  <a:lnTo>
                    <a:pt x="545115" y="3949699"/>
                  </a:lnTo>
                  <a:lnTo>
                    <a:pt x="517049" y="3911599"/>
                  </a:lnTo>
                  <a:lnTo>
                    <a:pt x="489621" y="3873499"/>
                  </a:lnTo>
                  <a:lnTo>
                    <a:pt x="462841" y="3835399"/>
                  </a:lnTo>
                  <a:lnTo>
                    <a:pt x="436718" y="3797299"/>
                  </a:lnTo>
                  <a:lnTo>
                    <a:pt x="411259" y="3759199"/>
                  </a:lnTo>
                  <a:lnTo>
                    <a:pt x="386475" y="3721099"/>
                  </a:lnTo>
                  <a:lnTo>
                    <a:pt x="362373" y="3682999"/>
                  </a:lnTo>
                  <a:lnTo>
                    <a:pt x="338963" y="3644899"/>
                  </a:lnTo>
                  <a:lnTo>
                    <a:pt x="316253" y="3606799"/>
                  </a:lnTo>
                  <a:lnTo>
                    <a:pt x="294253" y="3568699"/>
                  </a:lnTo>
                  <a:lnTo>
                    <a:pt x="272970" y="3530599"/>
                  </a:lnTo>
                  <a:lnTo>
                    <a:pt x="252414" y="3492499"/>
                  </a:lnTo>
                  <a:lnTo>
                    <a:pt x="232594" y="3454399"/>
                  </a:lnTo>
                  <a:lnTo>
                    <a:pt x="213518" y="3403599"/>
                  </a:lnTo>
                  <a:lnTo>
                    <a:pt x="195196" y="3365499"/>
                  </a:lnTo>
                  <a:lnTo>
                    <a:pt x="177635" y="3327399"/>
                  </a:lnTo>
                  <a:lnTo>
                    <a:pt x="160845" y="3276599"/>
                  </a:lnTo>
                  <a:lnTo>
                    <a:pt x="144835" y="3238499"/>
                  </a:lnTo>
                  <a:lnTo>
                    <a:pt x="129613" y="3200399"/>
                  </a:lnTo>
                  <a:lnTo>
                    <a:pt x="115189" y="3149599"/>
                  </a:lnTo>
                  <a:lnTo>
                    <a:pt x="101570" y="3111499"/>
                  </a:lnTo>
                  <a:lnTo>
                    <a:pt x="88766" y="3060699"/>
                  </a:lnTo>
                  <a:lnTo>
                    <a:pt x="76786" y="3022599"/>
                  </a:lnTo>
                  <a:lnTo>
                    <a:pt x="65639" y="2971799"/>
                  </a:lnTo>
                  <a:lnTo>
                    <a:pt x="55332" y="2933699"/>
                  </a:lnTo>
                  <a:lnTo>
                    <a:pt x="45876" y="2882899"/>
                  </a:lnTo>
                  <a:lnTo>
                    <a:pt x="37278" y="2844799"/>
                  </a:lnTo>
                  <a:lnTo>
                    <a:pt x="29548" y="2793999"/>
                  </a:lnTo>
                  <a:lnTo>
                    <a:pt x="22694" y="2743199"/>
                  </a:lnTo>
                  <a:lnTo>
                    <a:pt x="16726" y="2705099"/>
                  </a:lnTo>
                  <a:lnTo>
                    <a:pt x="11652" y="2654299"/>
                  </a:lnTo>
                  <a:lnTo>
                    <a:pt x="7481" y="2603499"/>
                  </a:lnTo>
                  <a:lnTo>
                    <a:pt x="4221" y="2552699"/>
                  </a:lnTo>
                  <a:lnTo>
                    <a:pt x="1881" y="2514599"/>
                  </a:lnTo>
                  <a:lnTo>
                    <a:pt x="471" y="2463799"/>
                  </a:lnTo>
                  <a:lnTo>
                    <a:pt x="0" y="2412999"/>
                  </a:lnTo>
                  <a:lnTo>
                    <a:pt x="471" y="2362199"/>
                  </a:lnTo>
                  <a:lnTo>
                    <a:pt x="1881" y="2324099"/>
                  </a:lnTo>
                  <a:lnTo>
                    <a:pt x="4221" y="2273299"/>
                  </a:lnTo>
                  <a:lnTo>
                    <a:pt x="7481" y="2222499"/>
                  </a:lnTo>
                  <a:lnTo>
                    <a:pt x="11652" y="2171699"/>
                  </a:lnTo>
                  <a:lnTo>
                    <a:pt x="16726" y="2133599"/>
                  </a:lnTo>
                  <a:lnTo>
                    <a:pt x="22694" y="2082799"/>
                  </a:lnTo>
                  <a:lnTo>
                    <a:pt x="29548" y="2031999"/>
                  </a:lnTo>
                  <a:lnTo>
                    <a:pt x="37278" y="1993899"/>
                  </a:lnTo>
                  <a:lnTo>
                    <a:pt x="45876" y="1943099"/>
                  </a:lnTo>
                  <a:lnTo>
                    <a:pt x="55332" y="1904999"/>
                  </a:lnTo>
                  <a:lnTo>
                    <a:pt x="65639" y="1854199"/>
                  </a:lnTo>
                  <a:lnTo>
                    <a:pt x="76786" y="1803399"/>
                  </a:lnTo>
                  <a:lnTo>
                    <a:pt x="88766" y="1765299"/>
                  </a:lnTo>
                  <a:lnTo>
                    <a:pt x="101570" y="1714499"/>
                  </a:lnTo>
                  <a:lnTo>
                    <a:pt x="115189" y="1676399"/>
                  </a:lnTo>
                  <a:lnTo>
                    <a:pt x="129613" y="1638299"/>
                  </a:lnTo>
                  <a:lnTo>
                    <a:pt x="144835" y="1587499"/>
                  </a:lnTo>
                  <a:lnTo>
                    <a:pt x="160845" y="1549399"/>
                  </a:lnTo>
                  <a:lnTo>
                    <a:pt x="177635" y="1511299"/>
                  </a:lnTo>
                  <a:lnTo>
                    <a:pt x="195196" y="1460499"/>
                  </a:lnTo>
                  <a:lnTo>
                    <a:pt x="213518" y="1422399"/>
                  </a:lnTo>
                  <a:lnTo>
                    <a:pt x="232594" y="1384299"/>
                  </a:lnTo>
                  <a:lnTo>
                    <a:pt x="252414" y="1333499"/>
                  </a:lnTo>
                  <a:lnTo>
                    <a:pt x="272970" y="1295399"/>
                  </a:lnTo>
                  <a:lnTo>
                    <a:pt x="294253" y="1257299"/>
                  </a:lnTo>
                  <a:lnTo>
                    <a:pt x="316253" y="1219199"/>
                  </a:lnTo>
                  <a:lnTo>
                    <a:pt x="338963" y="1181099"/>
                  </a:lnTo>
                  <a:lnTo>
                    <a:pt x="362373" y="1142999"/>
                  </a:lnTo>
                  <a:lnTo>
                    <a:pt x="386475" y="1104899"/>
                  </a:lnTo>
                  <a:lnTo>
                    <a:pt x="411259" y="1066799"/>
                  </a:lnTo>
                  <a:lnTo>
                    <a:pt x="436718" y="1028699"/>
                  </a:lnTo>
                  <a:lnTo>
                    <a:pt x="462841" y="990599"/>
                  </a:lnTo>
                  <a:lnTo>
                    <a:pt x="489621" y="952499"/>
                  </a:lnTo>
                  <a:lnTo>
                    <a:pt x="517049" y="927099"/>
                  </a:lnTo>
                  <a:lnTo>
                    <a:pt x="545115" y="888999"/>
                  </a:lnTo>
                  <a:lnTo>
                    <a:pt x="573811" y="850899"/>
                  </a:lnTo>
                  <a:lnTo>
                    <a:pt x="603128" y="812799"/>
                  </a:lnTo>
                  <a:lnTo>
                    <a:pt x="633058" y="787399"/>
                  </a:lnTo>
                  <a:lnTo>
                    <a:pt x="663591" y="749299"/>
                  </a:lnTo>
                  <a:lnTo>
                    <a:pt x="694719" y="723899"/>
                  </a:lnTo>
                  <a:lnTo>
                    <a:pt x="726433" y="685799"/>
                  </a:lnTo>
                  <a:lnTo>
                    <a:pt x="758724" y="660399"/>
                  </a:lnTo>
                  <a:lnTo>
                    <a:pt x="791583" y="622299"/>
                  </a:lnTo>
                  <a:lnTo>
                    <a:pt x="825002" y="596899"/>
                  </a:lnTo>
                  <a:lnTo>
                    <a:pt x="858971" y="571499"/>
                  </a:lnTo>
                  <a:lnTo>
                    <a:pt x="893483" y="533399"/>
                  </a:lnTo>
                  <a:lnTo>
                    <a:pt x="928527" y="507999"/>
                  </a:lnTo>
                  <a:lnTo>
                    <a:pt x="964096" y="482599"/>
                  </a:lnTo>
                  <a:lnTo>
                    <a:pt x="1000181" y="457199"/>
                  </a:lnTo>
                  <a:lnTo>
                    <a:pt x="1073861" y="406399"/>
                  </a:lnTo>
                  <a:lnTo>
                    <a:pt x="1149497" y="355599"/>
                  </a:lnTo>
                  <a:lnTo>
                    <a:pt x="1227019" y="304799"/>
                  </a:lnTo>
                  <a:lnTo>
                    <a:pt x="1266466" y="292099"/>
                  </a:lnTo>
                  <a:lnTo>
                    <a:pt x="1346685" y="241299"/>
                  </a:lnTo>
                  <a:lnTo>
                    <a:pt x="1387440" y="228599"/>
                  </a:lnTo>
                  <a:lnTo>
                    <a:pt x="1428614" y="203199"/>
                  </a:lnTo>
                  <a:lnTo>
                    <a:pt x="1470198" y="190499"/>
                  </a:lnTo>
                  <a:lnTo>
                    <a:pt x="1512183" y="165099"/>
                  </a:lnTo>
                  <a:lnTo>
                    <a:pt x="1683956" y="114299"/>
                  </a:lnTo>
                  <a:lnTo>
                    <a:pt x="1727815" y="88899"/>
                  </a:lnTo>
                  <a:lnTo>
                    <a:pt x="1772021" y="76199"/>
                  </a:lnTo>
                  <a:lnTo>
                    <a:pt x="1816567" y="76199"/>
                  </a:lnTo>
                  <a:lnTo>
                    <a:pt x="1997968" y="25399"/>
                  </a:lnTo>
                  <a:lnTo>
                    <a:pt x="2326681" y="25399"/>
                  </a:lnTo>
                  <a:lnTo>
                    <a:pt x="2279101" y="38099"/>
                  </a:lnTo>
                  <a:lnTo>
                    <a:pt x="2184689" y="38099"/>
                  </a:lnTo>
                  <a:lnTo>
                    <a:pt x="2137874" y="50799"/>
                  </a:lnTo>
                  <a:lnTo>
                    <a:pt x="2091333" y="50799"/>
                  </a:lnTo>
                  <a:lnTo>
                    <a:pt x="2045074" y="63499"/>
                  </a:lnTo>
                  <a:lnTo>
                    <a:pt x="1999107" y="63499"/>
                  </a:lnTo>
                  <a:lnTo>
                    <a:pt x="1863040" y="101599"/>
                  </a:lnTo>
                  <a:lnTo>
                    <a:pt x="1818326" y="101599"/>
                  </a:lnTo>
                  <a:lnTo>
                    <a:pt x="1686238" y="139699"/>
                  </a:lnTo>
                  <a:lnTo>
                    <a:pt x="1642923" y="165099"/>
                  </a:lnTo>
                  <a:lnTo>
                    <a:pt x="1515243" y="203199"/>
                  </a:lnTo>
                  <a:lnTo>
                    <a:pt x="1473469" y="228599"/>
                  </a:lnTo>
                  <a:lnTo>
                    <a:pt x="1432103" y="241299"/>
                  </a:lnTo>
                  <a:lnTo>
                    <a:pt x="1391154" y="266699"/>
                  </a:lnTo>
                  <a:lnTo>
                    <a:pt x="1350630" y="279399"/>
                  </a:lnTo>
                  <a:lnTo>
                    <a:pt x="1270896" y="330199"/>
                  </a:lnTo>
                  <a:lnTo>
                    <a:pt x="1231704" y="342899"/>
                  </a:lnTo>
                  <a:lnTo>
                    <a:pt x="1154712" y="393699"/>
                  </a:lnTo>
                  <a:lnTo>
                    <a:pt x="1079640" y="444499"/>
                  </a:lnTo>
                  <a:lnTo>
                    <a:pt x="1006557" y="495299"/>
                  </a:lnTo>
                  <a:lnTo>
                    <a:pt x="970784" y="520699"/>
                  </a:lnTo>
                  <a:lnTo>
                    <a:pt x="935536" y="546099"/>
                  </a:lnTo>
                  <a:lnTo>
                    <a:pt x="900822" y="584199"/>
                  </a:lnTo>
                  <a:lnTo>
                    <a:pt x="866649" y="609599"/>
                  </a:lnTo>
                  <a:lnTo>
                    <a:pt x="833029" y="634999"/>
                  </a:lnTo>
                  <a:lnTo>
                    <a:pt x="799968" y="673099"/>
                  </a:lnTo>
                  <a:lnTo>
                    <a:pt x="767477" y="698499"/>
                  </a:lnTo>
                  <a:lnTo>
                    <a:pt x="735564" y="723899"/>
                  </a:lnTo>
                  <a:lnTo>
                    <a:pt x="704238" y="761999"/>
                  </a:lnTo>
                  <a:lnTo>
                    <a:pt x="673509" y="787399"/>
                  </a:lnTo>
                  <a:lnTo>
                    <a:pt x="643385" y="825499"/>
                  </a:lnTo>
                  <a:lnTo>
                    <a:pt x="613875" y="863599"/>
                  </a:lnTo>
                  <a:lnTo>
                    <a:pt x="584988" y="888999"/>
                  </a:lnTo>
                  <a:lnTo>
                    <a:pt x="556734" y="927099"/>
                  </a:lnTo>
                  <a:lnTo>
                    <a:pt x="529120" y="965199"/>
                  </a:lnTo>
                  <a:lnTo>
                    <a:pt x="502157" y="1003299"/>
                  </a:lnTo>
                  <a:lnTo>
                    <a:pt x="475853" y="1041399"/>
                  </a:lnTo>
                  <a:lnTo>
                    <a:pt x="450216" y="1066799"/>
                  </a:lnTo>
                  <a:lnTo>
                    <a:pt x="425257" y="1104899"/>
                  </a:lnTo>
                  <a:lnTo>
                    <a:pt x="400984" y="1142999"/>
                  </a:lnTo>
                  <a:lnTo>
                    <a:pt x="377406" y="1181099"/>
                  </a:lnTo>
                  <a:lnTo>
                    <a:pt x="354531" y="1219199"/>
                  </a:lnTo>
                  <a:lnTo>
                    <a:pt x="332370" y="1269999"/>
                  </a:lnTo>
                  <a:lnTo>
                    <a:pt x="310930" y="1308099"/>
                  </a:lnTo>
                  <a:lnTo>
                    <a:pt x="290222" y="1346199"/>
                  </a:lnTo>
                  <a:lnTo>
                    <a:pt x="270253" y="1384299"/>
                  </a:lnTo>
                  <a:lnTo>
                    <a:pt x="251033" y="1422399"/>
                  </a:lnTo>
                  <a:lnTo>
                    <a:pt x="232570" y="1460499"/>
                  </a:lnTo>
                  <a:lnTo>
                    <a:pt x="214875" y="1511299"/>
                  </a:lnTo>
                  <a:lnTo>
                    <a:pt x="197955" y="1549399"/>
                  </a:lnTo>
                  <a:lnTo>
                    <a:pt x="181820" y="1587499"/>
                  </a:lnTo>
                  <a:lnTo>
                    <a:pt x="166478" y="1638299"/>
                  </a:lnTo>
                  <a:lnTo>
                    <a:pt x="151940" y="1676399"/>
                  </a:lnTo>
                  <a:lnTo>
                    <a:pt x="138212" y="1727199"/>
                  </a:lnTo>
                  <a:lnTo>
                    <a:pt x="125306" y="1765299"/>
                  </a:lnTo>
                  <a:lnTo>
                    <a:pt x="113229" y="1816099"/>
                  </a:lnTo>
                  <a:lnTo>
                    <a:pt x="101990" y="1854199"/>
                  </a:lnTo>
                  <a:lnTo>
                    <a:pt x="91599" y="1904999"/>
                  </a:lnTo>
                  <a:lnTo>
                    <a:pt x="82065" y="1943099"/>
                  </a:lnTo>
                  <a:lnTo>
                    <a:pt x="73396" y="1993899"/>
                  </a:lnTo>
                  <a:lnTo>
                    <a:pt x="65601" y="2031999"/>
                  </a:lnTo>
                  <a:lnTo>
                    <a:pt x="58690" y="2082799"/>
                  </a:lnTo>
                  <a:lnTo>
                    <a:pt x="52671" y="2133599"/>
                  </a:lnTo>
                  <a:lnTo>
                    <a:pt x="47554" y="2171699"/>
                  </a:lnTo>
                  <a:lnTo>
                    <a:pt x="43346" y="2222499"/>
                  </a:lnTo>
                  <a:lnTo>
                    <a:pt x="40059" y="2273299"/>
                  </a:lnTo>
                  <a:lnTo>
                    <a:pt x="37699" y="2324099"/>
                  </a:lnTo>
                  <a:lnTo>
                    <a:pt x="36277" y="2362199"/>
                  </a:lnTo>
                  <a:lnTo>
                    <a:pt x="35801" y="2412999"/>
                  </a:lnTo>
                  <a:lnTo>
                    <a:pt x="36277" y="2463799"/>
                  </a:lnTo>
                  <a:lnTo>
                    <a:pt x="37699" y="2514599"/>
                  </a:lnTo>
                  <a:lnTo>
                    <a:pt x="40059" y="2552699"/>
                  </a:lnTo>
                  <a:lnTo>
                    <a:pt x="43346" y="2603499"/>
                  </a:lnTo>
                  <a:lnTo>
                    <a:pt x="47554" y="2654299"/>
                  </a:lnTo>
                  <a:lnTo>
                    <a:pt x="52671" y="2705099"/>
                  </a:lnTo>
                  <a:lnTo>
                    <a:pt x="58690" y="2743199"/>
                  </a:lnTo>
                  <a:lnTo>
                    <a:pt x="65601" y="2793999"/>
                  </a:lnTo>
                  <a:lnTo>
                    <a:pt x="73396" y="2844799"/>
                  </a:lnTo>
                  <a:lnTo>
                    <a:pt x="82065" y="2882899"/>
                  </a:lnTo>
                  <a:lnTo>
                    <a:pt x="91599" y="2933699"/>
                  </a:lnTo>
                  <a:lnTo>
                    <a:pt x="101990" y="2971799"/>
                  </a:lnTo>
                  <a:lnTo>
                    <a:pt x="113229" y="3022599"/>
                  </a:lnTo>
                  <a:lnTo>
                    <a:pt x="125306" y="3060699"/>
                  </a:lnTo>
                  <a:lnTo>
                    <a:pt x="138212" y="3111499"/>
                  </a:lnTo>
                  <a:lnTo>
                    <a:pt x="151940" y="3149599"/>
                  </a:lnTo>
                  <a:lnTo>
                    <a:pt x="166478" y="3200399"/>
                  </a:lnTo>
                  <a:lnTo>
                    <a:pt x="181820" y="3238499"/>
                  </a:lnTo>
                  <a:lnTo>
                    <a:pt x="197955" y="3276599"/>
                  </a:lnTo>
                  <a:lnTo>
                    <a:pt x="214875" y="3327399"/>
                  </a:lnTo>
                  <a:lnTo>
                    <a:pt x="232570" y="3365499"/>
                  </a:lnTo>
                  <a:lnTo>
                    <a:pt x="251033" y="3403599"/>
                  </a:lnTo>
                  <a:lnTo>
                    <a:pt x="270253" y="3441699"/>
                  </a:lnTo>
                  <a:lnTo>
                    <a:pt x="290222" y="3492499"/>
                  </a:lnTo>
                  <a:lnTo>
                    <a:pt x="310930" y="3530599"/>
                  </a:lnTo>
                  <a:lnTo>
                    <a:pt x="332370" y="3568699"/>
                  </a:lnTo>
                  <a:lnTo>
                    <a:pt x="354531" y="3606799"/>
                  </a:lnTo>
                  <a:lnTo>
                    <a:pt x="377406" y="3644899"/>
                  </a:lnTo>
                  <a:lnTo>
                    <a:pt x="400984" y="3682999"/>
                  </a:lnTo>
                  <a:lnTo>
                    <a:pt x="425257" y="3721099"/>
                  </a:lnTo>
                  <a:lnTo>
                    <a:pt x="450216" y="3759199"/>
                  </a:lnTo>
                  <a:lnTo>
                    <a:pt x="475853" y="3797299"/>
                  </a:lnTo>
                  <a:lnTo>
                    <a:pt x="502157" y="3835399"/>
                  </a:lnTo>
                  <a:lnTo>
                    <a:pt x="529120" y="3860799"/>
                  </a:lnTo>
                  <a:lnTo>
                    <a:pt x="556734" y="3898899"/>
                  </a:lnTo>
                  <a:lnTo>
                    <a:pt x="584988" y="3936999"/>
                  </a:lnTo>
                  <a:lnTo>
                    <a:pt x="613875" y="3975099"/>
                  </a:lnTo>
                  <a:lnTo>
                    <a:pt x="643385" y="4000499"/>
                  </a:lnTo>
                  <a:lnTo>
                    <a:pt x="673509" y="4038599"/>
                  </a:lnTo>
                  <a:lnTo>
                    <a:pt x="704238" y="4063999"/>
                  </a:lnTo>
                  <a:lnTo>
                    <a:pt x="735564" y="4102099"/>
                  </a:lnTo>
                  <a:lnTo>
                    <a:pt x="767477" y="4127499"/>
                  </a:lnTo>
                  <a:lnTo>
                    <a:pt x="799968" y="4165599"/>
                  </a:lnTo>
                  <a:lnTo>
                    <a:pt x="833029" y="4190999"/>
                  </a:lnTo>
                  <a:lnTo>
                    <a:pt x="866649" y="4229099"/>
                  </a:lnTo>
                  <a:lnTo>
                    <a:pt x="900822" y="4254499"/>
                  </a:lnTo>
                  <a:lnTo>
                    <a:pt x="935536" y="4279899"/>
                  </a:lnTo>
                  <a:lnTo>
                    <a:pt x="970784" y="4305299"/>
                  </a:lnTo>
                  <a:lnTo>
                    <a:pt x="1006557" y="4330699"/>
                  </a:lnTo>
                  <a:lnTo>
                    <a:pt x="1079640" y="4381499"/>
                  </a:lnTo>
                  <a:lnTo>
                    <a:pt x="1154712" y="4432299"/>
                  </a:lnTo>
                  <a:lnTo>
                    <a:pt x="1231704" y="4483099"/>
                  </a:lnTo>
                  <a:lnTo>
                    <a:pt x="1270896" y="4508499"/>
                  </a:lnTo>
                  <a:lnTo>
                    <a:pt x="1310541" y="4521199"/>
                  </a:lnTo>
                  <a:lnTo>
                    <a:pt x="1391154" y="4571999"/>
                  </a:lnTo>
                  <a:lnTo>
                    <a:pt x="1432103" y="4584699"/>
                  </a:lnTo>
                  <a:lnTo>
                    <a:pt x="1473469" y="4610099"/>
                  </a:lnTo>
                  <a:lnTo>
                    <a:pt x="1557416" y="4635499"/>
                  </a:lnTo>
                  <a:lnTo>
                    <a:pt x="1599979" y="4660899"/>
                  </a:lnTo>
                  <a:lnTo>
                    <a:pt x="1908080" y="4749799"/>
                  </a:lnTo>
                  <a:lnTo>
                    <a:pt x="1953439" y="4749799"/>
                  </a:lnTo>
                  <a:lnTo>
                    <a:pt x="2045074" y="4775199"/>
                  </a:lnTo>
                  <a:close/>
                </a:path>
                <a:path w="2417444" h="4838700">
                  <a:moveTo>
                    <a:pt x="2417322" y="4838699"/>
                  </a:moveTo>
                  <a:lnTo>
                    <a:pt x="2278756" y="4838699"/>
                  </a:lnTo>
                  <a:lnTo>
                    <a:pt x="2231300" y="4825999"/>
                  </a:lnTo>
                  <a:lnTo>
                    <a:pt x="2137151" y="4825999"/>
                  </a:lnTo>
                  <a:lnTo>
                    <a:pt x="2090476" y="4813299"/>
                  </a:lnTo>
                  <a:lnTo>
                    <a:pt x="2044079" y="4813299"/>
                  </a:lnTo>
                  <a:lnTo>
                    <a:pt x="1906641" y="4775199"/>
                  </a:lnTo>
                  <a:lnTo>
                    <a:pt x="2091333" y="4775199"/>
                  </a:lnTo>
                  <a:lnTo>
                    <a:pt x="2137874" y="4787899"/>
                  </a:lnTo>
                  <a:lnTo>
                    <a:pt x="2231767" y="4787899"/>
                  </a:lnTo>
                  <a:lnTo>
                    <a:pt x="2279101" y="4800599"/>
                  </a:lnTo>
                  <a:lnTo>
                    <a:pt x="2417322" y="4800599"/>
                  </a:lnTo>
                  <a:lnTo>
                    <a:pt x="2417322" y="483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70677" y="2726226"/>
              <a:ext cx="2417445" cy="4843145"/>
            </a:xfrm>
            <a:custGeom>
              <a:avLst/>
              <a:gdLst/>
              <a:ahLst/>
              <a:cxnLst/>
              <a:rect l="l" t="t" r="r" b="b"/>
              <a:pathLst>
                <a:path w="2417444" h="4843145">
                  <a:moveTo>
                    <a:pt x="2417324" y="4843082"/>
                  </a:moveTo>
                  <a:lnTo>
                    <a:pt x="2374387" y="4842661"/>
                  </a:lnTo>
                  <a:lnTo>
                    <a:pt x="2326455" y="4841251"/>
                  </a:lnTo>
                  <a:lnTo>
                    <a:pt x="2278756" y="4838913"/>
                  </a:lnTo>
                  <a:lnTo>
                    <a:pt x="2231300" y="4835655"/>
                  </a:lnTo>
                  <a:lnTo>
                    <a:pt x="2184096" y="4831485"/>
                  </a:lnTo>
                  <a:lnTo>
                    <a:pt x="2137152" y="4826413"/>
                  </a:lnTo>
                  <a:lnTo>
                    <a:pt x="2090476" y="4820447"/>
                  </a:lnTo>
                  <a:lnTo>
                    <a:pt x="2044079" y="4813596"/>
                  </a:lnTo>
                  <a:lnTo>
                    <a:pt x="1997968" y="4805869"/>
                  </a:lnTo>
                  <a:lnTo>
                    <a:pt x="1952153" y="4797275"/>
                  </a:lnTo>
                  <a:lnTo>
                    <a:pt x="1906641" y="4787822"/>
                  </a:lnTo>
                  <a:lnTo>
                    <a:pt x="1861443" y="4777519"/>
                  </a:lnTo>
                  <a:lnTo>
                    <a:pt x="1816567" y="4766376"/>
                  </a:lnTo>
                  <a:lnTo>
                    <a:pt x="1772021" y="4754401"/>
                  </a:lnTo>
                  <a:lnTo>
                    <a:pt x="1727815" y="4741602"/>
                  </a:lnTo>
                  <a:lnTo>
                    <a:pt x="1683957" y="4727989"/>
                  </a:lnTo>
                  <a:lnTo>
                    <a:pt x="1640456" y="4713570"/>
                  </a:lnTo>
                  <a:lnTo>
                    <a:pt x="1597320" y="4698354"/>
                  </a:lnTo>
                  <a:lnTo>
                    <a:pt x="1554560" y="4682350"/>
                  </a:lnTo>
                  <a:lnTo>
                    <a:pt x="1512183" y="4665567"/>
                  </a:lnTo>
                  <a:lnTo>
                    <a:pt x="1470198" y="4648013"/>
                  </a:lnTo>
                  <a:lnTo>
                    <a:pt x="1428614" y="4629698"/>
                  </a:lnTo>
                  <a:lnTo>
                    <a:pt x="1387440" y="4610629"/>
                  </a:lnTo>
                  <a:lnTo>
                    <a:pt x="1346685" y="4590817"/>
                  </a:lnTo>
                  <a:lnTo>
                    <a:pt x="1306357" y="4570269"/>
                  </a:lnTo>
                  <a:lnTo>
                    <a:pt x="1266466" y="4548995"/>
                  </a:lnTo>
                  <a:lnTo>
                    <a:pt x="1227020" y="4527003"/>
                  </a:lnTo>
                  <a:lnTo>
                    <a:pt x="1188027" y="4504302"/>
                  </a:lnTo>
                  <a:lnTo>
                    <a:pt x="1149497" y="4480902"/>
                  </a:lnTo>
                  <a:lnTo>
                    <a:pt x="1111439" y="4456809"/>
                  </a:lnTo>
                  <a:lnTo>
                    <a:pt x="1073861" y="4432035"/>
                  </a:lnTo>
                  <a:lnTo>
                    <a:pt x="1036772" y="4406586"/>
                  </a:lnTo>
                  <a:lnTo>
                    <a:pt x="1000181" y="4380473"/>
                  </a:lnTo>
                  <a:lnTo>
                    <a:pt x="964096" y="4353704"/>
                  </a:lnTo>
                  <a:lnTo>
                    <a:pt x="928528" y="4326287"/>
                  </a:lnTo>
                  <a:lnTo>
                    <a:pt x="893483" y="4298232"/>
                  </a:lnTo>
                  <a:lnTo>
                    <a:pt x="858972" y="4269547"/>
                  </a:lnTo>
                  <a:lnTo>
                    <a:pt x="825002" y="4240241"/>
                  </a:lnTo>
                  <a:lnTo>
                    <a:pt x="791583" y="4210323"/>
                  </a:lnTo>
                  <a:lnTo>
                    <a:pt x="758724" y="4179802"/>
                  </a:lnTo>
                  <a:lnTo>
                    <a:pt x="726433" y="4148686"/>
                  </a:lnTo>
                  <a:lnTo>
                    <a:pt x="694719" y="4116985"/>
                  </a:lnTo>
                  <a:lnTo>
                    <a:pt x="663591" y="4084707"/>
                  </a:lnTo>
                  <a:lnTo>
                    <a:pt x="633058" y="4051860"/>
                  </a:lnTo>
                  <a:lnTo>
                    <a:pt x="603128" y="4018455"/>
                  </a:lnTo>
                  <a:lnTo>
                    <a:pt x="573811" y="3984498"/>
                  </a:lnTo>
                  <a:lnTo>
                    <a:pt x="545115" y="3950001"/>
                  </a:lnTo>
                  <a:lnTo>
                    <a:pt x="517049" y="3914970"/>
                  </a:lnTo>
                  <a:lnTo>
                    <a:pt x="489621" y="3879415"/>
                  </a:lnTo>
                  <a:lnTo>
                    <a:pt x="462841" y="3843345"/>
                  </a:lnTo>
                  <a:lnTo>
                    <a:pt x="436718" y="3806768"/>
                  </a:lnTo>
                  <a:lnTo>
                    <a:pt x="411259" y="3769694"/>
                  </a:lnTo>
                  <a:lnTo>
                    <a:pt x="386475" y="3732130"/>
                  </a:lnTo>
                  <a:lnTo>
                    <a:pt x="362373" y="3694087"/>
                  </a:lnTo>
                  <a:lnTo>
                    <a:pt x="338963" y="3655572"/>
                  </a:lnTo>
                  <a:lnTo>
                    <a:pt x="316253" y="3616595"/>
                  </a:lnTo>
                  <a:lnTo>
                    <a:pt x="294253" y="3577164"/>
                  </a:lnTo>
                  <a:lnTo>
                    <a:pt x="272970" y="3537288"/>
                  </a:lnTo>
                  <a:lnTo>
                    <a:pt x="252414" y="3496977"/>
                  </a:lnTo>
                  <a:lnTo>
                    <a:pt x="232594" y="3456237"/>
                  </a:lnTo>
                  <a:lnTo>
                    <a:pt x="213518" y="3415080"/>
                  </a:lnTo>
                  <a:lnTo>
                    <a:pt x="195196" y="3373512"/>
                  </a:lnTo>
                  <a:lnTo>
                    <a:pt x="177635" y="3331544"/>
                  </a:lnTo>
                  <a:lnTo>
                    <a:pt x="160845" y="3289184"/>
                  </a:lnTo>
                  <a:lnTo>
                    <a:pt x="144835" y="3246440"/>
                  </a:lnTo>
                  <a:lnTo>
                    <a:pt x="129613" y="3203322"/>
                  </a:lnTo>
                  <a:lnTo>
                    <a:pt x="115189" y="3159838"/>
                  </a:lnTo>
                  <a:lnTo>
                    <a:pt x="101570" y="3115997"/>
                  </a:lnTo>
                  <a:lnTo>
                    <a:pt x="88766" y="3071808"/>
                  </a:lnTo>
                  <a:lnTo>
                    <a:pt x="76786" y="3027280"/>
                  </a:lnTo>
                  <a:lnTo>
                    <a:pt x="65639" y="2982421"/>
                  </a:lnTo>
                  <a:lnTo>
                    <a:pt x="55332" y="2937241"/>
                  </a:lnTo>
                  <a:lnTo>
                    <a:pt x="45876" y="2891747"/>
                  </a:lnTo>
                  <a:lnTo>
                    <a:pt x="37278" y="2845950"/>
                  </a:lnTo>
                  <a:lnTo>
                    <a:pt x="29548" y="2799857"/>
                  </a:lnTo>
                  <a:lnTo>
                    <a:pt x="22694" y="2753478"/>
                  </a:lnTo>
                  <a:lnTo>
                    <a:pt x="16726" y="2706821"/>
                  </a:lnTo>
                  <a:lnTo>
                    <a:pt x="11652" y="2659895"/>
                  </a:lnTo>
                  <a:lnTo>
                    <a:pt x="7481" y="2612709"/>
                  </a:lnTo>
                  <a:lnTo>
                    <a:pt x="4221" y="2565272"/>
                  </a:lnTo>
                  <a:lnTo>
                    <a:pt x="1881" y="2517592"/>
                  </a:lnTo>
                  <a:lnTo>
                    <a:pt x="471" y="2469679"/>
                  </a:lnTo>
                  <a:lnTo>
                    <a:pt x="0" y="2421541"/>
                  </a:lnTo>
                  <a:lnTo>
                    <a:pt x="471" y="2373402"/>
                  </a:lnTo>
                  <a:lnTo>
                    <a:pt x="1881" y="2325489"/>
                  </a:lnTo>
                  <a:lnTo>
                    <a:pt x="4221" y="2277809"/>
                  </a:lnTo>
                  <a:lnTo>
                    <a:pt x="7481" y="2230372"/>
                  </a:lnTo>
                  <a:lnTo>
                    <a:pt x="11652" y="2183186"/>
                  </a:lnTo>
                  <a:lnTo>
                    <a:pt x="16726" y="2136260"/>
                  </a:lnTo>
                  <a:lnTo>
                    <a:pt x="22694" y="2089603"/>
                  </a:lnTo>
                  <a:lnTo>
                    <a:pt x="29548" y="2043224"/>
                  </a:lnTo>
                  <a:lnTo>
                    <a:pt x="37278" y="1997131"/>
                  </a:lnTo>
                  <a:lnTo>
                    <a:pt x="45876" y="1951334"/>
                  </a:lnTo>
                  <a:lnTo>
                    <a:pt x="55332" y="1905840"/>
                  </a:lnTo>
                  <a:lnTo>
                    <a:pt x="65639" y="1860660"/>
                  </a:lnTo>
                  <a:lnTo>
                    <a:pt x="76786" y="1815801"/>
                  </a:lnTo>
                  <a:lnTo>
                    <a:pt x="88766" y="1771273"/>
                  </a:lnTo>
                  <a:lnTo>
                    <a:pt x="101570" y="1727084"/>
                  </a:lnTo>
                  <a:lnTo>
                    <a:pt x="115189" y="1683243"/>
                  </a:lnTo>
                  <a:lnTo>
                    <a:pt x="129613" y="1639759"/>
                  </a:lnTo>
                  <a:lnTo>
                    <a:pt x="144835" y="1596641"/>
                  </a:lnTo>
                  <a:lnTo>
                    <a:pt x="160845" y="1553897"/>
                  </a:lnTo>
                  <a:lnTo>
                    <a:pt x="177635" y="1511537"/>
                  </a:lnTo>
                  <a:lnTo>
                    <a:pt x="195196" y="1469569"/>
                  </a:lnTo>
                  <a:lnTo>
                    <a:pt x="213518" y="1428001"/>
                  </a:lnTo>
                  <a:lnTo>
                    <a:pt x="232594" y="1386844"/>
                  </a:lnTo>
                  <a:lnTo>
                    <a:pt x="252414" y="1346104"/>
                  </a:lnTo>
                  <a:lnTo>
                    <a:pt x="272970" y="1305793"/>
                  </a:lnTo>
                  <a:lnTo>
                    <a:pt x="294253" y="1265917"/>
                  </a:lnTo>
                  <a:lnTo>
                    <a:pt x="316253" y="1226486"/>
                  </a:lnTo>
                  <a:lnTo>
                    <a:pt x="338963" y="1187509"/>
                  </a:lnTo>
                  <a:lnTo>
                    <a:pt x="362373" y="1148994"/>
                  </a:lnTo>
                  <a:lnTo>
                    <a:pt x="386475" y="1110951"/>
                  </a:lnTo>
                  <a:lnTo>
                    <a:pt x="411259" y="1073387"/>
                  </a:lnTo>
                  <a:lnTo>
                    <a:pt x="436718" y="1036313"/>
                  </a:lnTo>
                  <a:lnTo>
                    <a:pt x="462841" y="999736"/>
                  </a:lnTo>
                  <a:lnTo>
                    <a:pt x="489621" y="963666"/>
                  </a:lnTo>
                  <a:lnTo>
                    <a:pt x="517049" y="928111"/>
                  </a:lnTo>
                  <a:lnTo>
                    <a:pt x="545115" y="893080"/>
                  </a:lnTo>
                  <a:lnTo>
                    <a:pt x="573811" y="858583"/>
                  </a:lnTo>
                  <a:lnTo>
                    <a:pt x="603128" y="824626"/>
                  </a:lnTo>
                  <a:lnTo>
                    <a:pt x="633058" y="791221"/>
                  </a:lnTo>
                  <a:lnTo>
                    <a:pt x="663591" y="758374"/>
                  </a:lnTo>
                  <a:lnTo>
                    <a:pt x="694719" y="726096"/>
                  </a:lnTo>
                  <a:lnTo>
                    <a:pt x="726433" y="694395"/>
                  </a:lnTo>
                  <a:lnTo>
                    <a:pt x="758724" y="663279"/>
                  </a:lnTo>
                  <a:lnTo>
                    <a:pt x="791583" y="632758"/>
                  </a:lnTo>
                  <a:lnTo>
                    <a:pt x="825002" y="602840"/>
                  </a:lnTo>
                  <a:lnTo>
                    <a:pt x="858972" y="573534"/>
                  </a:lnTo>
                  <a:lnTo>
                    <a:pt x="893483" y="544849"/>
                  </a:lnTo>
                  <a:lnTo>
                    <a:pt x="928528" y="516794"/>
                  </a:lnTo>
                  <a:lnTo>
                    <a:pt x="964096" y="489377"/>
                  </a:lnTo>
                  <a:lnTo>
                    <a:pt x="1000181" y="462608"/>
                  </a:lnTo>
                  <a:lnTo>
                    <a:pt x="1036772" y="436495"/>
                  </a:lnTo>
                  <a:lnTo>
                    <a:pt x="1073861" y="411046"/>
                  </a:lnTo>
                  <a:lnTo>
                    <a:pt x="1111439" y="386272"/>
                  </a:lnTo>
                  <a:lnTo>
                    <a:pt x="1149497" y="362179"/>
                  </a:lnTo>
                  <a:lnTo>
                    <a:pt x="1188027" y="338779"/>
                  </a:lnTo>
                  <a:lnTo>
                    <a:pt x="1227020" y="316078"/>
                  </a:lnTo>
                  <a:lnTo>
                    <a:pt x="1266466" y="294086"/>
                  </a:lnTo>
                  <a:lnTo>
                    <a:pt x="1306357" y="272812"/>
                  </a:lnTo>
                  <a:lnTo>
                    <a:pt x="1346685" y="252264"/>
                  </a:lnTo>
                  <a:lnTo>
                    <a:pt x="1387440" y="232452"/>
                  </a:lnTo>
                  <a:lnTo>
                    <a:pt x="1428614" y="213383"/>
                  </a:lnTo>
                  <a:lnTo>
                    <a:pt x="1470198" y="195068"/>
                  </a:lnTo>
                  <a:lnTo>
                    <a:pt x="1512183" y="177514"/>
                  </a:lnTo>
                  <a:lnTo>
                    <a:pt x="1554560" y="160731"/>
                  </a:lnTo>
                  <a:lnTo>
                    <a:pt x="1597320" y="144727"/>
                  </a:lnTo>
                  <a:lnTo>
                    <a:pt x="1640456" y="129511"/>
                  </a:lnTo>
                  <a:lnTo>
                    <a:pt x="1683957" y="115092"/>
                  </a:lnTo>
                  <a:lnTo>
                    <a:pt x="1727815" y="101479"/>
                  </a:lnTo>
                  <a:lnTo>
                    <a:pt x="1772021" y="88680"/>
                  </a:lnTo>
                  <a:lnTo>
                    <a:pt x="1816567" y="76705"/>
                  </a:lnTo>
                  <a:lnTo>
                    <a:pt x="1861443" y="65562"/>
                  </a:lnTo>
                  <a:lnTo>
                    <a:pt x="1906641" y="55259"/>
                  </a:lnTo>
                  <a:lnTo>
                    <a:pt x="1952153" y="45806"/>
                  </a:lnTo>
                  <a:lnTo>
                    <a:pt x="1997968" y="37212"/>
                  </a:lnTo>
                  <a:lnTo>
                    <a:pt x="2044079" y="29485"/>
                  </a:lnTo>
                  <a:lnTo>
                    <a:pt x="2090476" y="22634"/>
                  </a:lnTo>
                  <a:lnTo>
                    <a:pt x="2137152" y="16668"/>
                  </a:lnTo>
                  <a:lnTo>
                    <a:pt x="2184096" y="11596"/>
                  </a:lnTo>
                  <a:lnTo>
                    <a:pt x="2231300" y="7426"/>
                  </a:lnTo>
                  <a:lnTo>
                    <a:pt x="2278756" y="4168"/>
                  </a:lnTo>
                  <a:lnTo>
                    <a:pt x="2326455" y="1830"/>
                  </a:lnTo>
                  <a:lnTo>
                    <a:pt x="2374387" y="420"/>
                  </a:lnTo>
                  <a:lnTo>
                    <a:pt x="2417324" y="0"/>
                  </a:lnTo>
                </a:path>
                <a:path w="2417444" h="4843145">
                  <a:moveTo>
                    <a:pt x="2417324" y="35787"/>
                  </a:moveTo>
                  <a:lnTo>
                    <a:pt x="2374499" y="36211"/>
                  </a:lnTo>
                  <a:lnTo>
                    <a:pt x="2326681" y="37633"/>
                  </a:lnTo>
                  <a:lnTo>
                    <a:pt x="2279101" y="39992"/>
                  </a:lnTo>
                  <a:lnTo>
                    <a:pt x="2231767" y="43278"/>
                  </a:lnTo>
                  <a:lnTo>
                    <a:pt x="2184689" y="47484"/>
                  </a:lnTo>
                  <a:lnTo>
                    <a:pt x="2137874" y="52599"/>
                  </a:lnTo>
                  <a:lnTo>
                    <a:pt x="2091333" y="58616"/>
                  </a:lnTo>
                  <a:lnTo>
                    <a:pt x="2045074" y="65524"/>
                  </a:lnTo>
                  <a:lnTo>
                    <a:pt x="1999107" y="73316"/>
                  </a:lnTo>
                  <a:lnTo>
                    <a:pt x="1953439" y="81981"/>
                  </a:lnTo>
                  <a:lnTo>
                    <a:pt x="1908080" y="91512"/>
                  </a:lnTo>
                  <a:lnTo>
                    <a:pt x="1863040" y="101899"/>
                  </a:lnTo>
                  <a:lnTo>
                    <a:pt x="1818327" y="113133"/>
                  </a:lnTo>
                  <a:lnTo>
                    <a:pt x="1773949" y="125205"/>
                  </a:lnTo>
                  <a:lnTo>
                    <a:pt x="1729917" y="138107"/>
                  </a:lnTo>
                  <a:lnTo>
                    <a:pt x="1686238" y="151829"/>
                  </a:lnTo>
                  <a:lnTo>
                    <a:pt x="1642923" y="166362"/>
                  </a:lnTo>
                  <a:lnTo>
                    <a:pt x="1599979" y="181697"/>
                  </a:lnTo>
                  <a:lnTo>
                    <a:pt x="1557416" y="197826"/>
                  </a:lnTo>
                  <a:lnTo>
                    <a:pt x="1515244" y="214739"/>
                  </a:lnTo>
                  <a:lnTo>
                    <a:pt x="1473470" y="232428"/>
                  </a:lnTo>
                  <a:lnTo>
                    <a:pt x="1432103" y="250883"/>
                  </a:lnTo>
                  <a:lnTo>
                    <a:pt x="1391154" y="270095"/>
                  </a:lnTo>
                  <a:lnTo>
                    <a:pt x="1350630" y="290056"/>
                  </a:lnTo>
                  <a:lnTo>
                    <a:pt x="1310541" y="310757"/>
                  </a:lnTo>
                  <a:lnTo>
                    <a:pt x="1270896" y="332188"/>
                  </a:lnTo>
                  <a:lnTo>
                    <a:pt x="1231704" y="354341"/>
                  </a:lnTo>
                  <a:lnTo>
                    <a:pt x="1192973" y="377206"/>
                  </a:lnTo>
                  <a:lnTo>
                    <a:pt x="1154712" y="400775"/>
                  </a:lnTo>
                  <a:lnTo>
                    <a:pt x="1116932" y="425039"/>
                  </a:lnTo>
                  <a:lnTo>
                    <a:pt x="1079640" y="449988"/>
                  </a:lnTo>
                  <a:lnTo>
                    <a:pt x="1042845" y="475614"/>
                  </a:lnTo>
                  <a:lnTo>
                    <a:pt x="1006557" y="501908"/>
                  </a:lnTo>
                  <a:lnTo>
                    <a:pt x="970784" y="528861"/>
                  </a:lnTo>
                  <a:lnTo>
                    <a:pt x="935536" y="556464"/>
                  </a:lnTo>
                  <a:lnTo>
                    <a:pt x="900822" y="584707"/>
                  </a:lnTo>
                  <a:lnTo>
                    <a:pt x="866649" y="613583"/>
                  </a:lnTo>
                  <a:lnTo>
                    <a:pt x="833029" y="643081"/>
                  </a:lnTo>
                  <a:lnTo>
                    <a:pt x="799968" y="673193"/>
                  </a:lnTo>
                  <a:lnTo>
                    <a:pt x="767477" y="703910"/>
                  </a:lnTo>
                  <a:lnTo>
                    <a:pt x="735564" y="735224"/>
                  </a:lnTo>
                  <a:lnTo>
                    <a:pt x="704239" y="767124"/>
                  </a:lnTo>
                  <a:lnTo>
                    <a:pt x="673509" y="799602"/>
                  </a:lnTo>
                  <a:lnTo>
                    <a:pt x="643385" y="832650"/>
                  </a:lnTo>
                  <a:lnTo>
                    <a:pt x="613875" y="866257"/>
                  </a:lnTo>
                  <a:lnTo>
                    <a:pt x="584988" y="900416"/>
                  </a:lnTo>
                  <a:lnTo>
                    <a:pt x="556734" y="935117"/>
                  </a:lnTo>
                  <a:lnTo>
                    <a:pt x="529120" y="970352"/>
                  </a:lnTo>
                  <a:lnTo>
                    <a:pt x="502157" y="1006110"/>
                  </a:lnTo>
                  <a:lnTo>
                    <a:pt x="475853" y="1042384"/>
                  </a:lnTo>
                  <a:lnTo>
                    <a:pt x="450216" y="1079164"/>
                  </a:lnTo>
                  <a:lnTo>
                    <a:pt x="425257" y="1116441"/>
                  </a:lnTo>
                  <a:lnTo>
                    <a:pt x="400984" y="1154207"/>
                  </a:lnTo>
                  <a:lnTo>
                    <a:pt x="377406" y="1192452"/>
                  </a:lnTo>
                  <a:lnTo>
                    <a:pt x="354531" y="1231168"/>
                  </a:lnTo>
                  <a:lnTo>
                    <a:pt x="332370" y="1270345"/>
                  </a:lnTo>
                  <a:lnTo>
                    <a:pt x="310930" y="1309975"/>
                  </a:lnTo>
                  <a:lnTo>
                    <a:pt x="290222" y="1350048"/>
                  </a:lnTo>
                  <a:lnTo>
                    <a:pt x="270253" y="1390556"/>
                  </a:lnTo>
                  <a:lnTo>
                    <a:pt x="251033" y="1431489"/>
                  </a:lnTo>
                  <a:lnTo>
                    <a:pt x="232570" y="1472839"/>
                  </a:lnTo>
                  <a:lnTo>
                    <a:pt x="214875" y="1514597"/>
                  </a:lnTo>
                  <a:lnTo>
                    <a:pt x="197955" y="1556753"/>
                  </a:lnTo>
                  <a:lnTo>
                    <a:pt x="181820" y="1599299"/>
                  </a:lnTo>
                  <a:lnTo>
                    <a:pt x="166478" y="1642225"/>
                  </a:lnTo>
                  <a:lnTo>
                    <a:pt x="151940" y="1685524"/>
                  </a:lnTo>
                  <a:lnTo>
                    <a:pt x="138212" y="1729185"/>
                  </a:lnTo>
                  <a:lnTo>
                    <a:pt x="125306" y="1773200"/>
                  </a:lnTo>
                  <a:lnTo>
                    <a:pt x="113229" y="1817560"/>
                  </a:lnTo>
                  <a:lnTo>
                    <a:pt x="101990" y="1862256"/>
                  </a:lnTo>
                  <a:lnTo>
                    <a:pt x="91599" y="1907279"/>
                  </a:lnTo>
                  <a:lnTo>
                    <a:pt x="82065" y="1952620"/>
                  </a:lnTo>
                  <a:lnTo>
                    <a:pt x="73396" y="1998269"/>
                  </a:lnTo>
                  <a:lnTo>
                    <a:pt x="65601" y="2044219"/>
                  </a:lnTo>
                  <a:lnTo>
                    <a:pt x="58690" y="2090460"/>
                  </a:lnTo>
                  <a:lnTo>
                    <a:pt x="52671" y="2136983"/>
                  </a:lnTo>
                  <a:lnTo>
                    <a:pt x="47554" y="2183778"/>
                  </a:lnTo>
                  <a:lnTo>
                    <a:pt x="43346" y="2230838"/>
                  </a:lnTo>
                  <a:lnTo>
                    <a:pt x="40059" y="2278154"/>
                  </a:lnTo>
                  <a:lnTo>
                    <a:pt x="37699" y="2325715"/>
                  </a:lnTo>
                  <a:lnTo>
                    <a:pt x="36277" y="2373514"/>
                  </a:lnTo>
                  <a:lnTo>
                    <a:pt x="35801" y="2421541"/>
                  </a:lnTo>
                  <a:lnTo>
                    <a:pt x="36277" y="2469567"/>
                  </a:lnTo>
                  <a:lnTo>
                    <a:pt x="37699" y="2517366"/>
                  </a:lnTo>
                  <a:lnTo>
                    <a:pt x="40059" y="2564927"/>
                  </a:lnTo>
                  <a:lnTo>
                    <a:pt x="43346" y="2612243"/>
                  </a:lnTo>
                  <a:lnTo>
                    <a:pt x="47554" y="2659303"/>
                  </a:lnTo>
                  <a:lnTo>
                    <a:pt x="52671" y="2706098"/>
                  </a:lnTo>
                  <a:lnTo>
                    <a:pt x="58690" y="2752621"/>
                  </a:lnTo>
                  <a:lnTo>
                    <a:pt x="65601" y="2798862"/>
                  </a:lnTo>
                  <a:lnTo>
                    <a:pt x="73396" y="2844812"/>
                  </a:lnTo>
                  <a:lnTo>
                    <a:pt x="82065" y="2890461"/>
                  </a:lnTo>
                  <a:lnTo>
                    <a:pt x="91599" y="2935802"/>
                  </a:lnTo>
                  <a:lnTo>
                    <a:pt x="101990" y="2980825"/>
                  </a:lnTo>
                  <a:lnTo>
                    <a:pt x="113229" y="3025521"/>
                  </a:lnTo>
                  <a:lnTo>
                    <a:pt x="125306" y="3069881"/>
                  </a:lnTo>
                  <a:lnTo>
                    <a:pt x="138212" y="3113896"/>
                  </a:lnTo>
                  <a:lnTo>
                    <a:pt x="151940" y="3157557"/>
                  </a:lnTo>
                  <a:lnTo>
                    <a:pt x="166478" y="3200856"/>
                  </a:lnTo>
                  <a:lnTo>
                    <a:pt x="181820" y="3243782"/>
                  </a:lnTo>
                  <a:lnTo>
                    <a:pt x="197955" y="3286328"/>
                  </a:lnTo>
                  <a:lnTo>
                    <a:pt x="214875" y="3328484"/>
                  </a:lnTo>
                  <a:lnTo>
                    <a:pt x="232570" y="3370242"/>
                  </a:lnTo>
                  <a:lnTo>
                    <a:pt x="251033" y="3411592"/>
                  </a:lnTo>
                  <a:lnTo>
                    <a:pt x="270253" y="3452525"/>
                  </a:lnTo>
                  <a:lnTo>
                    <a:pt x="290222" y="3493033"/>
                  </a:lnTo>
                  <a:lnTo>
                    <a:pt x="310930" y="3533106"/>
                  </a:lnTo>
                  <a:lnTo>
                    <a:pt x="332370" y="3572736"/>
                  </a:lnTo>
                  <a:lnTo>
                    <a:pt x="354531" y="3611913"/>
                  </a:lnTo>
                  <a:lnTo>
                    <a:pt x="377406" y="3650629"/>
                  </a:lnTo>
                  <a:lnTo>
                    <a:pt x="400984" y="3688874"/>
                  </a:lnTo>
                  <a:lnTo>
                    <a:pt x="425257" y="3726640"/>
                  </a:lnTo>
                  <a:lnTo>
                    <a:pt x="450216" y="3763917"/>
                  </a:lnTo>
                  <a:lnTo>
                    <a:pt x="475853" y="3800697"/>
                  </a:lnTo>
                  <a:lnTo>
                    <a:pt x="502157" y="3836971"/>
                  </a:lnTo>
                  <a:lnTo>
                    <a:pt x="529120" y="3872729"/>
                  </a:lnTo>
                  <a:lnTo>
                    <a:pt x="556734" y="3907964"/>
                  </a:lnTo>
                  <a:lnTo>
                    <a:pt x="584988" y="3942665"/>
                  </a:lnTo>
                  <a:lnTo>
                    <a:pt x="613875" y="3976824"/>
                  </a:lnTo>
                  <a:lnTo>
                    <a:pt x="643385" y="4010431"/>
                  </a:lnTo>
                  <a:lnTo>
                    <a:pt x="673509" y="4043479"/>
                  </a:lnTo>
                  <a:lnTo>
                    <a:pt x="704239" y="4075957"/>
                  </a:lnTo>
                  <a:lnTo>
                    <a:pt x="735564" y="4107857"/>
                  </a:lnTo>
                  <a:lnTo>
                    <a:pt x="767477" y="4139171"/>
                  </a:lnTo>
                  <a:lnTo>
                    <a:pt x="799968" y="4169888"/>
                  </a:lnTo>
                  <a:lnTo>
                    <a:pt x="833029" y="4200000"/>
                  </a:lnTo>
                  <a:lnTo>
                    <a:pt x="866649" y="4229498"/>
                  </a:lnTo>
                  <a:lnTo>
                    <a:pt x="900822" y="4258374"/>
                  </a:lnTo>
                  <a:lnTo>
                    <a:pt x="935536" y="4286617"/>
                  </a:lnTo>
                  <a:lnTo>
                    <a:pt x="970784" y="4314220"/>
                  </a:lnTo>
                  <a:lnTo>
                    <a:pt x="1006557" y="4341173"/>
                  </a:lnTo>
                  <a:lnTo>
                    <a:pt x="1042845" y="4367467"/>
                  </a:lnTo>
                  <a:lnTo>
                    <a:pt x="1079640" y="4393093"/>
                  </a:lnTo>
                  <a:lnTo>
                    <a:pt x="1116932" y="4418042"/>
                  </a:lnTo>
                  <a:lnTo>
                    <a:pt x="1154712" y="4442306"/>
                  </a:lnTo>
                  <a:lnTo>
                    <a:pt x="1192973" y="4465875"/>
                  </a:lnTo>
                  <a:lnTo>
                    <a:pt x="1231704" y="4488740"/>
                  </a:lnTo>
                  <a:lnTo>
                    <a:pt x="1270896" y="4510893"/>
                  </a:lnTo>
                  <a:lnTo>
                    <a:pt x="1310541" y="4532324"/>
                  </a:lnTo>
                  <a:lnTo>
                    <a:pt x="1350630" y="4553025"/>
                  </a:lnTo>
                  <a:lnTo>
                    <a:pt x="1391154" y="4572986"/>
                  </a:lnTo>
                  <a:lnTo>
                    <a:pt x="1432103" y="4592198"/>
                  </a:lnTo>
                  <a:lnTo>
                    <a:pt x="1473470" y="4610653"/>
                  </a:lnTo>
                  <a:lnTo>
                    <a:pt x="1515244" y="4628342"/>
                  </a:lnTo>
                  <a:lnTo>
                    <a:pt x="1557416" y="4645255"/>
                  </a:lnTo>
                  <a:lnTo>
                    <a:pt x="1599979" y="4661384"/>
                  </a:lnTo>
                  <a:lnTo>
                    <a:pt x="1642923" y="4676719"/>
                  </a:lnTo>
                  <a:lnTo>
                    <a:pt x="1686238" y="4691252"/>
                  </a:lnTo>
                  <a:lnTo>
                    <a:pt x="1729917" y="4704974"/>
                  </a:lnTo>
                  <a:lnTo>
                    <a:pt x="1773949" y="4717876"/>
                  </a:lnTo>
                  <a:lnTo>
                    <a:pt x="1818327" y="4729948"/>
                  </a:lnTo>
                  <a:lnTo>
                    <a:pt x="1863040" y="4741182"/>
                  </a:lnTo>
                  <a:lnTo>
                    <a:pt x="1908080" y="4751569"/>
                  </a:lnTo>
                  <a:lnTo>
                    <a:pt x="1953439" y="4761100"/>
                  </a:lnTo>
                  <a:lnTo>
                    <a:pt x="1999107" y="4769765"/>
                  </a:lnTo>
                  <a:lnTo>
                    <a:pt x="2045074" y="4777557"/>
                  </a:lnTo>
                  <a:lnTo>
                    <a:pt x="2091333" y="4784465"/>
                  </a:lnTo>
                  <a:lnTo>
                    <a:pt x="2137874" y="4790482"/>
                  </a:lnTo>
                  <a:lnTo>
                    <a:pt x="2184689" y="4795597"/>
                  </a:lnTo>
                  <a:lnTo>
                    <a:pt x="2231767" y="4799803"/>
                  </a:lnTo>
                  <a:lnTo>
                    <a:pt x="2279101" y="4803089"/>
                  </a:lnTo>
                  <a:lnTo>
                    <a:pt x="2326681" y="4805448"/>
                  </a:lnTo>
                  <a:lnTo>
                    <a:pt x="2374499" y="4806870"/>
                  </a:lnTo>
                  <a:lnTo>
                    <a:pt x="2417324" y="4807294"/>
                  </a:lnTo>
                </a:path>
              </a:pathLst>
            </a:custGeom>
            <a:ln w="119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305553"/>
            <a:ext cx="783272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4235" algn="l"/>
                <a:tab pos="2267585" algn="l"/>
              </a:tabLst>
            </a:pPr>
            <a:r>
              <a:rPr dirty="0" spc="-50">
                <a:solidFill>
                  <a:srgbClr val="F8F8F8"/>
                </a:solidFill>
              </a:rPr>
              <a:t>W</a:t>
            </a:r>
            <a:r>
              <a:rPr dirty="0">
                <a:solidFill>
                  <a:srgbClr val="F8F8F8"/>
                </a:solidFill>
              </a:rPr>
              <a:t>	E</a:t>
            </a:r>
            <a:r>
              <a:rPr dirty="0" spc="-30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B</a:t>
            </a:r>
            <a:r>
              <a:rPr dirty="0">
                <a:solidFill>
                  <a:srgbClr val="F8F8F8"/>
                </a:solidFill>
              </a:rPr>
              <a:t>	A</a:t>
            </a:r>
            <a:r>
              <a:rPr dirty="0" spc="-30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P</a:t>
            </a:r>
            <a:r>
              <a:rPr dirty="0" spc="50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P</a:t>
            </a:r>
            <a:r>
              <a:rPr dirty="0" spc="49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L</a:t>
            </a:r>
            <a:r>
              <a:rPr dirty="0" spc="-55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IC</a:t>
            </a:r>
            <a:r>
              <a:rPr dirty="0" spc="434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A</a:t>
            </a:r>
            <a:r>
              <a:rPr dirty="0" spc="-29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1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IO</a:t>
            </a:r>
            <a:r>
              <a:rPr dirty="0" spc="254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58200" y="0"/>
            <a:ext cx="9829800" cy="10287000"/>
            <a:chOff x="8458200" y="0"/>
            <a:chExt cx="98298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91440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1837944"/>
              <a:ext cx="9372599" cy="683285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016000" y="3395719"/>
            <a:ext cx="170307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692150" algn="l"/>
              </a:tabLst>
            </a:pPr>
            <a:r>
              <a:rPr dirty="0" sz="2000" spc="-25">
                <a:latin typeface="Arial"/>
                <a:cs typeface="Arial"/>
              </a:rPr>
              <a:t>To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25">
                <a:latin typeface="Times New Roman"/>
                <a:cs typeface="Times New Roman"/>
              </a:rPr>
              <a:t> ild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44550" algn="l"/>
                <a:tab pos="1619250" algn="l"/>
              </a:tabLst>
            </a:pPr>
            <a:r>
              <a:rPr dirty="0" sz="2000" spc="-20" b="1">
                <a:solidFill>
                  <a:srgbClr val="522386"/>
                </a:solidFill>
                <a:latin typeface="Arial"/>
                <a:cs typeface="Arial"/>
              </a:rPr>
              <a:t>Node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- </a:t>
            </a:r>
            <a:r>
              <a:rPr dirty="0" sz="2000" spc="-25" b="1">
                <a:solidFill>
                  <a:srgbClr val="522386"/>
                </a:solidFill>
                <a:latin typeface="Arial"/>
                <a:cs typeface="Arial"/>
              </a:rPr>
              <a:t>Red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10008" y="3395719"/>
            <a:ext cx="337502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802005" algn="l"/>
                <a:tab pos="1733550" algn="l"/>
              </a:tabLst>
            </a:pPr>
            <a:r>
              <a:rPr dirty="0" sz="2000" spc="295">
                <a:latin typeface="Times New Roman"/>
                <a:cs typeface="Times New Roman"/>
              </a:rPr>
              <a:t>our</a:t>
            </a:r>
            <a:r>
              <a:rPr dirty="0" sz="2000">
                <a:latin typeface="Times New Roman"/>
                <a:cs typeface="Times New Roman"/>
              </a:rPr>
              <a:t>	w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	a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200"/>
              </a:spcBef>
            </a:pPr>
            <a:r>
              <a:rPr dirty="0" sz="2000" spc="-5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80229" y="3395719"/>
            <a:ext cx="1565275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300"/>
              </a:spcBef>
              <a:tabLst>
                <a:tab pos="873125" algn="l"/>
              </a:tabLst>
            </a:pPr>
            <a:r>
              <a:rPr dirty="0" sz="2000">
                <a:latin typeface="Times New Roman"/>
                <a:cs typeface="Times New Roman"/>
              </a:rPr>
              <a:t>w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240">
                <a:latin typeface="Times New Roman"/>
                <a:cs typeface="Times New Roman"/>
              </a:rPr>
              <a:t>us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200"/>
              </a:spcBef>
              <a:tabLst>
                <a:tab pos="702945" algn="l"/>
              </a:tabLst>
            </a:pPr>
            <a:r>
              <a:rPr dirty="0" sz="2000" spc="-25">
                <a:latin typeface="Arial"/>
                <a:cs typeface="Arial"/>
              </a:rPr>
              <a:t>for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wiring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716915" algn="l"/>
              </a:tabLst>
            </a:pPr>
            <a:r>
              <a:rPr dirty="0" sz="2000" spc="-25">
                <a:latin typeface="Arial"/>
                <a:cs typeface="Arial"/>
              </a:rPr>
              <a:t>and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online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86857" y="4005624"/>
            <a:ext cx="15201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74585" y="3852869"/>
            <a:ext cx="56134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705">
              <a:lnSpc>
                <a:spcPct val="150000"/>
              </a:lnSpc>
              <a:spcBef>
                <a:spcPts val="100"/>
              </a:spcBef>
            </a:pPr>
            <a:r>
              <a:rPr dirty="0" sz="2000" spc="-20">
                <a:latin typeface="Arial"/>
                <a:cs typeface="Arial"/>
              </a:rPr>
              <a:t>tool APIs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6338" y="4310119"/>
            <a:ext cx="13773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50000"/>
              </a:lnSpc>
              <a:spcBef>
                <a:spcPts val="100"/>
              </a:spcBef>
              <a:tabLst>
                <a:tab pos="1293495" algn="l"/>
              </a:tabLst>
            </a:pPr>
            <a:r>
              <a:rPr dirty="0" sz="2000" spc="-10">
                <a:latin typeface="Arial"/>
                <a:cs typeface="Arial"/>
              </a:rPr>
              <a:t>together services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89428" y="4462874"/>
            <a:ext cx="2554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0360" algn="l"/>
              </a:tabLst>
            </a:pPr>
            <a:r>
              <a:rPr dirty="0" sz="2000" spc="-10">
                <a:latin typeface="Arial"/>
                <a:cs typeface="Arial"/>
              </a:rPr>
              <a:t>hardware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devices,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2120972"/>
            <a:ext cx="227457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</a:t>
            </a:r>
            <a:r>
              <a:rPr dirty="0" spc="40"/>
              <a:t> </a:t>
            </a:r>
            <a:r>
              <a:rPr dirty="0"/>
              <a:t>L</a:t>
            </a:r>
            <a:r>
              <a:rPr dirty="0" spc="-550"/>
              <a:t> </a:t>
            </a:r>
            <a:r>
              <a:rPr dirty="0"/>
              <a:t>O</a:t>
            </a:r>
            <a:r>
              <a:rPr dirty="0" spc="260"/>
              <a:t> </a:t>
            </a:r>
            <a:r>
              <a:rPr dirty="0" spc="-50"/>
              <a:t>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2609" y="672157"/>
            <a:ext cx="538226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dirty="0"/>
              <a:t>D</a:t>
            </a:r>
            <a:r>
              <a:rPr dirty="0" spc="100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 spc="-50"/>
              <a:t>S</a:t>
            </a:r>
            <a:r>
              <a:rPr dirty="0"/>
              <a:t>	H</a:t>
            </a:r>
            <a:r>
              <a:rPr dirty="0" spc="160"/>
              <a:t> </a:t>
            </a:r>
            <a:r>
              <a:rPr dirty="0"/>
              <a:t>B</a:t>
            </a:r>
            <a:r>
              <a:rPr dirty="0" spc="35"/>
              <a:t> </a:t>
            </a:r>
            <a:r>
              <a:rPr dirty="0"/>
              <a:t>O</a:t>
            </a:r>
            <a:r>
              <a:rPr dirty="0" spc="245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R</a:t>
            </a:r>
            <a:r>
              <a:rPr dirty="0" spc="110"/>
              <a:t> </a:t>
            </a:r>
            <a:r>
              <a:rPr dirty="0" spc="-50"/>
              <a:t>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997" y="1714500"/>
            <a:ext cx="15272003" cy="81564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4350" cy="10287000"/>
            <a:chOff x="0" y="0"/>
            <a:chExt cx="1829435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870676" y="2726225"/>
              <a:ext cx="2417445" cy="4838700"/>
            </a:xfrm>
            <a:custGeom>
              <a:avLst/>
              <a:gdLst/>
              <a:ahLst/>
              <a:cxnLst/>
              <a:rect l="l" t="t" r="r" b="b"/>
              <a:pathLst>
                <a:path w="2417444" h="4838700">
                  <a:moveTo>
                    <a:pt x="2417322" y="25399"/>
                  </a:moveTo>
                  <a:lnTo>
                    <a:pt x="2044079" y="25399"/>
                  </a:lnTo>
                  <a:lnTo>
                    <a:pt x="2090476" y="12699"/>
                  </a:lnTo>
                  <a:lnTo>
                    <a:pt x="2137151" y="12699"/>
                  </a:lnTo>
                  <a:lnTo>
                    <a:pt x="2184096" y="0"/>
                  </a:lnTo>
                  <a:lnTo>
                    <a:pt x="2417322" y="0"/>
                  </a:lnTo>
                  <a:lnTo>
                    <a:pt x="2417322" y="25399"/>
                  </a:lnTo>
                  <a:close/>
                </a:path>
                <a:path w="2417444" h="4838700">
                  <a:moveTo>
                    <a:pt x="2045074" y="4775199"/>
                  </a:moveTo>
                  <a:lnTo>
                    <a:pt x="1861443" y="4775199"/>
                  </a:lnTo>
                  <a:lnTo>
                    <a:pt x="1640455" y="4711699"/>
                  </a:lnTo>
                  <a:lnTo>
                    <a:pt x="1597320" y="4686299"/>
                  </a:lnTo>
                  <a:lnTo>
                    <a:pt x="1512183" y="4660899"/>
                  </a:lnTo>
                  <a:lnTo>
                    <a:pt x="1470198" y="4635499"/>
                  </a:lnTo>
                  <a:lnTo>
                    <a:pt x="1387440" y="4610099"/>
                  </a:lnTo>
                  <a:lnTo>
                    <a:pt x="1306357" y="4559299"/>
                  </a:lnTo>
                  <a:lnTo>
                    <a:pt x="1266466" y="4546599"/>
                  </a:lnTo>
                  <a:lnTo>
                    <a:pt x="1188027" y="4495799"/>
                  </a:lnTo>
                  <a:lnTo>
                    <a:pt x="1111439" y="4444999"/>
                  </a:lnTo>
                  <a:lnTo>
                    <a:pt x="1036772" y="4394199"/>
                  </a:lnTo>
                  <a:lnTo>
                    <a:pt x="964096" y="4343399"/>
                  </a:lnTo>
                  <a:lnTo>
                    <a:pt x="928527" y="4317999"/>
                  </a:lnTo>
                  <a:lnTo>
                    <a:pt x="893483" y="4292599"/>
                  </a:lnTo>
                  <a:lnTo>
                    <a:pt x="858971" y="4267199"/>
                  </a:lnTo>
                  <a:lnTo>
                    <a:pt x="825002" y="4229099"/>
                  </a:lnTo>
                  <a:lnTo>
                    <a:pt x="791583" y="4203699"/>
                  </a:lnTo>
                  <a:lnTo>
                    <a:pt x="758724" y="4178299"/>
                  </a:lnTo>
                  <a:lnTo>
                    <a:pt x="726433" y="4140199"/>
                  </a:lnTo>
                  <a:lnTo>
                    <a:pt x="694719" y="4114799"/>
                  </a:lnTo>
                  <a:lnTo>
                    <a:pt x="663591" y="4076699"/>
                  </a:lnTo>
                  <a:lnTo>
                    <a:pt x="633058" y="4051299"/>
                  </a:lnTo>
                  <a:lnTo>
                    <a:pt x="603128" y="4013199"/>
                  </a:lnTo>
                  <a:lnTo>
                    <a:pt x="573811" y="3975099"/>
                  </a:lnTo>
                  <a:lnTo>
                    <a:pt x="545115" y="3949699"/>
                  </a:lnTo>
                  <a:lnTo>
                    <a:pt x="517049" y="3911599"/>
                  </a:lnTo>
                  <a:lnTo>
                    <a:pt x="489621" y="3873499"/>
                  </a:lnTo>
                  <a:lnTo>
                    <a:pt x="462841" y="3835399"/>
                  </a:lnTo>
                  <a:lnTo>
                    <a:pt x="436718" y="3797299"/>
                  </a:lnTo>
                  <a:lnTo>
                    <a:pt x="411259" y="3759199"/>
                  </a:lnTo>
                  <a:lnTo>
                    <a:pt x="386475" y="3721099"/>
                  </a:lnTo>
                  <a:lnTo>
                    <a:pt x="362373" y="3682999"/>
                  </a:lnTo>
                  <a:lnTo>
                    <a:pt x="338963" y="3644899"/>
                  </a:lnTo>
                  <a:lnTo>
                    <a:pt x="316253" y="3606799"/>
                  </a:lnTo>
                  <a:lnTo>
                    <a:pt x="294253" y="3568699"/>
                  </a:lnTo>
                  <a:lnTo>
                    <a:pt x="272970" y="3530599"/>
                  </a:lnTo>
                  <a:lnTo>
                    <a:pt x="252414" y="3492499"/>
                  </a:lnTo>
                  <a:lnTo>
                    <a:pt x="232594" y="3454399"/>
                  </a:lnTo>
                  <a:lnTo>
                    <a:pt x="213518" y="3403599"/>
                  </a:lnTo>
                  <a:lnTo>
                    <a:pt x="195196" y="3365499"/>
                  </a:lnTo>
                  <a:lnTo>
                    <a:pt x="177635" y="3327399"/>
                  </a:lnTo>
                  <a:lnTo>
                    <a:pt x="160845" y="3276599"/>
                  </a:lnTo>
                  <a:lnTo>
                    <a:pt x="144835" y="3238499"/>
                  </a:lnTo>
                  <a:lnTo>
                    <a:pt x="129613" y="3200399"/>
                  </a:lnTo>
                  <a:lnTo>
                    <a:pt x="115189" y="3149599"/>
                  </a:lnTo>
                  <a:lnTo>
                    <a:pt x="101570" y="3111499"/>
                  </a:lnTo>
                  <a:lnTo>
                    <a:pt x="88766" y="3060699"/>
                  </a:lnTo>
                  <a:lnTo>
                    <a:pt x="76786" y="3022599"/>
                  </a:lnTo>
                  <a:lnTo>
                    <a:pt x="65639" y="2971799"/>
                  </a:lnTo>
                  <a:lnTo>
                    <a:pt x="55332" y="2933699"/>
                  </a:lnTo>
                  <a:lnTo>
                    <a:pt x="45876" y="2882899"/>
                  </a:lnTo>
                  <a:lnTo>
                    <a:pt x="37278" y="2844799"/>
                  </a:lnTo>
                  <a:lnTo>
                    <a:pt x="29548" y="2793999"/>
                  </a:lnTo>
                  <a:lnTo>
                    <a:pt x="22694" y="2743199"/>
                  </a:lnTo>
                  <a:lnTo>
                    <a:pt x="16726" y="2705099"/>
                  </a:lnTo>
                  <a:lnTo>
                    <a:pt x="11652" y="2654299"/>
                  </a:lnTo>
                  <a:lnTo>
                    <a:pt x="7481" y="2603499"/>
                  </a:lnTo>
                  <a:lnTo>
                    <a:pt x="4221" y="2552699"/>
                  </a:lnTo>
                  <a:lnTo>
                    <a:pt x="1881" y="2514599"/>
                  </a:lnTo>
                  <a:lnTo>
                    <a:pt x="471" y="2463799"/>
                  </a:lnTo>
                  <a:lnTo>
                    <a:pt x="0" y="2412999"/>
                  </a:lnTo>
                  <a:lnTo>
                    <a:pt x="471" y="2362199"/>
                  </a:lnTo>
                  <a:lnTo>
                    <a:pt x="1881" y="2324099"/>
                  </a:lnTo>
                  <a:lnTo>
                    <a:pt x="4221" y="2273299"/>
                  </a:lnTo>
                  <a:lnTo>
                    <a:pt x="7481" y="2222499"/>
                  </a:lnTo>
                  <a:lnTo>
                    <a:pt x="11652" y="2171699"/>
                  </a:lnTo>
                  <a:lnTo>
                    <a:pt x="16726" y="2133599"/>
                  </a:lnTo>
                  <a:lnTo>
                    <a:pt x="22694" y="2082799"/>
                  </a:lnTo>
                  <a:lnTo>
                    <a:pt x="29548" y="2031999"/>
                  </a:lnTo>
                  <a:lnTo>
                    <a:pt x="37278" y="1993899"/>
                  </a:lnTo>
                  <a:lnTo>
                    <a:pt x="45876" y="1943099"/>
                  </a:lnTo>
                  <a:lnTo>
                    <a:pt x="55332" y="1904999"/>
                  </a:lnTo>
                  <a:lnTo>
                    <a:pt x="65639" y="1854199"/>
                  </a:lnTo>
                  <a:lnTo>
                    <a:pt x="76786" y="1803399"/>
                  </a:lnTo>
                  <a:lnTo>
                    <a:pt x="88766" y="1765299"/>
                  </a:lnTo>
                  <a:lnTo>
                    <a:pt x="101570" y="1714499"/>
                  </a:lnTo>
                  <a:lnTo>
                    <a:pt x="115189" y="1676399"/>
                  </a:lnTo>
                  <a:lnTo>
                    <a:pt x="129613" y="1638299"/>
                  </a:lnTo>
                  <a:lnTo>
                    <a:pt x="144835" y="1587499"/>
                  </a:lnTo>
                  <a:lnTo>
                    <a:pt x="160845" y="1549399"/>
                  </a:lnTo>
                  <a:lnTo>
                    <a:pt x="177635" y="1511299"/>
                  </a:lnTo>
                  <a:lnTo>
                    <a:pt x="195196" y="1460499"/>
                  </a:lnTo>
                  <a:lnTo>
                    <a:pt x="213518" y="1422399"/>
                  </a:lnTo>
                  <a:lnTo>
                    <a:pt x="232594" y="1384299"/>
                  </a:lnTo>
                  <a:lnTo>
                    <a:pt x="252414" y="1333499"/>
                  </a:lnTo>
                  <a:lnTo>
                    <a:pt x="272970" y="1295399"/>
                  </a:lnTo>
                  <a:lnTo>
                    <a:pt x="294253" y="1257299"/>
                  </a:lnTo>
                  <a:lnTo>
                    <a:pt x="316253" y="1219199"/>
                  </a:lnTo>
                  <a:lnTo>
                    <a:pt x="338963" y="1181099"/>
                  </a:lnTo>
                  <a:lnTo>
                    <a:pt x="362373" y="1142999"/>
                  </a:lnTo>
                  <a:lnTo>
                    <a:pt x="386475" y="1104899"/>
                  </a:lnTo>
                  <a:lnTo>
                    <a:pt x="411259" y="1066799"/>
                  </a:lnTo>
                  <a:lnTo>
                    <a:pt x="436718" y="1028699"/>
                  </a:lnTo>
                  <a:lnTo>
                    <a:pt x="462841" y="990599"/>
                  </a:lnTo>
                  <a:lnTo>
                    <a:pt x="489621" y="952499"/>
                  </a:lnTo>
                  <a:lnTo>
                    <a:pt x="517049" y="927099"/>
                  </a:lnTo>
                  <a:lnTo>
                    <a:pt x="545115" y="888999"/>
                  </a:lnTo>
                  <a:lnTo>
                    <a:pt x="573811" y="850899"/>
                  </a:lnTo>
                  <a:lnTo>
                    <a:pt x="603128" y="812799"/>
                  </a:lnTo>
                  <a:lnTo>
                    <a:pt x="633058" y="787399"/>
                  </a:lnTo>
                  <a:lnTo>
                    <a:pt x="663591" y="749299"/>
                  </a:lnTo>
                  <a:lnTo>
                    <a:pt x="694719" y="723899"/>
                  </a:lnTo>
                  <a:lnTo>
                    <a:pt x="726433" y="685799"/>
                  </a:lnTo>
                  <a:lnTo>
                    <a:pt x="758724" y="660399"/>
                  </a:lnTo>
                  <a:lnTo>
                    <a:pt x="791583" y="622299"/>
                  </a:lnTo>
                  <a:lnTo>
                    <a:pt x="825002" y="596899"/>
                  </a:lnTo>
                  <a:lnTo>
                    <a:pt x="858971" y="571499"/>
                  </a:lnTo>
                  <a:lnTo>
                    <a:pt x="893483" y="533399"/>
                  </a:lnTo>
                  <a:lnTo>
                    <a:pt x="928527" y="507999"/>
                  </a:lnTo>
                  <a:lnTo>
                    <a:pt x="964096" y="482599"/>
                  </a:lnTo>
                  <a:lnTo>
                    <a:pt x="1000181" y="457199"/>
                  </a:lnTo>
                  <a:lnTo>
                    <a:pt x="1073861" y="406399"/>
                  </a:lnTo>
                  <a:lnTo>
                    <a:pt x="1149497" y="355599"/>
                  </a:lnTo>
                  <a:lnTo>
                    <a:pt x="1227019" y="304799"/>
                  </a:lnTo>
                  <a:lnTo>
                    <a:pt x="1266466" y="292099"/>
                  </a:lnTo>
                  <a:lnTo>
                    <a:pt x="1346685" y="241299"/>
                  </a:lnTo>
                  <a:lnTo>
                    <a:pt x="1387440" y="228599"/>
                  </a:lnTo>
                  <a:lnTo>
                    <a:pt x="1428614" y="203199"/>
                  </a:lnTo>
                  <a:lnTo>
                    <a:pt x="1470198" y="190499"/>
                  </a:lnTo>
                  <a:lnTo>
                    <a:pt x="1512183" y="165099"/>
                  </a:lnTo>
                  <a:lnTo>
                    <a:pt x="1683956" y="114299"/>
                  </a:lnTo>
                  <a:lnTo>
                    <a:pt x="1727815" y="88899"/>
                  </a:lnTo>
                  <a:lnTo>
                    <a:pt x="1772021" y="76199"/>
                  </a:lnTo>
                  <a:lnTo>
                    <a:pt x="1816567" y="76199"/>
                  </a:lnTo>
                  <a:lnTo>
                    <a:pt x="1997968" y="25399"/>
                  </a:lnTo>
                  <a:lnTo>
                    <a:pt x="2326681" y="25399"/>
                  </a:lnTo>
                  <a:lnTo>
                    <a:pt x="2279101" y="38099"/>
                  </a:lnTo>
                  <a:lnTo>
                    <a:pt x="2184689" y="38099"/>
                  </a:lnTo>
                  <a:lnTo>
                    <a:pt x="2137874" y="50799"/>
                  </a:lnTo>
                  <a:lnTo>
                    <a:pt x="2091333" y="50799"/>
                  </a:lnTo>
                  <a:lnTo>
                    <a:pt x="2045074" y="63499"/>
                  </a:lnTo>
                  <a:lnTo>
                    <a:pt x="1999107" y="63499"/>
                  </a:lnTo>
                  <a:lnTo>
                    <a:pt x="1863040" y="101599"/>
                  </a:lnTo>
                  <a:lnTo>
                    <a:pt x="1818326" y="101599"/>
                  </a:lnTo>
                  <a:lnTo>
                    <a:pt x="1686238" y="139699"/>
                  </a:lnTo>
                  <a:lnTo>
                    <a:pt x="1642923" y="165099"/>
                  </a:lnTo>
                  <a:lnTo>
                    <a:pt x="1515243" y="203199"/>
                  </a:lnTo>
                  <a:lnTo>
                    <a:pt x="1473469" y="228599"/>
                  </a:lnTo>
                  <a:lnTo>
                    <a:pt x="1432103" y="241299"/>
                  </a:lnTo>
                  <a:lnTo>
                    <a:pt x="1391154" y="266699"/>
                  </a:lnTo>
                  <a:lnTo>
                    <a:pt x="1350630" y="279399"/>
                  </a:lnTo>
                  <a:lnTo>
                    <a:pt x="1270896" y="330199"/>
                  </a:lnTo>
                  <a:lnTo>
                    <a:pt x="1231704" y="342899"/>
                  </a:lnTo>
                  <a:lnTo>
                    <a:pt x="1154712" y="393699"/>
                  </a:lnTo>
                  <a:lnTo>
                    <a:pt x="1079640" y="444499"/>
                  </a:lnTo>
                  <a:lnTo>
                    <a:pt x="1006557" y="495299"/>
                  </a:lnTo>
                  <a:lnTo>
                    <a:pt x="970784" y="520699"/>
                  </a:lnTo>
                  <a:lnTo>
                    <a:pt x="935536" y="546099"/>
                  </a:lnTo>
                  <a:lnTo>
                    <a:pt x="900822" y="584199"/>
                  </a:lnTo>
                  <a:lnTo>
                    <a:pt x="866649" y="609599"/>
                  </a:lnTo>
                  <a:lnTo>
                    <a:pt x="833029" y="634999"/>
                  </a:lnTo>
                  <a:lnTo>
                    <a:pt x="799968" y="673099"/>
                  </a:lnTo>
                  <a:lnTo>
                    <a:pt x="767477" y="698499"/>
                  </a:lnTo>
                  <a:lnTo>
                    <a:pt x="735564" y="723899"/>
                  </a:lnTo>
                  <a:lnTo>
                    <a:pt x="704238" y="761999"/>
                  </a:lnTo>
                  <a:lnTo>
                    <a:pt x="673509" y="787399"/>
                  </a:lnTo>
                  <a:lnTo>
                    <a:pt x="643385" y="825499"/>
                  </a:lnTo>
                  <a:lnTo>
                    <a:pt x="613875" y="863599"/>
                  </a:lnTo>
                  <a:lnTo>
                    <a:pt x="584988" y="888999"/>
                  </a:lnTo>
                  <a:lnTo>
                    <a:pt x="556734" y="927099"/>
                  </a:lnTo>
                  <a:lnTo>
                    <a:pt x="529120" y="965199"/>
                  </a:lnTo>
                  <a:lnTo>
                    <a:pt x="502157" y="1003299"/>
                  </a:lnTo>
                  <a:lnTo>
                    <a:pt x="475853" y="1041399"/>
                  </a:lnTo>
                  <a:lnTo>
                    <a:pt x="450216" y="1066799"/>
                  </a:lnTo>
                  <a:lnTo>
                    <a:pt x="425257" y="1104899"/>
                  </a:lnTo>
                  <a:lnTo>
                    <a:pt x="400984" y="1142999"/>
                  </a:lnTo>
                  <a:lnTo>
                    <a:pt x="377406" y="1181099"/>
                  </a:lnTo>
                  <a:lnTo>
                    <a:pt x="354531" y="1219199"/>
                  </a:lnTo>
                  <a:lnTo>
                    <a:pt x="332370" y="1269999"/>
                  </a:lnTo>
                  <a:lnTo>
                    <a:pt x="310930" y="1308099"/>
                  </a:lnTo>
                  <a:lnTo>
                    <a:pt x="290222" y="1346199"/>
                  </a:lnTo>
                  <a:lnTo>
                    <a:pt x="270253" y="1384299"/>
                  </a:lnTo>
                  <a:lnTo>
                    <a:pt x="251033" y="1422399"/>
                  </a:lnTo>
                  <a:lnTo>
                    <a:pt x="232570" y="1460499"/>
                  </a:lnTo>
                  <a:lnTo>
                    <a:pt x="214875" y="1511299"/>
                  </a:lnTo>
                  <a:lnTo>
                    <a:pt x="197955" y="1549399"/>
                  </a:lnTo>
                  <a:lnTo>
                    <a:pt x="181820" y="1587499"/>
                  </a:lnTo>
                  <a:lnTo>
                    <a:pt x="166478" y="1638299"/>
                  </a:lnTo>
                  <a:lnTo>
                    <a:pt x="151940" y="1676399"/>
                  </a:lnTo>
                  <a:lnTo>
                    <a:pt x="138212" y="1727199"/>
                  </a:lnTo>
                  <a:lnTo>
                    <a:pt x="125306" y="1765299"/>
                  </a:lnTo>
                  <a:lnTo>
                    <a:pt x="113229" y="1816099"/>
                  </a:lnTo>
                  <a:lnTo>
                    <a:pt x="101990" y="1854199"/>
                  </a:lnTo>
                  <a:lnTo>
                    <a:pt x="91599" y="1904999"/>
                  </a:lnTo>
                  <a:lnTo>
                    <a:pt x="82065" y="1943099"/>
                  </a:lnTo>
                  <a:lnTo>
                    <a:pt x="73396" y="1993899"/>
                  </a:lnTo>
                  <a:lnTo>
                    <a:pt x="65601" y="2031999"/>
                  </a:lnTo>
                  <a:lnTo>
                    <a:pt x="58690" y="2082799"/>
                  </a:lnTo>
                  <a:lnTo>
                    <a:pt x="52671" y="2133599"/>
                  </a:lnTo>
                  <a:lnTo>
                    <a:pt x="47554" y="2171699"/>
                  </a:lnTo>
                  <a:lnTo>
                    <a:pt x="43346" y="2222499"/>
                  </a:lnTo>
                  <a:lnTo>
                    <a:pt x="40059" y="2273299"/>
                  </a:lnTo>
                  <a:lnTo>
                    <a:pt x="37699" y="2324099"/>
                  </a:lnTo>
                  <a:lnTo>
                    <a:pt x="36277" y="2362199"/>
                  </a:lnTo>
                  <a:lnTo>
                    <a:pt x="35801" y="2412999"/>
                  </a:lnTo>
                  <a:lnTo>
                    <a:pt x="36277" y="2463799"/>
                  </a:lnTo>
                  <a:lnTo>
                    <a:pt x="37699" y="2514599"/>
                  </a:lnTo>
                  <a:lnTo>
                    <a:pt x="40059" y="2552699"/>
                  </a:lnTo>
                  <a:lnTo>
                    <a:pt x="43346" y="2603499"/>
                  </a:lnTo>
                  <a:lnTo>
                    <a:pt x="47554" y="2654299"/>
                  </a:lnTo>
                  <a:lnTo>
                    <a:pt x="52671" y="2705099"/>
                  </a:lnTo>
                  <a:lnTo>
                    <a:pt x="58690" y="2743199"/>
                  </a:lnTo>
                  <a:lnTo>
                    <a:pt x="65601" y="2793999"/>
                  </a:lnTo>
                  <a:lnTo>
                    <a:pt x="73396" y="2844799"/>
                  </a:lnTo>
                  <a:lnTo>
                    <a:pt x="82065" y="2882899"/>
                  </a:lnTo>
                  <a:lnTo>
                    <a:pt x="91599" y="2933699"/>
                  </a:lnTo>
                  <a:lnTo>
                    <a:pt x="101990" y="2971799"/>
                  </a:lnTo>
                  <a:lnTo>
                    <a:pt x="113229" y="3022599"/>
                  </a:lnTo>
                  <a:lnTo>
                    <a:pt x="125306" y="3060699"/>
                  </a:lnTo>
                  <a:lnTo>
                    <a:pt x="138212" y="3111499"/>
                  </a:lnTo>
                  <a:lnTo>
                    <a:pt x="151940" y="3149599"/>
                  </a:lnTo>
                  <a:lnTo>
                    <a:pt x="166478" y="3200399"/>
                  </a:lnTo>
                  <a:lnTo>
                    <a:pt x="181820" y="3238499"/>
                  </a:lnTo>
                  <a:lnTo>
                    <a:pt x="197955" y="3276599"/>
                  </a:lnTo>
                  <a:lnTo>
                    <a:pt x="214875" y="3327399"/>
                  </a:lnTo>
                  <a:lnTo>
                    <a:pt x="232570" y="3365499"/>
                  </a:lnTo>
                  <a:lnTo>
                    <a:pt x="251033" y="3403599"/>
                  </a:lnTo>
                  <a:lnTo>
                    <a:pt x="270253" y="3441699"/>
                  </a:lnTo>
                  <a:lnTo>
                    <a:pt x="290222" y="3492499"/>
                  </a:lnTo>
                  <a:lnTo>
                    <a:pt x="310930" y="3530599"/>
                  </a:lnTo>
                  <a:lnTo>
                    <a:pt x="332370" y="3568699"/>
                  </a:lnTo>
                  <a:lnTo>
                    <a:pt x="354531" y="3606799"/>
                  </a:lnTo>
                  <a:lnTo>
                    <a:pt x="377406" y="3644899"/>
                  </a:lnTo>
                  <a:lnTo>
                    <a:pt x="400984" y="3682999"/>
                  </a:lnTo>
                  <a:lnTo>
                    <a:pt x="425257" y="3721099"/>
                  </a:lnTo>
                  <a:lnTo>
                    <a:pt x="450216" y="3759199"/>
                  </a:lnTo>
                  <a:lnTo>
                    <a:pt x="475853" y="3797299"/>
                  </a:lnTo>
                  <a:lnTo>
                    <a:pt x="502157" y="3835399"/>
                  </a:lnTo>
                  <a:lnTo>
                    <a:pt x="529120" y="3860799"/>
                  </a:lnTo>
                  <a:lnTo>
                    <a:pt x="556734" y="3898899"/>
                  </a:lnTo>
                  <a:lnTo>
                    <a:pt x="584988" y="3936999"/>
                  </a:lnTo>
                  <a:lnTo>
                    <a:pt x="613875" y="3975099"/>
                  </a:lnTo>
                  <a:lnTo>
                    <a:pt x="643385" y="4000499"/>
                  </a:lnTo>
                  <a:lnTo>
                    <a:pt x="673509" y="4038599"/>
                  </a:lnTo>
                  <a:lnTo>
                    <a:pt x="704238" y="4063999"/>
                  </a:lnTo>
                  <a:lnTo>
                    <a:pt x="735564" y="4102099"/>
                  </a:lnTo>
                  <a:lnTo>
                    <a:pt x="767477" y="4127499"/>
                  </a:lnTo>
                  <a:lnTo>
                    <a:pt x="799968" y="4165599"/>
                  </a:lnTo>
                  <a:lnTo>
                    <a:pt x="833029" y="4190999"/>
                  </a:lnTo>
                  <a:lnTo>
                    <a:pt x="866649" y="4229099"/>
                  </a:lnTo>
                  <a:lnTo>
                    <a:pt x="900822" y="4254499"/>
                  </a:lnTo>
                  <a:lnTo>
                    <a:pt x="935536" y="4279899"/>
                  </a:lnTo>
                  <a:lnTo>
                    <a:pt x="970784" y="4305299"/>
                  </a:lnTo>
                  <a:lnTo>
                    <a:pt x="1006557" y="4330699"/>
                  </a:lnTo>
                  <a:lnTo>
                    <a:pt x="1079640" y="4381499"/>
                  </a:lnTo>
                  <a:lnTo>
                    <a:pt x="1154712" y="4432299"/>
                  </a:lnTo>
                  <a:lnTo>
                    <a:pt x="1231704" y="4483099"/>
                  </a:lnTo>
                  <a:lnTo>
                    <a:pt x="1270896" y="4508499"/>
                  </a:lnTo>
                  <a:lnTo>
                    <a:pt x="1310541" y="4521199"/>
                  </a:lnTo>
                  <a:lnTo>
                    <a:pt x="1391154" y="4571999"/>
                  </a:lnTo>
                  <a:lnTo>
                    <a:pt x="1432103" y="4584699"/>
                  </a:lnTo>
                  <a:lnTo>
                    <a:pt x="1473469" y="4610099"/>
                  </a:lnTo>
                  <a:lnTo>
                    <a:pt x="1557416" y="4635499"/>
                  </a:lnTo>
                  <a:lnTo>
                    <a:pt x="1599979" y="4660899"/>
                  </a:lnTo>
                  <a:lnTo>
                    <a:pt x="1908080" y="4749799"/>
                  </a:lnTo>
                  <a:lnTo>
                    <a:pt x="1953439" y="4749799"/>
                  </a:lnTo>
                  <a:lnTo>
                    <a:pt x="2045074" y="4775199"/>
                  </a:lnTo>
                  <a:close/>
                </a:path>
                <a:path w="2417444" h="4838700">
                  <a:moveTo>
                    <a:pt x="2417322" y="4838699"/>
                  </a:moveTo>
                  <a:lnTo>
                    <a:pt x="2278756" y="4838699"/>
                  </a:lnTo>
                  <a:lnTo>
                    <a:pt x="2231300" y="4825999"/>
                  </a:lnTo>
                  <a:lnTo>
                    <a:pt x="2137151" y="4825999"/>
                  </a:lnTo>
                  <a:lnTo>
                    <a:pt x="2090476" y="4813299"/>
                  </a:lnTo>
                  <a:lnTo>
                    <a:pt x="2044079" y="4813299"/>
                  </a:lnTo>
                  <a:lnTo>
                    <a:pt x="1906641" y="4775199"/>
                  </a:lnTo>
                  <a:lnTo>
                    <a:pt x="2091333" y="4775199"/>
                  </a:lnTo>
                  <a:lnTo>
                    <a:pt x="2137874" y="4787899"/>
                  </a:lnTo>
                  <a:lnTo>
                    <a:pt x="2231767" y="4787899"/>
                  </a:lnTo>
                  <a:lnTo>
                    <a:pt x="2279101" y="4800599"/>
                  </a:lnTo>
                  <a:lnTo>
                    <a:pt x="2417322" y="4800599"/>
                  </a:lnTo>
                  <a:lnTo>
                    <a:pt x="2417322" y="483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70677" y="2726226"/>
              <a:ext cx="2417445" cy="4843145"/>
            </a:xfrm>
            <a:custGeom>
              <a:avLst/>
              <a:gdLst/>
              <a:ahLst/>
              <a:cxnLst/>
              <a:rect l="l" t="t" r="r" b="b"/>
              <a:pathLst>
                <a:path w="2417444" h="4843145">
                  <a:moveTo>
                    <a:pt x="2417324" y="4843082"/>
                  </a:moveTo>
                  <a:lnTo>
                    <a:pt x="2374387" y="4842661"/>
                  </a:lnTo>
                  <a:lnTo>
                    <a:pt x="2326455" y="4841251"/>
                  </a:lnTo>
                  <a:lnTo>
                    <a:pt x="2278756" y="4838913"/>
                  </a:lnTo>
                  <a:lnTo>
                    <a:pt x="2231300" y="4835655"/>
                  </a:lnTo>
                  <a:lnTo>
                    <a:pt x="2184096" y="4831485"/>
                  </a:lnTo>
                  <a:lnTo>
                    <a:pt x="2137152" y="4826413"/>
                  </a:lnTo>
                  <a:lnTo>
                    <a:pt x="2090476" y="4820447"/>
                  </a:lnTo>
                  <a:lnTo>
                    <a:pt x="2044079" y="4813596"/>
                  </a:lnTo>
                  <a:lnTo>
                    <a:pt x="1997968" y="4805869"/>
                  </a:lnTo>
                  <a:lnTo>
                    <a:pt x="1952153" y="4797275"/>
                  </a:lnTo>
                  <a:lnTo>
                    <a:pt x="1906641" y="4787822"/>
                  </a:lnTo>
                  <a:lnTo>
                    <a:pt x="1861443" y="4777519"/>
                  </a:lnTo>
                  <a:lnTo>
                    <a:pt x="1816567" y="4766376"/>
                  </a:lnTo>
                  <a:lnTo>
                    <a:pt x="1772021" y="4754401"/>
                  </a:lnTo>
                  <a:lnTo>
                    <a:pt x="1727815" y="4741602"/>
                  </a:lnTo>
                  <a:lnTo>
                    <a:pt x="1683957" y="4727989"/>
                  </a:lnTo>
                  <a:lnTo>
                    <a:pt x="1640456" y="4713570"/>
                  </a:lnTo>
                  <a:lnTo>
                    <a:pt x="1597320" y="4698354"/>
                  </a:lnTo>
                  <a:lnTo>
                    <a:pt x="1554560" y="4682350"/>
                  </a:lnTo>
                  <a:lnTo>
                    <a:pt x="1512183" y="4665567"/>
                  </a:lnTo>
                  <a:lnTo>
                    <a:pt x="1470198" y="4648013"/>
                  </a:lnTo>
                  <a:lnTo>
                    <a:pt x="1428614" y="4629698"/>
                  </a:lnTo>
                  <a:lnTo>
                    <a:pt x="1387440" y="4610629"/>
                  </a:lnTo>
                  <a:lnTo>
                    <a:pt x="1346685" y="4590817"/>
                  </a:lnTo>
                  <a:lnTo>
                    <a:pt x="1306357" y="4570269"/>
                  </a:lnTo>
                  <a:lnTo>
                    <a:pt x="1266466" y="4548995"/>
                  </a:lnTo>
                  <a:lnTo>
                    <a:pt x="1227020" y="4527003"/>
                  </a:lnTo>
                  <a:lnTo>
                    <a:pt x="1188027" y="4504302"/>
                  </a:lnTo>
                  <a:lnTo>
                    <a:pt x="1149497" y="4480902"/>
                  </a:lnTo>
                  <a:lnTo>
                    <a:pt x="1111439" y="4456809"/>
                  </a:lnTo>
                  <a:lnTo>
                    <a:pt x="1073861" y="4432035"/>
                  </a:lnTo>
                  <a:lnTo>
                    <a:pt x="1036772" y="4406586"/>
                  </a:lnTo>
                  <a:lnTo>
                    <a:pt x="1000181" y="4380473"/>
                  </a:lnTo>
                  <a:lnTo>
                    <a:pt x="964096" y="4353704"/>
                  </a:lnTo>
                  <a:lnTo>
                    <a:pt x="928528" y="4326287"/>
                  </a:lnTo>
                  <a:lnTo>
                    <a:pt x="893483" y="4298232"/>
                  </a:lnTo>
                  <a:lnTo>
                    <a:pt x="858972" y="4269547"/>
                  </a:lnTo>
                  <a:lnTo>
                    <a:pt x="825002" y="4240241"/>
                  </a:lnTo>
                  <a:lnTo>
                    <a:pt x="791583" y="4210323"/>
                  </a:lnTo>
                  <a:lnTo>
                    <a:pt x="758724" y="4179802"/>
                  </a:lnTo>
                  <a:lnTo>
                    <a:pt x="726433" y="4148686"/>
                  </a:lnTo>
                  <a:lnTo>
                    <a:pt x="694719" y="4116985"/>
                  </a:lnTo>
                  <a:lnTo>
                    <a:pt x="663591" y="4084707"/>
                  </a:lnTo>
                  <a:lnTo>
                    <a:pt x="633058" y="4051860"/>
                  </a:lnTo>
                  <a:lnTo>
                    <a:pt x="603128" y="4018455"/>
                  </a:lnTo>
                  <a:lnTo>
                    <a:pt x="573811" y="3984498"/>
                  </a:lnTo>
                  <a:lnTo>
                    <a:pt x="545115" y="3950001"/>
                  </a:lnTo>
                  <a:lnTo>
                    <a:pt x="517049" y="3914970"/>
                  </a:lnTo>
                  <a:lnTo>
                    <a:pt x="489621" y="3879415"/>
                  </a:lnTo>
                  <a:lnTo>
                    <a:pt x="462841" y="3843345"/>
                  </a:lnTo>
                  <a:lnTo>
                    <a:pt x="436718" y="3806768"/>
                  </a:lnTo>
                  <a:lnTo>
                    <a:pt x="411259" y="3769694"/>
                  </a:lnTo>
                  <a:lnTo>
                    <a:pt x="386475" y="3732130"/>
                  </a:lnTo>
                  <a:lnTo>
                    <a:pt x="362373" y="3694087"/>
                  </a:lnTo>
                  <a:lnTo>
                    <a:pt x="338963" y="3655572"/>
                  </a:lnTo>
                  <a:lnTo>
                    <a:pt x="316253" y="3616595"/>
                  </a:lnTo>
                  <a:lnTo>
                    <a:pt x="294253" y="3577164"/>
                  </a:lnTo>
                  <a:lnTo>
                    <a:pt x="272970" y="3537288"/>
                  </a:lnTo>
                  <a:lnTo>
                    <a:pt x="252414" y="3496977"/>
                  </a:lnTo>
                  <a:lnTo>
                    <a:pt x="232594" y="3456237"/>
                  </a:lnTo>
                  <a:lnTo>
                    <a:pt x="213518" y="3415080"/>
                  </a:lnTo>
                  <a:lnTo>
                    <a:pt x="195196" y="3373512"/>
                  </a:lnTo>
                  <a:lnTo>
                    <a:pt x="177635" y="3331544"/>
                  </a:lnTo>
                  <a:lnTo>
                    <a:pt x="160845" y="3289184"/>
                  </a:lnTo>
                  <a:lnTo>
                    <a:pt x="144835" y="3246440"/>
                  </a:lnTo>
                  <a:lnTo>
                    <a:pt x="129613" y="3203322"/>
                  </a:lnTo>
                  <a:lnTo>
                    <a:pt x="115189" y="3159838"/>
                  </a:lnTo>
                  <a:lnTo>
                    <a:pt x="101570" y="3115997"/>
                  </a:lnTo>
                  <a:lnTo>
                    <a:pt x="88766" y="3071808"/>
                  </a:lnTo>
                  <a:lnTo>
                    <a:pt x="76786" y="3027280"/>
                  </a:lnTo>
                  <a:lnTo>
                    <a:pt x="65639" y="2982421"/>
                  </a:lnTo>
                  <a:lnTo>
                    <a:pt x="55332" y="2937241"/>
                  </a:lnTo>
                  <a:lnTo>
                    <a:pt x="45876" y="2891747"/>
                  </a:lnTo>
                  <a:lnTo>
                    <a:pt x="37278" y="2845950"/>
                  </a:lnTo>
                  <a:lnTo>
                    <a:pt x="29548" y="2799857"/>
                  </a:lnTo>
                  <a:lnTo>
                    <a:pt x="22694" y="2753478"/>
                  </a:lnTo>
                  <a:lnTo>
                    <a:pt x="16726" y="2706821"/>
                  </a:lnTo>
                  <a:lnTo>
                    <a:pt x="11652" y="2659895"/>
                  </a:lnTo>
                  <a:lnTo>
                    <a:pt x="7481" y="2612709"/>
                  </a:lnTo>
                  <a:lnTo>
                    <a:pt x="4221" y="2565272"/>
                  </a:lnTo>
                  <a:lnTo>
                    <a:pt x="1881" y="2517592"/>
                  </a:lnTo>
                  <a:lnTo>
                    <a:pt x="471" y="2469679"/>
                  </a:lnTo>
                  <a:lnTo>
                    <a:pt x="0" y="2421541"/>
                  </a:lnTo>
                  <a:lnTo>
                    <a:pt x="471" y="2373402"/>
                  </a:lnTo>
                  <a:lnTo>
                    <a:pt x="1881" y="2325489"/>
                  </a:lnTo>
                  <a:lnTo>
                    <a:pt x="4221" y="2277809"/>
                  </a:lnTo>
                  <a:lnTo>
                    <a:pt x="7481" y="2230372"/>
                  </a:lnTo>
                  <a:lnTo>
                    <a:pt x="11652" y="2183186"/>
                  </a:lnTo>
                  <a:lnTo>
                    <a:pt x="16726" y="2136260"/>
                  </a:lnTo>
                  <a:lnTo>
                    <a:pt x="22694" y="2089603"/>
                  </a:lnTo>
                  <a:lnTo>
                    <a:pt x="29548" y="2043224"/>
                  </a:lnTo>
                  <a:lnTo>
                    <a:pt x="37278" y="1997131"/>
                  </a:lnTo>
                  <a:lnTo>
                    <a:pt x="45876" y="1951334"/>
                  </a:lnTo>
                  <a:lnTo>
                    <a:pt x="55332" y="1905840"/>
                  </a:lnTo>
                  <a:lnTo>
                    <a:pt x="65639" y="1860660"/>
                  </a:lnTo>
                  <a:lnTo>
                    <a:pt x="76786" y="1815801"/>
                  </a:lnTo>
                  <a:lnTo>
                    <a:pt x="88766" y="1771273"/>
                  </a:lnTo>
                  <a:lnTo>
                    <a:pt x="101570" y="1727084"/>
                  </a:lnTo>
                  <a:lnTo>
                    <a:pt x="115189" y="1683243"/>
                  </a:lnTo>
                  <a:lnTo>
                    <a:pt x="129613" y="1639759"/>
                  </a:lnTo>
                  <a:lnTo>
                    <a:pt x="144835" y="1596641"/>
                  </a:lnTo>
                  <a:lnTo>
                    <a:pt x="160845" y="1553897"/>
                  </a:lnTo>
                  <a:lnTo>
                    <a:pt x="177635" y="1511537"/>
                  </a:lnTo>
                  <a:lnTo>
                    <a:pt x="195196" y="1469569"/>
                  </a:lnTo>
                  <a:lnTo>
                    <a:pt x="213518" y="1428001"/>
                  </a:lnTo>
                  <a:lnTo>
                    <a:pt x="232594" y="1386844"/>
                  </a:lnTo>
                  <a:lnTo>
                    <a:pt x="252414" y="1346104"/>
                  </a:lnTo>
                  <a:lnTo>
                    <a:pt x="272970" y="1305793"/>
                  </a:lnTo>
                  <a:lnTo>
                    <a:pt x="294253" y="1265917"/>
                  </a:lnTo>
                  <a:lnTo>
                    <a:pt x="316253" y="1226486"/>
                  </a:lnTo>
                  <a:lnTo>
                    <a:pt x="338963" y="1187509"/>
                  </a:lnTo>
                  <a:lnTo>
                    <a:pt x="362373" y="1148994"/>
                  </a:lnTo>
                  <a:lnTo>
                    <a:pt x="386475" y="1110951"/>
                  </a:lnTo>
                  <a:lnTo>
                    <a:pt x="411259" y="1073387"/>
                  </a:lnTo>
                  <a:lnTo>
                    <a:pt x="436718" y="1036313"/>
                  </a:lnTo>
                  <a:lnTo>
                    <a:pt x="462841" y="999736"/>
                  </a:lnTo>
                  <a:lnTo>
                    <a:pt x="489621" y="963666"/>
                  </a:lnTo>
                  <a:lnTo>
                    <a:pt x="517049" y="928111"/>
                  </a:lnTo>
                  <a:lnTo>
                    <a:pt x="545115" y="893080"/>
                  </a:lnTo>
                  <a:lnTo>
                    <a:pt x="573811" y="858583"/>
                  </a:lnTo>
                  <a:lnTo>
                    <a:pt x="603128" y="824626"/>
                  </a:lnTo>
                  <a:lnTo>
                    <a:pt x="633058" y="791221"/>
                  </a:lnTo>
                  <a:lnTo>
                    <a:pt x="663591" y="758374"/>
                  </a:lnTo>
                  <a:lnTo>
                    <a:pt x="694719" y="726096"/>
                  </a:lnTo>
                  <a:lnTo>
                    <a:pt x="726433" y="694395"/>
                  </a:lnTo>
                  <a:lnTo>
                    <a:pt x="758724" y="663279"/>
                  </a:lnTo>
                  <a:lnTo>
                    <a:pt x="791583" y="632758"/>
                  </a:lnTo>
                  <a:lnTo>
                    <a:pt x="825002" y="602840"/>
                  </a:lnTo>
                  <a:lnTo>
                    <a:pt x="858972" y="573534"/>
                  </a:lnTo>
                  <a:lnTo>
                    <a:pt x="893483" y="544849"/>
                  </a:lnTo>
                  <a:lnTo>
                    <a:pt x="928528" y="516794"/>
                  </a:lnTo>
                  <a:lnTo>
                    <a:pt x="964096" y="489377"/>
                  </a:lnTo>
                  <a:lnTo>
                    <a:pt x="1000181" y="462608"/>
                  </a:lnTo>
                  <a:lnTo>
                    <a:pt x="1036772" y="436495"/>
                  </a:lnTo>
                  <a:lnTo>
                    <a:pt x="1073861" y="411046"/>
                  </a:lnTo>
                  <a:lnTo>
                    <a:pt x="1111439" y="386272"/>
                  </a:lnTo>
                  <a:lnTo>
                    <a:pt x="1149497" y="362179"/>
                  </a:lnTo>
                  <a:lnTo>
                    <a:pt x="1188027" y="338779"/>
                  </a:lnTo>
                  <a:lnTo>
                    <a:pt x="1227020" y="316078"/>
                  </a:lnTo>
                  <a:lnTo>
                    <a:pt x="1266466" y="294086"/>
                  </a:lnTo>
                  <a:lnTo>
                    <a:pt x="1306357" y="272812"/>
                  </a:lnTo>
                  <a:lnTo>
                    <a:pt x="1346685" y="252264"/>
                  </a:lnTo>
                  <a:lnTo>
                    <a:pt x="1387440" y="232452"/>
                  </a:lnTo>
                  <a:lnTo>
                    <a:pt x="1428614" y="213383"/>
                  </a:lnTo>
                  <a:lnTo>
                    <a:pt x="1470198" y="195068"/>
                  </a:lnTo>
                  <a:lnTo>
                    <a:pt x="1512183" y="177514"/>
                  </a:lnTo>
                  <a:lnTo>
                    <a:pt x="1554560" y="160731"/>
                  </a:lnTo>
                  <a:lnTo>
                    <a:pt x="1597320" y="144727"/>
                  </a:lnTo>
                  <a:lnTo>
                    <a:pt x="1640456" y="129511"/>
                  </a:lnTo>
                  <a:lnTo>
                    <a:pt x="1683957" y="115092"/>
                  </a:lnTo>
                  <a:lnTo>
                    <a:pt x="1727815" y="101479"/>
                  </a:lnTo>
                  <a:lnTo>
                    <a:pt x="1772021" y="88680"/>
                  </a:lnTo>
                  <a:lnTo>
                    <a:pt x="1816567" y="76705"/>
                  </a:lnTo>
                  <a:lnTo>
                    <a:pt x="1861443" y="65562"/>
                  </a:lnTo>
                  <a:lnTo>
                    <a:pt x="1906641" y="55259"/>
                  </a:lnTo>
                  <a:lnTo>
                    <a:pt x="1952153" y="45806"/>
                  </a:lnTo>
                  <a:lnTo>
                    <a:pt x="1997968" y="37212"/>
                  </a:lnTo>
                  <a:lnTo>
                    <a:pt x="2044079" y="29485"/>
                  </a:lnTo>
                  <a:lnTo>
                    <a:pt x="2090476" y="22634"/>
                  </a:lnTo>
                  <a:lnTo>
                    <a:pt x="2137152" y="16668"/>
                  </a:lnTo>
                  <a:lnTo>
                    <a:pt x="2184096" y="11596"/>
                  </a:lnTo>
                  <a:lnTo>
                    <a:pt x="2231300" y="7426"/>
                  </a:lnTo>
                  <a:lnTo>
                    <a:pt x="2278756" y="4168"/>
                  </a:lnTo>
                  <a:lnTo>
                    <a:pt x="2326455" y="1830"/>
                  </a:lnTo>
                  <a:lnTo>
                    <a:pt x="2374387" y="420"/>
                  </a:lnTo>
                  <a:lnTo>
                    <a:pt x="2417324" y="0"/>
                  </a:lnTo>
                </a:path>
                <a:path w="2417444" h="4843145">
                  <a:moveTo>
                    <a:pt x="2417324" y="35787"/>
                  </a:moveTo>
                  <a:lnTo>
                    <a:pt x="2374499" y="36211"/>
                  </a:lnTo>
                  <a:lnTo>
                    <a:pt x="2326681" y="37633"/>
                  </a:lnTo>
                  <a:lnTo>
                    <a:pt x="2279101" y="39992"/>
                  </a:lnTo>
                  <a:lnTo>
                    <a:pt x="2231767" y="43278"/>
                  </a:lnTo>
                  <a:lnTo>
                    <a:pt x="2184689" y="47484"/>
                  </a:lnTo>
                  <a:lnTo>
                    <a:pt x="2137874" y="52599"/>
                  </a:lnTo>
                  <a:lnTo>
                    <a:pt x="2091333" y="58616"/>
                  </a:lnTo>
                  <a:lnTo>
                    <a:pt x="2045074" y="65524"/>
                  </a:lnTo>
                  <a:lnTo>
                    <a:pt x="1999107" y="73316"/>
                  </a:lnTo>
                  <a:lnTo>
                    <a:pt x="1953439" y="81981"/>
                  </a:lnTo>
                  <a:lnTo>
                    <a:pt x="1908080" y="91512"/>
                  </a:lnTo>
                  <a:lnTo>
                    <a:pt x="1863040" y="101899"/>
                  </a:lnTo>
                  <a:lnTo>
                    <a:pt x="1818327" y="113133"/>
                  </a:lnTo>
                  <a:lnTo>
                    <a:pt x="1773949" y="125205"/>
                  </a:lnTo>
                  <a:lnTo>
                    <a:pt x="1729917" y="138107"/>
                  </a:lnTo>
                  <a:lnTo>
                    <a:pt x="1686238" y="151829"/>
                  </a:lnTo>
                  <a:lnTo>
                    <a:pt x="1642923" y="166362"/>
                  </a:lnTo>
                  <a:lnTo>
                    <a:pt x="1599979" y="181697"/>
                  </a:lnTo>
                  <a:lnTo>
                    <a:pt x="1557416" y="197826"/>
                  </a:lnTo>
                  <a:lnTo>
                    <a:pt x="1515244" y="214739"/>
                  </a:lnTo>
                  <a:lnTo>
                    <a:pt x="1473470" y="232428"/>
                  </a:lnTo>
                  <a:lnTo>
                    <a:pt x="1432103" y="250883"/>
                  </a:lnTo>
                  <a:lnTo>
                    <a:pt x="1391154" y="270095"/>
                  </a:lnTo>
                  <a:lnTo>
                    <a:pt x="1350630" y="290056"/>
                  </a:lnTo>
                  <a:lnTo>
                    <a:pt x="1310541" y="310757"/>
                  </a:lnTo>
                  <a:lnTo>
                    <a:pt x="1270896" y="332188"/>
                  </a:lnTo>
                  <a:lnTo>
                    <a:pt x="1231704" y="354341"/>
                  </a:lnTo>
                  <a:lnTo>
                    <a:pt x="1192973" y="377206"/>
                  </a:lnTo>
                  <a:lnTo>
                    <a:pt x="1154712" y="400775"/>
                  </a:lnTo>
                  <a:lnTo>
                    <a:pt x="1116932" y="425039"/>
                  </a:lnTo>
                  <a:lnTo>
                    <a:pt x="1079640" y="449988"/>
                  </a:lnTo>
                  <a:lnTo>
                    <a:pt x="1042845" y="475614"/>
                  </a:lnTo>
                  <a:lnTo>
                    <a:pt x="1006557" y="501908"/>
                  </a:lnTo>
                  <a:lnTo>
                    <a:pt x="970784" y="528861"/>
                  </a:lnTo>
                  <a:lnTo>
                    <a:pt x="935536" y="556464"/>
                  </a:lnTo>
                  <a:lnTo>
                    <a:pt x="900822" y="584707"/>
                  </a:lnTo>
                  <a:lnTo>
                    <a:pt x="866649" y="613583"/>
                  </a:lnTo>
                  <a:lnTo>
                    <a:pt x="833029" y="643081"/>
                  </a:lnTo>
                  <a:lnTo>
                    <a:pt x="799968" y="673193"/>
                  </a:lnTo>
                  <a:lnTo>
                    <a:pt x="767477" y="703910"/>
                  </a:lnTo>
                  <a:lnTo>
                    <a:pt x="735564" y="735224"/>
                  </a:lnTo>
                  <a:lnTo>
                    <a:pt x="704239" y="767124"/>
                  </a:lnTo>
                  <a:lnTo>
                    <a:pt x="673509" y="799602"/>
                  </a:lnTo>
                  <a:lnTo>
                    <a:pt x="643385" y="832650"/>
                  </a:lnTo>
                  <a:lnTo>
                    <a:pt x="613875" y="866257"/>
                  </a:lnTo>
                  <a:lnTo>
                    <a:pt x="584988" y="900416"/>
                  </a:lnTo>
                  <a:lnTo>
                    <a:pt x="556734" y="935117"/>
                  </a:lnTo>
                  <a:lnTo>
                    <a:pt x="529120" y="970352"/>
                  </a:lnTo>
                  <a:lnTo>
                    <a:pt x="502157" y="1006110"/>
                  </a:lnTo>
                  <a:lnTo>
                    <a:pt x="475853" y="1042384"/>
                  </a:lnTo>
                  <a:lnTo>
                    <a:pt x="450216" y="1079164"/>
                  </a:lnTo>
                  <a:lnTo>
                    <a:pt x="425257" y="1116441"/>
                  </a:lnTo>
                  <a:lnTo>
                    <a:pt x="400984" y="1154207"/>
                  </a:lnTo>
                  <a:lnTo>
                    <a:pt x="377406" y="1192452"/>
                  </a:lnTo>
                  <a:lnTo>
                    <a:pt x="354531" y="1231168"/>
                  </a:lnTo>
                  <a:lnTo>
                    <a:pt x="332370" y="1270345"/>
                  </a:lnTo>
                  <a:lnTo>
                    <a:pt x="310930" y="1309975"/>
                  </a:lnTo>
                  <a:lnTo>
                    <a:pt x="290222" y="1350048"/>
                  </a:lnTo>
                  <a:lnTo>
                    <a:pt x="270253" y="1390556"/>
                  </a:lnTo>
                  <a:lnTo>
                    <a:pt x="251033" y="1431489"/>
                  </a:lnTo>
                  <a:lnTo>
                    <a:pt x="232570" y="1472839"/>
                  </a:lnTo>
                  <a:lnTo>
                    <a:pt x="214875" y="1514597"/>
                  </a:lnTo>
                  <a:lnTo>
                    <a:pt x="197955" y="1556753"/>
                  </a:lnTo>
                  <a:lnTo>
                    <a:pt x="181820" y="1599299"/>
                  </a:lnTo>
                  <a:lnTo>
                    <a:pt x="166478" y="1642225"/>
                  </a:lnTo>
                  <a:lnTo>
                    <a:pt x="151940" y="1685524"/>
                  </a:lnTo>
                  <a:lnTo>
                    <a:pt x="138212" y="1729185"/>
                  </a:lnTo>
                  <a:lnTo>
                    <a:pt x="125306" y="1773200"/>
                  </a:lnTo>
                  <a:lnTo>
                    <a:pt x="113229" y="1817560"/>
                  </a:lnTo>
                  <a:lnTo>
                    <a:pt x="101990" y="1862256"/>
                  </a:lnTo>
                  <a:lnTo>
                    <a:pt x="91599" y="1907279"/>
                  </a:lnTo>
                  <a:lnTo>
                    <a:pt x="82065" y="1952620"/>
                  </a:lnTo>
                  <a:lnTo>
                    <a:pt x="73396" y="1998269"/>
                  </a:lnTo>
                  <a:lnTo>
                    <a:pt x="65601" y="2044219"/>
                  </a:lnTo>
                  <a:lnTo>
                    <a:pt x="58690" y="2090460"/>
                  </a:lnTo>
                  <a:lnTo>
                    <a:pt x="52671" y="2136983"/>
                  </a:lnTo>
                  <a:lnTo>
                    <a:pt x="47554" y="2183778"/>
                  </a:lnTo>
                  <a:lnTo>
                    <a:pt x="43346" y="2230838"/>
                  </a:lnTo>
                  <a:lnTo>
                    <a:pt x="40059" y="2278154"/>
                  </a:lnTo>
                  <a:lnTo>
                    <a:pt x="37699" y="2325715"/>
                  </a:lnTo>
                  <a:lnTo>
                    <a:pt x="36277" y="2373514"/>
                  </a:lnTo>
                  <a:lnTo>
                    <a:pt x="35801" y="2421541"/>
                  </a:lnTo>
                  <a:lnTo>
                    <a:pt x="36277" y="2469567"/>
                  </a:lnTo>
                  <a:lnTo>
                    <a:pt x="37699" y="2517366"/>
                  </a:lnTo>
                  <a:lnTo>
                    <a:pt x="40059" y="2564927"/>
                  </a:lnTo>
                  <a:lnTo>
                    <a:pt x="43346" y="2612243"/>
                  </a:lnTo>
                  <a:lnTo>
                    <a:pt x="47554" y="2659303"/>
                  </a:lnTo>
                  <a:lnTo>
                    <a:pt x="52671" y="2706098"/>
                  </a:lnTo>
                  <a:lnTo>
                    <a:pt x="58690" y="2752621"/>
                  </a:lnTo>
                  <a:lnTo>
                    <a:pt x="65601" y="2798862"/>
                  </a:lnTo>
                  <a:lnTo>
                    <a:pt x="73396" y="2844812"/>
                  </a:lnTo>
                  <a:lnTo>
                    <a:pt x="82065" y="2890461"/>
                  </a:lnTo>
                  <a:lnTo>
                    <a:pt x="91599" y="2935802"/>
                  </a:lnTo>
                  <a:lnTo>
                    <a:pt x="101990" y="2980825"/>
                  </a:lnTo>
                  <a:lnTo>
                    <a:pt x="113229" y="3025521"/>
                  </a:lnTo>
                  <a:lnTo>
                    <a:pt x="125306" y="3069881"/>
                  </a:lnTo>
                  <a:lnTo>
                    <a:pt x="138212" y="3113896"/>
                  </a:lnTo>
                  <a:lnTo>
                    <a:pt x="151940" y="3157557"/>
                  </a:lnTo>
                  <a:lnTo>
                    <a:pt x="166478" y="3200856"/>
                  </a:lnTo>
                  <a:lnTo>
                    <a:pt x="181820" y="3243782"/>
                  </a:lnTo>
                  <a:lnTo>
                    <a:pt x="197955" y="3286328"/>
                  </a:lnTo>
                  <a:lnTo>
                    <a:pt x="214875" y="3328484"/>
                  </a:lnTo>
                  <a:lnTo>
                    <a:pt x="232570" y="3370242"/>
                  </a:lnTo>
                  <a:lnTo>
                    <a:pt x="251033" y="3411592"/>
                  </a:lnTo>
                  <a:lnTo>
                    <a:pt x="270253" y="3452525"/>
                  </a:lnTo>
                  <a:lnTo>
                    <a:pt x="290222" y="3493033"/>
                  </a:lnTo>
                  <a:lnTo>
                    <a:pt x="310930" y="3533106"/>
                  </a:lnTo>
                  <a:lnTo>
                    <a:pt x="332370" y="3572736"/>
                  </a:lnTo>
                  <a:lnTo>
                    <a:pt x="354531" y="3611913"/>
                  </a:lnTo>
                  <a:lnTo>
                    <a:pt x="377406" y="3650629"/>
                  </a:lnTo>
                  <a:lnTo>
                    <a:pt x="400984" y="3688874"/>
                  </a:lnTo>
                  <a:lnTo>
                    <a:pt x="425257" y="3726640"/>
                  </a:lnTo>
                  <a:lnTo>
                    <a:pt x="450216" y="3763917"/>
                  </a:lnTo>
                  <a:lnTo>
                    <a:pt x="475853" y="3800697"/>
                  </a:lnTo>
                  <a:lnTo>
                    <a:pt x="502157" y="3836971"/>
                  </a:lnTo>
                  <a:lnTo>
                    <a:pt x="529120" y="3872729"/>
                  </a:lnTo>
                  <a:lnTo>
                    <a:pt x="556734" y="3907964"/>
                  </a:lnTo>
                  <a:lnTo>
                    <a:pt x="584988" y="3942665"/>
                  </a:lnTo>
                  <a:lnTo>
                    <a:pt x="613875" y="3976824"/>
                  </a:lnTo>
                  <a:lnTo>
                    <a:pt x="643385" y="4010431"/>
                  </a:lnTo>
                  <a:lnTo>
                    <a:pt x="673509" y="4043479"/>
                  </a:lnTo>
                  <a:lnTo>
                    <a:pt x="704239" y="4075957"/>
                  </a:lnTo>
                  <a:lnTo>
                    <a:pt x="735564" y="4107857"/>
                  </a:lnTo>
                  <a:lnTo>
                    <a:pt x="767477" y="4139171"/>
                  </a:lnTo>
                  <a:lnTo>
                    <a:pt x="799968" y="4169888"/>
                  </a:lnTo>
                  <a:lnTo>
                    <a:pt x="833029" y="4200000"/>
                  </a:lnTo>
                  <a:lnTo>
                    <a:pt x="866649" y="4229498"/>
                  </a:lnTo>
                  <a:lnTo>
                    <a:pt x="900822" y="4258374"/>
                  </a:lnTo>
                  <a:lnTo>
                    <a:pt x="935536" y="4286617"/>
                  </a:lnTo>
                  <a:lnTo>
                    <a:pt x="970784" y="4314220"/>
                  </a:lnTo>
                  <a:lnTo>
                    <a:pt x="1006557" y="4341173"/>
                  </a:lnTo>
                  <a:lnTo>
                    <a:pt x="1042845" y="4367467"/>
                  </a:lnTo>
                  <a:lnTo>
                    <a:pt x="1079640" y="4393093"/>
                  </a:lnTo>
                  <a:lnTo>
                    <a:pt x="1116932" y="4418042"/>
                  </a:lnTo>
                  <a:lnTo>
                    <a:pt x="1154712" y="4442306"/>
                  </a:lnTo>
                  <a:lnTo>
                    <a:pt x="1192973" y="4465875"/>
                  </a:lnTo>
                  <a:lnTo>
                    <a:pt x="1231704" y="4488740"/>
                  </a:lnTo>
                  <a:lnTo>
                    <a:pt x="1270896" y="4510893"/>
                  </a:lnTo>
                  <a:lnTo>
                    <a:pt x="1310541" y="4532324"/>
                  </a:lnTo>
                  <a:lnTo>
                    <a:pt x="1350630" y="4553025"/>
                  </a:lnTo>
                  <a:lnTo>
                    <a:pt x="1391154" y="4572986"/>
                  </a:lnTo>
                  <a:lnTo>
                    <a:pt x="1432103" y="4592198"/>
                  </a:lnTo>
                  <a:lnTo>
                    <a:pt x="1473470" y="4610653"/>
                  </a:lnTo>
                  <a:lnTo>
                    <a:pt x="1515244" y="4628342"/>
                  </a:lnTo>
                  <a:lnTo>
                    <a:pt x="1557416" y="4645255"/>
                  </a:lnTo>
                  <a:lnTo>
                    <a:pt x="1599979" y="4661384"/>
                  </a:lnTo>
                  <a:lnTo>
                    <a:pt x="1642923" y="4676719"/>
                  </a:lnTo>
                  <a:lnTo>
                    <a:pt x="1686238" y="4691252"/>
                  </a:lnTo>
                  <a:lnTo>
                    <a:pt x="1729917" y="4704974"/>
                  </a:lnTo>
                  <a:lnTo>
                    <a:pt x="1773949" y="4717876"/>
                  </a:lnTo>
                  <a:lnTo>
                    <a:pt x="1818327" y="4729948"/>
                  </a:lnTo>
                  <a:lnTo>
                    <a:pt x="1863040" y="4741182"/>
                  </a:lnTo>
                  <a:lnTo>
                    <a:pt x="1908080" y="4751569"/>
                  </a:lnTo>
                  <a:lnTo>
                    <a:pt x="1953439" y="4761100"/>
                  </a:lnTo>
                  <a:lnTo>
                    <a:pt x="1999107" y="4769765"/>
                  </a:lnTo>
                  <a:lnTo>
                    <a:pt x="2045074" y="4777557"/>
                  </a:lnTo>
                  <a:lnTo>
                    <a:pt x="2091333" y="4784465"/>
                  </a:lnTo>
                  <a:lnTo>
                    <a:pt x="2137874" y="4790482"/>
                  </a:lnTo>
                  <a:lnTo>
                    <a:pt x="2184689" y="4795597"/>
                  </a:lnTo>
                  <a:lnTo>
                    <a:pt x="2231767" y="4799803"/>
                  </a:lnTo>
                  <a:lnTo>
                    <a:pt x="2279101" y="4803089"/>
                  </a:lnTo>
                  <a:lnTo>
                    <a:pt x="2326681" y="4805448"/>
                  </a:lnTo>
                  <a:lnTo>
                    <a:pt x="2374499" y="4806870"/>
                  </a:lnTo>
                  <a:lnTo>
                    <a:pt x="2417324" y="4807294"/>
                  </a:lnTo>
                </a:path>
              </a:pathLst>
            </a:custGeom>
            <a:ln w="119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305553"/>
            <a:ext cx="597789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4150" algn="l"/>
                <a:tab pos="4479925" algn="l"/>
              </a:tabLst>
            </a:pPr>
            <a:r>
              <a:rPr dirty="0">
                <a:solidFill>
                  <a:srgbClr val="F8F8F8"/>
                </a:solidFill>
              </a:rPr>
              <a:t>F</a:t>
            </a:r>
            <a:r>
              <a:rPr dirty="0" spc="4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IN</a:t>
            </a:r>
            <a:r>
              <a:rPr dirty="0" spc="204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A</a:t>
            </a:r>
            <a:r>
              <a:rPr dirty="0" spc="-290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L</a:t>
            </a:r>
            <a:r>
              <a:rPr dirty="0">
                <a:solidFill>
                  <a:srgbClr val="F8F8F8"/>
                </a:solidFill>
              </a:rPr>
              <a:t>	R</a:t>
            </a:r>
            <a:r>
              <a:rPr dirty="0" spc="1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E</a:t>
            </a:r>
            <a:r>
              <a:rPr dirty="0" spc="-45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S</a:t>
            </a:r>
            <a:r>
              <a:rPr dirty="0">
                <a:solidFill>
                  <a:srgbClr val="F8F8F8"/>
                </a:solidFill>
              </a:rPr>
              <a:t>	U</a:t>
            </a:r>
            <a:r>
              <a:rPr dirty="0" spc="-1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L</a:t>
            </a:r>
            <a:r>
              <a:rPr dirty="0" spc="-550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80735" y="672157"/>
            <a:ext cx="298640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4205" algn="l"/>
              </a:tabLst>
            </a:pP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S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	M</a:t>
            </a:r>
            <a:r>
              <a:rPr dirty="0" sz="5000" spc="38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A</a:t>
            </a:r>
            <a:r>
              <a:rPr dirty="0" sz="5000" spc="-30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R</a:t>
            </a:r>
            <a:r>
              <a:rPr dirty="0" sz="5000" spc="10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2596" y="672157"/>
            <a:ext cx="390906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</a:t>
            </a:r>
            <a:r>
              <a:rPr dirty="0" spc="-550"/>
              <a:t> </a:t>
            </a:r>
            <a:r>
              <a:rPr dirty="0"/>
              <a:t>IG</a:t>
            </a:r>
            <a:r>
              <a:rPr dirty="0" spc="250"/>
              <a:t> </a:t>
            </a:r>
            <a:r>
              <a:rPr dirty="0"/>
              <a:t>H</a:t>
            </a:r>
            <a:r>
              <a:rPr dirty="0" spc="185"/>
              <a:t> </a:t>
            </a:r>
            <a:r>
              <a:rPr dirty="0"/>
              <a:t>T</a:t>
            </a:r>
            <a:r>
              <a:rPr dirty="0" spc="2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 spc="-50"/>
              <a:t>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856409" y="1638299"/>
            <a:ext cx="14575790" cy="8199120"/>
            <a:chOff x="1856409" y="1638299"/>
            <a:chExt cx="14575790" cy="8199120"/>
          </a:xfrm>
        </p:grpSpPr>
        <p:sp>
          <p:nvSpPr>
            <p:cNvPr id="5" name="object 5" descr=""/>
            <p:cNvSpPr/>
            <p:nvPr/>
          </p:nvSpPr>
          <p:spPr>
            <a:xfrm>
              <a:off x="1856409" y="1638299"/>
              <a:ext cx="14575790" cy="8199120"/>
            </a:xfrm>
            <a:custGeom>
              <a:avLst/>
              <a:gdLst/>
              <a:ahLst/>
              <a:cxnLst/>
              <a:rect l="l" t="t" r="r" b="b"/>
              <a:pathLst>
                <a:path w="14575790" h="8199120">
                  <a:moveTo>
                    <a:pt x="0" y="8198539"/>
                  </a:moveTo>
                  <a:lnTo>
                    <a:pt x="14575230" y="8198539"/>
                  </a:lnTo>
                  <a:lnTo>
                    <a:pt x="14575230" y="0"/>
                  </a:lnTo>
                  <a:lnTo>
                    <a:pt x="0" y="0"/>
                  </a:lnTo>
                  <a:lnTo>
                    <a:pt x="0" y="819853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62759" y="1644649"/>
              <a:ext cx="14563090" cy="8186420"/>
            </a:xfrm>
            <a:custGeom>
              <a:avLst/>
              <a:gdLst/>
              <a:ahLst/>
              <a:cxnLst/>
              <a:rect l="l" t="t" r="r" b="b"/>
              <a:pathLst>
                <a:path w="14563090" h="8186420">
                  <a:moveTo>
                    <a:pt x="0" y="8185839"/>
                  </a:moveTo>
                  <a:lnTo>
                    <a:pt x="14562555" y="8185839"/>
                  </a:lnTo>
                  <a:lnTo>
                    <a:pt x="14562555" y="0"/>
                  </a:lnTo>
                  <a:lnTo>
                    <a:pt x="0" y="0"/>
                  </a:lnTo>
                  <a:lnTo>
                    <a:pt x="0" y="81858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85" y="9487576"/>
              <a:ext cx="247651" cy="24766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961185" y="9487576"/>
              <a:ext cx="247650" cy="248285"/>
            </a:xfrm>
            <a:custGeom>
              <a:avLst/>
              <a:gdLst/>
              <a:ahLst/>
              <a:cxnLst/>
              <a:rect l="l" t="t" r="r" b="b"/>
              <a:pathLst>
                <a:path w="247650" h="248284">
                  <a:moveTo>
                    <a:pt x="47625" y="247662"/>
                  </a:moveTo>
                  <a:lnTo>
                    <a:pt x="29089" y="243914"/>
                  </a:lnTo>
                  <a:lnTo>
                    <a:pt x="13954" y="233708"/>
                  </a:lnTo>
                  <a:lnTo>
                    <a:pt x="3748" y="218573"/>
                  </a:lnTo>
                  <a:lnTo>
                    <a:pt x="0" y="200037"/>
                  </a:lnTo>
                  <a:lnTo>
                    <a:pt x="0" y="47625"/>
                  </a:lnTo>
                  <a:lnTo>
                    <a:pt x="3748" y="29089"/>
                  </a:lnTo>
                  <a:lnTo>
                    <a:pt x="13954" y="13954"/>
                  </a:lnTo>
                  <a:lnTo>
                    <a:pt x="29089" y="3748"/>
                  </a:lnTo>
                  <a:lnTo>
                    <a:pt x="47625" y="0"/>
                  </a:lnTo>
                  <a:lnTo>
                    <a:pt x="200026" y="0"/>
                  </a:lnTo>
                  <a:lnTo>
                    <a:pt x="218561" y="3748"/>
                  </a:lnTo>
                  <a:lnTo>
                    <a:pt x="233697" y="13954"/>
                  </a:lnTo>
                  <a:lnTo>
                    <a:pt x="243903" y="29089"/>
                  </a:lnTo>
                  <a:lnTo>
                    <a:pt x="247651" y="47625"/>
                  </a:lnTo>
                  <a:lnTo>
                    <a:pt x="247651" y="200037"/>
                  </a:lnTo>
                  <a:lnTo>
                    <a:pt x="243903" y="218573"/>
                  </a:lnTo>
                  <a:lnTo>
                    <a:pt x="233697" y="233708"/>
                  </a:lnTo>
                  <a:lnTo>
                    <a:pt x="218561" y="243914"/>
                  </a:lnTo>
                  <a:lnTo>
                    <a:pt x="200026" y="247662"/>
                  </a:lnTo>
                  <a:lnTo>
                    <a:pt x="47625" y="247662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21" y="9508226"/>
              <a:ext cx="206376" cy="206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727" y="672157"/>
            <a:ext cx="1109535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7670" algn="l"/>
                <a:tab pos="5643880" algn="l"/>
              </a:tabLst>
            </a:pPr>
            <a:r>
              <a:rPr dirty="0"/>
              <a:t>A</a:t>
            </a:r>
            <a:r>
              <a:rPr dirty="0" spc="-315"/>
              <a:t> </a:t>
            </a:r>
            <a:r>
              <a:rPr dirty="0" spc="-25"/>
              <a:t>IR</a:t>
            </a:r>
            <a:r>
              <a:rPr dirty="0"/>
              <a:t>	Q</a:t>
            </a:r>
            <a:r>
              <a:rPr dirty="0" spc="229"/>
              <a:t> </a:t>
            </a:r>
            <a:r>
              <a:rPr dirty="0"/>
              <a:t>U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290"/>
              <a:t> </a:t>
            </a:r>
            <a:r>
              <a:rPr dirty="0"/>
              <a:t>L</a:t>
            </a:r>
            <a:r>
              <a:rPr dirty="0" spc="-550"/>
              <a:t> </a:t>
            </a:r>
            <a:r>
              <a:rPr dirty="0"/>
              <a:t>IT</a:t>
            </a:r>
            <a:r>
              <a:rPr dirty="0" spc="210"/>
              <a:t> </a:t>
            </a:r>
            <a:r>
              <a:rPr dirty="0" spc="-50"/>
              <a:t>Y</a:t>
            </a:r>
            <a:r>
              <a:rPr dirty="0"/>
              <a:t>	M</a:t>
            </a:r>
            <a:r>
              <a:rPr dirty="0" spc="395"/>
              <a:t> </a:t>
            </a:r>
            <a:r>
              <a:rPr dirty="0"/>
              <a:t>O</a:t>
            </a:r>
            <a:r>
              <a:rPr dirty="0" spc="240"/>
              <a:t> </a:t>
            </a:r>
            <a:r>
              <a:rPr dirty="0"/>
              <a:t>N</a:t>
            </a:r>
            <a:r>
              <a:rPr dirty="0" spc="204"/>
              <a:t> </a:t>
            </a:r>
            <a:r>
              <a:rPr dirty="0"/>
              <a:t>IT</a:t>
            </a:r>
            <a:r>
              <a:rPr dirty="0" spc="204"/>
              <a:t> </a:t>
            </a:r>
            <a:r>
              <a:rPr dirty="0"/>
              <a:t>O</a:t>
            </a:r>
            <a:r>
              <a:rPr dirty="0" spc="245"/>
              <a:t> </a:t>
            </a:r>
            <a:r>
              <a:rPr dirty="0"/>
              <a:t>R</a:t>
            </a:r>
            <a:r>
              <a:rPr dirty="0" spc="1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 spc="-50"/>
              <a:t>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56409" y="1745563"/>
            <a:ext cx="14575790" cy="8199120"/>
            <a:chOff x="1856409" y="1745563"/>
            <a:chExt cx="14575790" cy="8199120"/>
          </a:xfrm>
        </p:grpSpPr>
        <p:sp>
          <p:nvSpPr>
            <p:cNvPr id="4" name="object 4" descr=""/>
            <p:cNvSpPr/>
            <p:nvPr/>
          </p:nvSpPr>
          <p:spPr>
            <a:xfrm>
              <a:off x="1856409" y="1745563"/>
              <a:ext cx="14575790" cy="8199120"/>
            </a:xfrm>
            <a:custGeom>
              <a:avLst/>
              <a:gdLst/>
              <a:ahLst/>
              <a:cxnLst/>
              <a:rect l="l" t="t" r="r" b="b"/>
              <a:pathLst>
                <a:path w="14575790" h="8199120">
                  <a:moveTo>
                    <a:pt x="0" y="8198536"/>
                  </a:moveTo>
                  <a:lnTo>
                    <a:pt x="14575230" y="8198536"/>
                  </a:lnTo>
                  <a:lnTo>
                    <a:pt x="14575230" y="0"/>
                  </a:lnTo>
                  <a:lnTo>
                    <a:pt x="0" y="0"/>
                  </a:lnTo>
                  <a:lnTo>
                    <a:pt x="0" y="819853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62759" y="1751914"/>
              <a:ext cx="14563090" cy="8186420"/>
            </a:xfrm>
            <a:custGeom>
              <a:avLst/>
              <a:gdLst/>
              <a:ahLst/>
              <a:cxnLst/>
              <a:rect l="l" t="t" r="r" b="b"/>
              <a:pathLst>
                <a:path w="14563090" h="8186420">
                  <a:moveTo>
                    <a:pt x="0" y="8185835"/>
                  </a:moveTo>
                  <a:lnTo>
                    <a:pt x="14562555" y="8185835"/>
                  </a:lnTo>
                  <a:lnTo>
                    <a:pt x="14562555" y="0"/>
                  </a:lnTo>
                  <a:lnTo>
                    <a:pt x="0" y="0"/>
                  </a:lnTo>
                  <a:lnTo>
                    <a:pt x="0" y="81858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85" y="9594837"/>
              <a:ext cx="247651" cy="24766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61185" y="9594837"/>
              <a:ext cx="247650" cy="248285"/>
            </a:xfrm>
            <a:custGeom>
              <a:avLst/>
              <a:gdLst/>
              <a:ahLst/>
              <a:cxnLst/>
              <a:rect l="l" t="t" r="r" b="b"/>
              <a:pathLst>
                <a:path w="247650" h="248284">
                  <a:moveTo>
                    <a:pt x="47625" y="247662"/>
                  </a:moveTo>
                  <a:lnTo>
                    <a:pt x="29089" y="243914"/>
                  </a:lnTo>
                  <a:lnTo>
                    <a:pt x="13954" y="233708"/>
                  </a:lnTo>
                  <a:lnTo>
                    <a:pt x="3748" y="218573"/>
                  </a:lnTo>
                  <a:lnTo>
                    <a:pt x="0" y="200037"/>
                  </a:lnTo>
                  <a:lnTo>
                    <a:pt x="0" y="47624"/>
                  </a:lnTo>
                  <a:lnTo>
                    <a:pt x="3748" y="29089"/>
                  </a:lnTo>
                  <a:lnTo>
                    <a:pt x="13954" y="13954"/>
                  </a:lnTo>
                  <a:lnTo>
                    <a:pt x="29089" y="3748"/>
                  </a:lnTo>
                  <a:lnTo>
                    <a:pt x="47625" y="0"/>
                  </a:lnTo>
                  <a:lnTo>
                    <a:pt x="200026" y="0"/>
                  </a:lnTo>
                  <a:lnTo>
                    <a:pt x="218561" y="3748"/>
                  </a:lnTo>
                  <a:lnTo>
                    <a:pt x="233697" y="13954"/>
                  </a:lnTo>
                  <a:lnTo>
                    <a:pt x="243903" y="29089"/>
                  </a:lnTo>
                  <a:lnTo>
                    <a:pt x="247651" y="47624"/>
                  </a:lnTo>
                  <a:lnTo>
                    <a:pt x="247651" y="200037"/>
                  </a:lnTo>
                  <a:lnTo>
                    <a:pt x="243903" y="218573"/>
                  </a:lnTo>
                  <a:lnTo>
                    <a:pt x="233697" y="233708"/>
                  </a:lnTo>
                  <a:lnTo>
                    <a:pt x="218561" y="243914"/>
                  </a:lnTo>
                  <a:lnTo>
                    <a:pt x="200026" y="247662"/>
                  </a:lnTo>
                  <a:lnTo>
                    <a:pt x="47625" y="247662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21" y="9615487"/>
              <a:ext cx="206376" cy="206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9144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2382" y="2152650"/>
              <a:ext cx="8153399" cy="6177953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016000" y="3412485"/>
            <a:ext cx="2082164" cy="8121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819785" algn="l"/>
              </a:tabLst>
            </a:pPr>
            <a:r>
              <a:rPr dirty="0" sz="2000" spc="-20">
                <a:latin typeface="Arial"/>
                <a:cs typeface="Arial"/>
              </a:rPr>
              <a:t>This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617220" algn="l"/>
                <a:tab pos="1687830" algn="l"/>
              </a:tabLst>
            </a:pPr>
            <a:r>
              <a:rPr dirty="0" sz="2000" spc="-25" b="1">
                <a:solidFill>
                  <a:srgbClr val="522386"/>
                </a:solidFill>
                <a:latin typeface="Arial"/>
                <a:cs typeface="Arial"/>
              </a:rPr>
              <a:t>IoT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smart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105" b="1">
                <a:solidFill>
                  <a:srgbClr val="522386"/>
                </a:solidFill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82761" y="3412485"/>
            <a:ext cx="4769485" cy="8121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  <a:tab pos="1797685" algn="l"/>
                <a:tab pos="3961129" algn="l"/>
                <a:tab pos="4443095" algn="l"/>
              </a:tabLst>
            </a:pP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10">
                <a:latin typeface="Times New Roman"/>
                <a:cs typeface="Times New Roman"/>
              </a:rPr>
              <a:t>he</a:t>
            </a:r>
            <a:r>
              <a:rPr dirty="0" sz="2000">
                <a:latin typeface="Times New Roman"/>
                <a:cs typeface="Times New Roman"/>
              </a:rPr>
              <a:t>	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65">
                <a:latin typeface="Times New Roman"/>
                <a:cs typeface="Times New Roman"/>
              </a:rPr>
              <a:t>lop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215">
                <a:latin typeface="Times New Roman"/>
                <a:cs typeface="Times New Roman"/>
              </a:rPr>
              <a:t>nt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21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	a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695"/>
              </a:spcBef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using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4682280"/>
            <a:ext cx="14312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3590" algn="l"/>
              </a:tabLst>
            </a:pP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smart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16123" y="4682280"/>
            <a:ext cx="12357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9950" algn="l"/>
              </a:tabLst>
            </a:pPr>
            <a:r>
              <a:rPr dirty="0" sz="2000" spc="-20">
                <a:latin typeface="Arial"/>
                <a:cs typeface="Arial"/>
              </a:rPr>
              <a:t>with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6761" y="5075586"/>
            <a:ext cx="1012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following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37202" y="3894372"/>
            <a:ext cx="1640839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59840" algn="l"/>
              </a:tabLst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Arduino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dirty="0" sz="2000" spc="-25">
                <a:latin typeface="Arial"/>
                <a:cs typeface="Arial"/>
              </a:rPr>
              <a:t>be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equipped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700"/>
              </a:spcBef>
            </a:pPr>
            <a:r>
              <a:rPr dirty="0" sz="2000" spc="-5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00094" y="4593469"/>
            <a:ext cx="1708150" cy="160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9860" indent="397510">
              <a:lnSpc>
                <a:spcPct val="129000"/>
              </a:lnSpc>
              <a:spcBef>
                <a:spcPts val="100"/>
              </a:spcBef>
              <a:tabLst>
                <a:tab pos="1169670" algn="l"/>
              </a:tabLst>
            </a:pPr>
            <a:r>
              <a:rPr dirty="0" sz="2000" spc="-20">
                <a:latin typeface="Arial"/>
                <a:cs typeface="Arial"/>
              </a:rPr>
              <a:t>city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will </a:t>
            </a:r>
            <a:r>
              <a:rPr dirty="0" sz="2000" spc="-10">
                <a:latin typeface="Arial"/>
                <a:cs typeface="Arial"/>
              </a:rPr>
              <a:t>functionalities</a:t>
            </a:r>
            <a:endParaRPr sz="20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700"/>
              </a:spcBef>
              <a:tabLst>
                <a:tab pos="1605280" algn="l"/>
              </a:tabLst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lighting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705"/>
              </a:spcBef>
              <a:tabLst>
                <a:tab pos="1624330" algn="l"/>
              </a:tabLst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parking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73200" y="5379915"/>
            <a:ext cx="3289300" cy="160083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Smart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Smart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899794" algn="l"/>
                <a:tab pos="2091689" algn="l"/>
              </a:tabLst>
            </a:pPr>
            <a:r>
              <a:rPr dirty="0" sz="2000" spc="-25" b="1">
                <a:solidFill>
                  <a:srgbClr val="522386"/>
                </a:solidFill>
                <a:latin typeface="Arial"/>
                <a:cs typeface="Arial"/>
              </a:rPr>
              <a:t>Air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quality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114" b="1">
                <a:solidFill>
                  <a:srgbClr val="522386"/>
                </a:solidFill>
                <a:latin typeface="Arial"/>
                <a:cs typeface="Arial"/>
              </a:rPr>
              <a:t>monitoring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1339215" algn="l"/>
              </a:tabLst>
            </a:pP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Flood</a:t>
            </a:r>
            <a:r>
              <a:rPr dirty="0" sz="2000" b="1">
                <a:solidFill>
                  <a:srgbClr val="522386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522386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66435" y="6256572"/>
            <a:ext cx="96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93817" y="6650527"/>
            <a:ext cx="96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2120972"/>
            <a:ext cx="651319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204"/>
              <a:t> </a:t>
            </a:r>
            <a:r>
              <a:rPr dirty="0"/>
              <a:t>T</a:t>
            </a:r>
            <a:r>
              <a:rPr dirty="0" spc="210"/>
              <a:t> </a:t>
            </a:r>
            <a:r>
              <a:rPr dirty="0"/>
              <a:t>R</a:t>
            </a:r>
            <a:r>
              <a:rPr dirty="0" spc="120"/>
              <a:t> </a:t>
            </a:r>
            <a:r>
              <a:rPr dirty="0"/>
              <a:t>O</a:t>
            </a:r>
            <a:r>
              <a:rPr dirty="0" spc="245"/>
              <a:t> </a:t>
            </a:r>
            <a:r>
              <a:rPr dirty="0"/>
              <a:t>D</a:t>
            </a:r>
            <a:r>
              <a:rPr dirty="0" spc="114"/>
              <a:t> </a:t>
            </a:r>
            <a:r>
              <a:rPr dirty="0"/>
              <a:t>U C</a:t>
            </a:r>
            <a:r>
              <a:rPr dirty="0" spc="430"/>
              <a:t> </a:t>
            </a:r>
            <a:r>
              <a:rPr dirty="0"/>
              <a:t>T</a:t>
            </a:r>
            <a:r>
              <a:rPr dirty="0" spc="210"/>
              <a:t> </a:t>
            </a:r>
            <a:r>
              <a:rPr dirty="0"/>
              <a:t>IO</a:t>
            </a:r>
            <a:r>
              <a:rPr dirty="0" spc="254"/>
              <a:t> </a:t>
            </a:r>
            <a:r>
              <a:rPr dirty="0" spc="-50"/>
              <a:t>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79065" y="672157"/>
            <a:ext cx="298640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4205" algn="l"/>
              </a:tabLst>
            </a:pP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S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	M</a:t>
            </a:r>
            <a:r>
              <a:rPr dirty="0" sz="5000" spc="38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40">
                <a:solidFill>
                  <a:srgbClr val="522386"/>
                </a:solidFill>
                <a:latin typeface="Times New Roman"/>
                <a:cs typeface="Times New Roman"/>
              </a:rPr>
              <a:t>A</a:t>
            </a:r>
            <a:r>
              <a:rPr dirty="0" sz="5000" spc="-28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R</a:t>
            </a:r>
            <a:r>
              <a:rPr dirty="0" sz="5000" spc="114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0799" y="672157"/>
            <a:ext cx="371221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</a:t>
            </a:r>
            <a:r>
              <a:rPr dirty="0" spc="484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R</a:t>
            </a:r>
            <a:r>
              <a:rPr dirty="0" spc="120"/>
              <a:t> </a:t>
            </a:r>
            <a:r>
              <a:rPr dirty="0"/>
              <a:t>K</a:t>
            </a:r>
            <a:r>
              <a:rPr dirty="0" spc="-100"/>
              <a:t> </a:t>
            </a:r>
            <a:r>
              <a:rPr dirty="0"/>
              <a:t>IN</a:t>
            </a:r>
            <a:r>
              <a:rPr dirty="0" spc="215"/>
              <a:t> </a:t>
            </a:r>
            <a:r>
              <a:rPr dirty="0" spc="-50"/>
              <a:t>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843151" y="1714499"/>
            <a:ext cx="14575790" cy="8199120"/>
            <a:chOff x="1843151" y="1714499"/>
            <a:chExt cx="14575790" cy="8199120"/>
          </a:xfrm>
        </p:grpSpPr>
        <p:sp>
          <p:nvSpPr>
            <p:cNvPr id="5" name="object 5" descr=""/>
            <p:cNvSpPr/>
            <p:nvPr/>
          </p:nvSpPr>
          <p:spPr>
            <a:xfrm>
              <a:off x="1843151" y="1714499"/>
              <a:ext cx="14575155" cy="8199120"/>
            </a:xfrm>
            <a:custGeom>
              <a:avLst/>
              <a:gdLst/>
              <a:ahLst/>
              <a:cxnLst/>
              <a:rect l="l" t="t" r="r" b="b"/>
              <a:pathLst>
                <a:path w="14575155" h="8199120">
                  <a:moveTo>
                    <a:pt x="0" y="8198539"/>
                  </a:moveTo>
                  <a:lnTo>
                    <a:pt x="14575155" y="8198539"/>
                  </a:lnTo>
                  <a:lnTo>
                    <a:pt x="14575155" y="0"/>
                  </a:lnTo>
                  <a:lnTo>
                    <a:pt x="0" y="0"/>
                  </a:lnTo>
                  <a:lnTo>
                    <a:pt x="0" y="819853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49501" y="1720849"/>
              <a:ext cx="14563090" cy="8186420"/>
            </a:xfrm>
            <a:custGeom>
              <a:avLst/>
              <a:gdLst/>
              <a:ahLst/>
              <a:cxnLst/>
              <a:rect l="l" t="t" r="r" b="b"/>
              <a:pathLst>
                <a:path w="14563090" h="8186420">
                  <a:moveTo>
                    <a:pt x="0" y="8185839"/>
                  </a:moveTo>
                  <a:lnTo>
                    <a:pt x="14562480" y="8185839"/>
                  </a:lnTo>
                  <a:lnTo>
                    <a:pt x="14562480" y="0"/>
                  </a:lnTo>
                  <a:lnTo>
                    <a:pt x="0" y="0"/>
                  </a:lnTo>
                  <a:lnTo>
                    <a:pt x="0" y="81858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926" y="9563776"/>
              <a:ext cx="247650" cy="24766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947926" y="9563776"/>
              <a:ext cx="247650" cy="248285"/>
            </a:xfrm>
            <a:custGeom>
              <a:avLst/>
              <a:gdLst/>
              <a:ahLst/>
              <a:cxnLst/>
              <a:rect l="l" t="t" r="r" b="b"/>
              <a:pathLst>
                <a:path w="247650" h="248284">
                  <a:moveTo>
                    <a:pt x="47625" y="247662"/>
                  </a:moveTo>
                  <a:lnTo>
                    <a:pt x="29089" y="243914"/>
                  </a:lnTo>
                  <a:lnTo>
                    <a:pt x="13954" y="233708"/>
                  </a:lnTo>
                  <a:lnTo>
                    <a:pt x="3748" y="218573"/>
                  </a:lnTo>
                  <a:lnTo>
                    <a:pt x="0" y="200037"/>
                  </a:lnTo>
                  <a:lnTo>
                    <a:pt x="0" y="47625"/>
                  </a:lnTo>
                  <a:lnTo>
                    <a:pt x="3748" y="29089"/>
                  </a:lnTo>
                  <a:lnTo>
                    <a:pt x="13954" y="13954"/>
                  </a:lnTo>
                  <a:lnTo>
                    <a:pt x="29089" y="3748"/>
                  </a:lnTo>
                  <a:lnTo>
                    <a:pt x="47625" y="0"/>
                  </a:lnTo>
                  <a:lnTo>
                    <a:pt x="200025" y="0"/>
                  </a:lnTo>
                  <a:lnTo>
                    <a:pt x="218560" y="3748"/>
                  </a:lnTo>
                  <a:lnTo>
                    <a:pt x="233695" y="13954"/>
                  </a:lnTo>
                  <a:lnTo>
                    <a:pt x="243901" y="29089"/>
                  </a:lnTo>
                  <a:lnTo>
                    <a:pt x="247650" y="47625"/>
                  </a:lnTo>
                  <a:lnTo>
                    <a:pt x="247650" y="200037"/>
                  </a:lnTo>
                  <a:lnTo>
                    <a:pt x="243901" y="218573"/>
                  </a:lnTo>
                  <a:lnTo>
                    <a:pt x="233695" y="233708"/>
                  </a:lnTo>
                  <a:lnTo>
                    <a:pt x="218560" y="243914"/>
                  </a:lnTo>
                  <a:lnTo>
                    <a:pt x="200025" y="247662"/>
                  </a:lnTo>
                  <a:lnTo>
                    <a:pt x="47625" y="247662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8562" y="9584426"/>
              <a:ext cx="206375" cy="206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56241" y="672157"/>
            <a:ext cx="278638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F</a:t>
            </a:r>
            <a:r>
              <a:rPr dirty="0" sz="5000" spc="35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L</a:t>
            </a:r>
            <a:r>
              <a:rPr dirty="0" sz="5000" spc="-55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O</a:t>
            </a:r>
            <a:r>
              <a:rPr dirty="0" sz="5000" spc="250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522386"/>
                </a:solidFill>
                <a:latin typeface="Times New Roman"/>
                <a:cs typeface="Times New Roman"/>
              </a:rPr>
              <a:t>O</a:t>
            </a:r>
            <a:r>
              <a:rPr dirty="0" sz="5000" spc="254">
                <a:solidFill>
                  <a:srgbClr val="522386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522386"/>
                </a:solidFill>
                <a:latin typeface="Times New Roman"/>
                <a:cs typeface="Times New Roman"/>
              </a:rPr>
              <a:t>D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4308" y="672157"/>
            <a:ext cx="616902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</a:t>
            </a:r>
            <a:r>
              <a:rPr dirty="0" spc="370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N</a:t>
            </a:r>
            <a:r>
              <a:rPr dirty="0" spc="215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G</a:t>
            </a:r>
            <a:r>
              <a:rPr dirty="0" spc="270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M</a:t>
            </a:r>
            <a:r>
              <a:rPr dirty="0" spc="405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N</a:t>
            </a:r>
            <a:r>
              <a:rPr dirty="0" spc="215"/>
              <a:t> </a:t>
            </a:r>
            <a:r>
              <a:rPr dirty="0" spc="-50"/>
              <a:t>T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892515" y="1722119"/>
            <a:ext cx="14575790" cy="8199120"/>
            <a:chOff x="1892515" y="1722119"/>
            <a:chExt cx="14575790" cy="8199120"/>
          </a:xfrm>
        </p:grpSpPr>
        <p:sp>
          <p:nvSpPr>
            <p:cNvPr id="5" name="object 5" descr=""/>
            <p:cNvSpPr/>
            <p:nvPr/>
          </p:nvSpPr>
          <p:spPr>
            <a:xfrm>
              <a:off x="1892515" y="1722119"/>
              <a:ext cx="14575790" cy="8199120"/>
            </a:xfrm>
            <a:custGeom>
              <a:avLst/>
              <a:gdLst/>
              <a:ahLst/>
              <a:cxnLst/>
              <a:rect l="l" t="t" r="r" b="b"/>
              <a:pathLst>
                <a:path w="14575790" h="8199120">
                  <a:moveTo>
                    <a:pt x="0" y="8198539"/>
                  </a:moveTo>
                  <a:lnTo>
                    <a:pt x="14575193" y="8198539"/>
                  </a:lnTo>
                  <a:lnTo>
                    <a:pt x="14575193" y="0"/>
                  </a:lnTo>
                  <a:lnTo>
                    <a:pt x="0" y="0"/>
                  </a:lnTo>
                  <a:lnTo>
                    <a:pt x="0" y="819853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98865" y="1728469"/>
              <a:ext cx="14563090" cy="8186420"/>
            </a:xfrm>
            <a:custGeom>
              <a:avLst/>
              <a:gdLst/>
              <a:ahLst/>
              <a:cxnLst/>
              <a:rect l="l" t="t" r="r" b="b"/>
              <a:pathLst>
                <a:path w="14563090" h="8186420">
                  <a:moveTo>
                    <a:pt x="0" y="8185839"/>
                  </a:moveTo>
                  <a:lnTo>
                    <a:pt x="14562518" y="8185839"/>
                  </a:lnTo>
                  <a:lnTo>
                    <a:pt x="14562518" y="0"/>
                  </a:lnTo>
                  <a:lnTo>
                    <a:pt x="0" y="0"/>
                  </a:lnTo>
                  <a:lnTo>
                    <a:pt x="0" y="81858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291" y="9571396"/>
              <a:ext cx="247650" cy="24766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997291" y="9571396"/>
              <a:ext cx="247650" cy="248285"/>
            </a:xfrm>
            <a:custGeom>
              <a:avLst/>
              <a:gdLst/>
              <a:ahLst/>
              <a:cxnLst/>
              <a:rect l="l" t="t" r="r" b="b"/>
              <a:pathLst>
                <a:path w="247650" h="248284">
                  <a:moveTo>
                    <a:pt x="47625" y="247662"/>
                  </a:moveTo>
                  <a:lnTo>
                    <a:pt x="29089" y="243914"/>
                  </a:lnTo>
                  <a:lnTo>
                    <a:pt x="13954" y="233708"/>
                  </a:lnTo>
                  <a:lnTo>
                    <a:pt x="3748" y="218573"/>
                  </a:lnTo>
                  <a:lnTo>
                    <a:pt x="0" y="200037"/>
                  </a:lnTo>
                  <a:lnTo>
                    <a:pt x="0" y="47625"/>
                  </a:lnTo>
                  <a:lnTo>
                    <a:pt x="3748" y="29089"/>
                  </a:lnTo>
                  <a:lnTo>
                    <a:pt x="13954" y="13954"/>
                  </a:lnTo>
                  <a:lnTo>
                    <a:pt x="29089" y="3748"/>
                  </a:lnTo>
                  <a:lnTo>
                    <a:pt x="47625" y="0"/>
                  </a:lnTo>
                  <a:lnTo>
                    <a:pt x="200025" y="0"/>
                  </a:lnTo>
                  <a:lnTo>
                    <a:pt x="218561" y="3748"/>
                  </a:lnTo>
                  <a:lnTo>
                    <a:pt x="233696" y="13954"/>
                  </a:lnTo>
                  <a:lnTo>
                    <a:pt x="243902" y="29089"/>
                  </a:lnTo>
                  <a:lnTo>
                    <a:pt x="247650" y="47625"/>
                  </a:lnTo>
                  <a:lnTo>
                    <a:pt x="247650" y="200037"/>
                  </a:lnTo>
                  <a:lnTo>
                    <a:pt x="243902" y="218573"/>
                  </a:lnTo>
                  <a:lnTo>
                    <a:pt x="233696" y="233708"/>
                  </a:lnTo>
                  <a:lnTo>
                    <a:pt x="218561" y="243914"/>
                  </a:lnTo>
                  <a:lnTo>
                    <a:pt x="200025" y="247662"/>
                  </a:lnTo>
                  <a:lnTo>
                    <a:pt x="47625" y="247662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927" y="9592047"/>
              <a:ext cx="206375" cy="206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4350" cy="10287000"/>
            <a:chOff x="0" y="0"/>
            <a:chExt cx="1829435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870676" y="2726225"/>
              <a:ext cx="2417445" cy="4838700"/>
            </a:xfrm>
            <a:custGeom>
              <a:avLst/>
              <a:gdLst/>
              <a:ahLst/>
              <a:cxnLst/>
              <a:rect l="l" t="t" r="r" b="b"/>
              <a:pathLst>
                <a:path w="2417444" h="4838700">
                  <a:moveTo>
                    <a:pt x="2417322" y="25399"/>
                  </a:moveTo>
                  <a:lnTo>
                    <a:pt x="2044079" y="25399"/>
                  </a:lnTo>
                  <a:lnTo>
                    <a:pt x="2090476" y="12699"/>
                  </a:lnTo>
                  <a:lnTo>
                    <a:pt x="2137151" y="12699"/>
                  </a:lnTo>
                  <a:lnTo>
                    <a:pt x="2184096" y="0"/>
                  </a:lnTo>
                  <a:lnTo>
                    <a:pt x="2417322" y="0"/>
                  </a:lnTo>
                  <a:lnTo>
                    <a:pt x="2417322" y="25399"/>
                  </a:lnTo>
                  <a:close/>
                </a:path>
                <a:path w="2417444" h="4838700">
                  <a:moveTo>
                    <a:pt x="2045074" y="4775199"/>
                  </a:moveTo>
                  <a:lnTo>
                    <a:pt x="1861443" y="4775199"/>
                  </a:lnTo>
                  <a:lnTo>
                    <a:pt x="1640455" y="4711699"/>
                  </a:lnTo>
                  <a:lnTo>
                    <a:pt x="1597320" y="4686299"/>
                  </a:lnTo>
                  <a:lnTo>
                    <a:pt x="1512183" y="4660899"/>
                  </a:lnTo>
                  <a:lnTo>
                    <a:pt x="1470198" y="4635499"/>
                  </a:lnTo>
                  <a:lnTo>
                    <a:pt x="1387440" y="4610099"/>
                  </a:lnTo>
                  <a:lnTo>
                    <a:pt x="1306357" y="4559299"/>
                  </a:lnTo>
                  <a:lnTo>
                    <a:pt x="1266466" y="4546599"/>
                  </a:lnTo>
                  <a:lnTo>
                    <a:pt x="1188027" y="4495799"/>
                  </a:lnTo>
                  <a:lnTo>
                    <a:pt x="1111439" y="4444999"/>
                  </a:lnTo>
                  <a:lnTo>
                    <a:pt x="1036772" y="4394199"/>
                  </a:lnTo>
                  <a:lnTo>
                    <a:pt x="964096" y="4343399"/>
                  </a:lnTo>
                  <a:lnTo>
                    <a:pt x="928527" y="4317999"/>
                  </a:lnTo>
                  <a:lnTo>
                    <a:pt x="893483" y="4292599"/>
                  </a:lnTo>
                  <a:lnTo>
                    <a:pt x="858971" y="4267199"/>
                  </a:lnTo>
                  <a:lnTo>
                    <a:pt x="825002" y="4229099"/>
                  </a:lnTo>
                  <a:lnTo>
                    <a:pt x="791583" y="4203699"/>
                  </a:lnTo>
                  <a:lnTo>
                    <a:pt x="758724" y="4178299"/>
                  </a:lnTo>
                  <a:lnTo>
                    <a:pt x="726433" y="4140199"/>
                  </a:lnTo>
                  <a:lnTo>
                    <a:pt x="694719" y="4114799"/>
                  </a:lnTo>
                  <a:lnTo>
                    <a:pt x="663591" y="4076699"/>
                  </a:lnTo>
                  <a:lnTo>
                    <a:pt x="633058" y="4051299"/>
                  </a:lnTo>
                  <a:lnTo>
                    <a:pt x="603128" y="4013199"/>
                  </a:lnTo>
                  <a:lnTo>
                    <a:pt x="573811" y="3975099"/>
                  </a:lnTo>
                  <a:lnTo>
                    <a:pt x="545115" y="3949699"/>
                  </a:lnTo>
                  <a:lnTo>
                    <a:pt x="517049" y="3911599"/>
                  </a:lnTo>
                  <a:lnTo>
                    <a:pt x="489621" y="3873499"/>
                  </a:lnTo>
                  <a:lnTo>
                    <a:pt x="462841" y="3835399"/>
                  </a:lnTo>
                  <a:lnTo>
                    <a:pt x="436718" y="3797299"/>
                  </a:lnTo>
                  <a:lnTo>
                    <a:pt x="411259" y="3759199"/>
                  </a:lnTo>
                  <a:lnTo>
                    <a:pt x="386475" y="3721099"/>
                  </a:lnTo>
                  <a:lnTo>
                    <a:pt x="362373" y="3682999"/>
                  </a:lnTo>
                  <a:lnTo>
                    <a:pt x="338963" y="3644899"/>
                  </a:lnTo>
                  <a:lnTo>
                    <a:pt x="316253" y="3606799"/>
                  </a:lnTo>
                  <a:lnTo>
                    <a:pt x="294253" y="3568699"/>
                  </a:lnTo>
                  <a:lnTo>
                    <a:pt x="272970" y="3530599"/>
                  </a:lnTo>
                  <a:lnTo>
                    <a:pt x="252414" y="3492499"/>
                  </a:lnTo>
                  <a:lnTo>
                    <a:pt x="232594" y="3454399"/>
                  </a:lnTo>
                  <a:lnTo>
                    <a:pt x="213518" y="3403599"/>
                  </a:lnTo>
                  <a:lnTo>
                    <a:pt x="195196" y="3365499"/>
                  </a:lnTo>
                  <a:lnTo>
                    <a:pt x="177635" y="3327399"/>
                  </a:lnTo>
                  <a:lnTo>
                    <a:pt x="160845" y="3276599"/>
                  </a:lnTo>
                  <a:lnTo>
                    <a:pt x="144835" y="3238499"/>
                  </a:lnTo>
                  <a:lnTo>
                    <a:pt x="129613" y="3200399"/>
                  </a:lnTo>
                  <a:lnTo>
                    <a:pt x="115189" y="3149599"/>
                  </a:lnTo>
                  <a:lnTo>
                    <a:pt x="101570" y="3111499"/>
                  </a:lnTo>
                  <a:lnTo>
                    <a:pt x="88766" y="3060699"/>
                  </a:lnTo>
                  <a:lnTo>
                    <a:pt x="76786" y="3022599"/>
                  </a:lnTo>
                  <a:lnTo>
                    <a:pt x="65639" y="2971799"/>
                  </a:lnTo>
                  <a:lnTo>
                    <a:pt x="55332" y="2933699"/>
                  </a:lnTo>
                  <a:lnTo>
                    <a:pt x="45876" y="2882899"/>
                  </a:lnTo>
                  <a:lnTo>
                    <a:pt x="37278" y="2844799"/>
                  </a:lnTo>
                  <a:lnTo>
                    <a:pt x="29548" y="2793999"/>
                  </a:lnTo>
                  <a:lnTo>
                    <a:pt x="22694" y="2743199"/>
                  </a:lnTo>
                  <a:lnTo>
                    <a:pt x="16726" y="2705099"/>
                  </a:lnTo>
                  <a:lnTo>
                    <a:pt x="11652" y="2654299"/>
                  </a:lnTo>
                  <a:lnTo>
                    <a:pt x="7481" y="2603499"/>
                  </a:lnTo>
                  <a:lnTo>
                    <a:pt x="4221" y="2552699"/>
                  </a:lnTo>
                  <a:lnTo>
                    <a:pt x="1881" y="2514599"/>
                  </a:lnTo>
                  <a:lnTo>
                    <a:pt x="471" y="2463799"/>
                  </a:lnTo>
                  <a:lnTo>
                    <a:pt x="0" y="2412999"/>
                  </a:lnTo>
                  <a:lnTo>
                    <a:pt x="471" y="2362199"/>
                  </a:lnTo>
                  <a:lnTo>
                    <a:pt x="1881" y="2324099"/>
                  </a:lnTo>
                  <a:lnTo>
                    <a:pt x="4221" y="2273299"/>
                  </a:lnTo>
                  <a:lnTo>
                    <a:pt x="7481" y="2222499"/>
                  </a:lnTo>
                  <a:lnTo>
                    <a:pt x="11652" y="2171699"/>
                  </a:lnTo>
                  <a:lnTo>
                    <a:pt x="16726" y="2133599"/>
                  </a:lnTo>
                  <a:lnTo>
                    <a:pt x="22694" y="2082799"/>
                  </a:lnTo>
                  <a:lnTo>
                    <a:pt x="29548" y="2031999"/>
                  </a:lnTo>
                  <a:lnTo>
                    <a:pt x="37278" y="1993899"/>
                  </a:lnTo>
                  <a:lnTo>
                    <a:pt x="45876" y="1943099"/>
                  </a:lnTo>
                  <a:lnTo>
                    <a:pt x="55332" y="1904999"/>
                  </a:lnTo>
                  <a:lnTo>
                    <a:pt x="65639" y="1854199"/>
                  </a:lnTo>
                  <a:lnTo>
                    <a:pt x="76786" y="1803399"/>
                  </a:lnTo>
                  <a:lnTo>
                    <a:pt x="88766" y="1765299"/>
                  </a:lnTo>
                  <a:lnTo>
                    <a:pt x="101570" y="1714499"/>
                  </a:lnTo>
                  <a:lnTo>
                    <a:pt x="115189" y="1676399"/>
                  </a:lnTo>
                  <a:lnTo>
                    <a:pt x="129613" y="1638299"/>
                  </a:lnTo>
                  <a:lnTo>
                    <a:pt x="144835" y="1587499"/>
                  </a:lnTo>
                  <a:lnTo>
                    <a:pt x="160845" y="1549399"/>
                  </a:lnTo>
                  <a:lnTo>
                    <a:pt x="177635" y="1511299"/>
                  </a:lnTo>
                  <a:lnTo>
                    <a:pt x="195196" y="1460499"/>
                  </a:lnTo>
                  <a:lnTo>
                    <a:pt x="213518" y="1422399"/>
                  </a:lnTo>
                  <a:lnTo>
                    <a:pt x="232594" y="1384299"/>
                  </a:lnTo>
                  <a:lnTo>
                    <a:pt x="252414" y="1333499"/>
                  </a:lnTo>
                  <a:lnTo>
                    <a:pt x="272970" y="1295399"/>
                  </a:lnTo>
                  <a:lnTo>
                    <a:pt x="294253" y="1257299"/>
                  </a:lnTo>
                  <a:lnTo>
                    <a:pt x="316253" y="1219199"/>
                  </a:lnTo>
                  <a:lnTo>
                    <a:pt x="338963" y="1181099"/>
                  </a:lnTo>
                  <a:lnTo>
                    <a:pt x="362373" y="1142999"/>
                  </a:lnTo>
                  <a:lnTo>
                    <a:pt x="386475" y="1104899"/>
                  </a:lnTo>
                  <a:lnTo>
                    <a:pt x="411259" y="1066799"/>
                  </a:lnTo>
                  <a:lnTo>
                    <a:pt x="436718" y="1028699"/>
                  </a:lnTo>
                  <a:lnTo>
                    <a:pt x="462841" y="990599"/>
                  </a:lnTo>
                  <a:lnTo>
                    <a:pt x="489621" y="952499"/>
                  </a:lnTo>
                  <a:lnTo>
                    <a:pt x="517049" y="927099"/>
                  </a:lnTo>
                  <a:lnTo>
                    <a:pt x="545115" y="888999"/>
                  </a:lnTo>
                  <a:lnTo>
                    <a:pt x="573811" y="850899"/>
                  </a:lnTo>
                  <a:lnTo>
                    <a:pt x="603128" y="812799"/>
                  </a:lnTo>
                  <a:lnTo>
                    <a:pt x="633058" y="787399"/>
                  </a:lnTo>
                  <a:lnTo>
                    <a:pt x="663591" y="749299"/>
                  </a:lnTo>
                  <a:lnTo>
                    <a:pt x="694719" y="723899"/>
                  </a:lnTo>
                  <a:lnTo>
                    <a:pt x="726433" y="685799"/>
                  </a:lnTo>
                  <a:lnTo>
                    <a:pt x="758724" y="660399"/>
                  </a:lnTo>
                  <a:lnTo>
                    <a:pt x="791583" y="622299"/>
                  </a:lnTo>
                  <a:lnTo>
                    <a:pt x="825002" y="596899"/>
                  </a:lnTo>
                  <a:lnTo>
                    <a:pt x="858971" y="571499"/>
                  </a:lnTo>
                  <a:lnTo>
                    <a:pt x="893483" y="533399"/>
                  </a:lnTo>
                  <a:lnTo>
                    <a:pt x="928527" y="507999"/>
                  </a:lnTo>
                  <a:lnTo>
                    <a:pt x="964096" y="482599"/>
                  </a:lnTo>
                  <a:lnTo>
                    <a:pt x="1000181" y="457199"/>
                  </a:lnTo>
                  <a:lnTo>
                    <a:pt x="1073861" y="406399"/>
                  </a:lnTo>
                  <a:lnTo>
                    <a:pt x="1149497" y="355599"/>
                  </a:lnTo>
                  <a:lnTo>
                    <a:pt x="1227019" y="304799"/>
                  </a:lnTo>
                  <a:lnTo>
                    <a:pt x="1266466" y="292099"/>
                  </a:lnTo>
                  <a:lnTo>
                    <a:pt x="1346685" y="241299"/>
                  </a:lnTo>
                  <a:lnTo>
                    <a:pt x="1387440" y="228599"/>
                  </a:lnTo>
                  <a:lnTo>
                    <a:pt x="1428614" y="203199"/>
                  </a:lnTo>
                  <a:lnTo>
                    <a:pt x="1470198" y="190499"/>
                  </a:lnTo>
                  <a:lnTo>
                    <a:pt x="1512183" y="165099"/>
                  </a:lnTo>
                  <a:lnTo>
                    <a:pt x="1683956" y="114299"/>
                  </a:lnTo>
                  <a:lnTo>
                    <a:pt x="1727815" y="88899"/>
                  </a:lnTo>
                  <a:lnTo>
                    <a:pt x="1772021" y="76199"/>
                  </a:lnTo>
                  <a:lnTo>
                    <a:pt x="1816567" y="76199"/>
                  </a:lnTo>
                  <a:lnTo>
                    <a:pt x="1997968" y="25399"/>
                  </a:lnTo>
                  <a:lnTo>
                    <a:pt x="2326681" y="25399"/>
                  </a:lnTo>
                  <a:lnTo>
                    <a:pt x="2279101" y="38099"/>
                  </a:lnTo>
                  <a:lnTo>
                    <a:pt x="2184689" y="38099"/>
                  </a:lnTo>
                  <a:lnTo>
                    <a:pt x="2137874" y="50799"/>
                  </a:lnTo>
                  <a:lnTo>
                    <a:pt x="2091333" y="50799"/>
                  </a:lnTo>
                  <a:lnTo>
                    <a:pt x="2045074" y="63499"/>
                  </a:lnTo>
                  <a:lnTo>
                    <a:pt x="1999107" y="63499"/>
                  </a:lnTo>
                  <a:lnTo>
                    <a:pt x="1863040" y="101599"/>
                  </a:lnTo>
                  <a:lnTo>
                    <a:pt x="1818326" y="101599"/>
                  </a:lnTo>
                  <a:lnTo>
                    <a:pt x="1686238" y="139699"/>
                  </a:lnTo>
                  <a:lnTo>
                    <a:pt x="1642923" y="165099"/>
                  </a:lnTo>
                  <a:lnTo>
                    <a:pt x="1515243" y="203199"/>
                  </a:lnTo>
                  <a:lnTo>
                    <a:pt x="1473469" y="228599"/>
                  </a:lnTo>
                  <a:lnTo>
                    <a:pt x="1432103" y="241299"/>
                  </a:lnTo>
                  <a:lnTo>
                    <a:pt x="1391154" y="266699"/>
                  </a:lnTo>
                  <a:lnTo>
                    <a:pt x="1350630" y="279399"/>
                  </a:lnTo>
                  <a:lnTo>
                    <a:pt x="1270896" y="330199"/>
                  </a:lnTo>
                  <a:lnTo>
                    <a:pt x="1231704" y="342899"/>
                  </a:lnTo>
                  <a:lnTo>
                    <a:pt x="1154712" y="393699"/>
                  </a:lnTo>
                  <a:lnTo>
                    <a:pt x="1079640" y="444499"/>
                  </a:lnTo>
                  <a:lnTo>
                    <a:pt x="1006557" y="495299"/>
                  </a:lnTo>
                  <a:lnTo>
                    <a:pt x="970784" y="520699"/>
                  </a:lnTo>
                  <a:lnTo>
                    <a:pt x="935536" y="546099"/>
                  </a:lnTo>
                  <a:lnTo>
                    <a:pt x="900822" y="584199"/>
                  </a:lnTo>
                  <a:lnTo>
                    <a:pt x="866649" y="609599"/>
                  </a:lnTo>
                  <a:lnTo>
                    <a:pt x="833029" y="634999"/>
                  </a:lnTo>
                  <a:lnTo>
                    <a:pt x="799968" y="673099"/>
                  </a:lnTo>
                  <a:lnTo>
                    <a:pt x="767477" y="698499"/>
                  </a:lnTo>
                  <a:lnTo>
                    <a:pt x="735564" y="723899"/>
                  </a:lnTo>
                  <a:lnTo>
                    <a:pt x="704238" y="761999"/>
                  </a:lnTo>
                  <a:lnTo>
                    <a:pt x="673509" y="787399"/>
                  </a:lnTo>
                  <a:lnTo>
                    <a:pt x="643385" y="825499"/>
                  </a:lnTo>
                  <a:lnTo>
                    <a:pt x="613875" y="863599"/>
                  </a:lnTo>
                  <a:lnTo>
                    <a:pt x="584988" y="888999"/>
                  </a:lnTo>
                  <a:lnTo>
                    <a:pt x="556734" y="927099"/>
                  </a:lnTo>
                  <a:lnTo>
                    <a:pt x="529120" y="965199"/>
                  </a:lnTo>
                  <a:lnTo>
                    <a:pt x="502157" y="1003299"/>
                  </a:lnTo>
                  <a:lnTo>
                    <a:pt x="475853" y="1041399"/>
                  </a:lnTo>
                  <a:lnTo>
                    <a:pt x="450216" y="1066799"/>
                  </a:lnTo>
                  <a:lnTo>
                    <a:pt x="425257" y="1104899"/>
                  </a:lnTo>
                  <a:lnTo>
                    <a:pt x="400984" y="1142999"/>
                  </a:lnTo>
                  <a:lnTo>
                    <a:pt x="377406" y="1181099"/>
                  </a:lnTo>
                  <a:lnTo>
                    <a:pt x="354531" y="1219199"/>
                  </a:lnTo>
                  <a:lnTo>
                    <a:pt x="332370" y="1269999"/>
                  </a:lnTo>
                  <a:lnTo>
                    <a:pt x="310930" y="1308099"/>
                  </a:lnTo>
                  <a:lnTo>
                    <a:pt x="290222" y="1346199"/>
                  </a:lnTo>
                  <a:lnTo>
                    <a:pt x="270253" y="1384299"/>
                  </a:lnTo>
                  <a:lnTo>
                    <a:pt x="251033" y="1422399"/>
                  </a:lnTo>
                  <a:lnTo>
                    <a:pt x="232570" y="1460499"/>
                  </a:lnTo>
                  <a:lnTo>
                    <a:pt x="214875" y="1511299"/>
                  </a:lnTo>
                  <a:lnTo>
                    <a:pt x="197955" y="1549399"/>
                  </a:lnTo>
                  <a:lnTo>
                    <a:pt x="181820" y="1587499"/>
                  </a:lnTo>
                  <a:lnTo>
                    <a:pt x="166478" y="1638299"/>
                  </a:lnTo>
                  <a:lnTo>
                    <a:pt x="151940" y="1676399"/>
                  </a:lnTo>
                  <a:lnTo>
                    <a:pt x="138212" y="1727199"/>
                  </a:lnTo>
                  <a:lnTo>
                    <a:pt x="125306" y="1765299"/>
                  </a:lnTo>
                  <a:lnTo>
                    <a:pt x="113229" y="1816099"/>
                  </a:lnTo>
                  <a:lnTo>
                    <a:pt x="101990" y="1854199"/>
                  </a:lnTo>
                  <a:lnTo>
                    <a:pt x="91599" y="1904999"/>
                  </a:lnTo>
                  <a:lnTo>
                    <a:pt x="82065" y="1943099"/>
                  </a:lnTo>
                  <a:lnTo>
                    <a:pt x="73396" y="1993899"/>
                  </a:lnTo>
                  <a:lnTo>
                    <a:pt x="65601" y="2031999"/>
                  </a:lnTo>
                  <a:lnTo>
                    <a:pt x="58690" y="2082799"/>
                  </a:lnTo>
                  <a:lnTo>
                    <a:pt x="52671" y="2133599"/>
                  </a:lnTo>
                  <a:lnTo>
                    <a:pt x="47554" y="2171699"/>
                  </a:lnTo>
                  <a:lnTo>
                    <a:pt x="43346" y="2222499"/>
                  </a:lnTo>
                  <a:lnTo>
                    <a:pt x="40059" y="2273299"/>
                  </a:lnTo>
                  <a:lnTo>
                    <a:pt x="37699" y="2324099"/>
                  </a:lnTo>
                  <a:lnTo>
                    <a:pt x="36277" y="2362199"/>
                  </a:lnTo>
                  <a:lnTo>
                    <a:pt x="35801" y="2412999"/>
                  </a:lnTo>
                  <a:lnTo>
                    <a:pt x="36277" y="2463799"/>
                  </a:lnTo>
                  <a:lnTo>
                    <a:pt x="37699" y="2514599"/>
                  </a:lnTo>
                  <a:lnTo>
                    <a:pt x="40059" y="2552699"/>
                  </a:lnTo>
                  <a:lnTo>
                    <a:pt x="43346" y="2603499"/>
                  </a:lnTo>
                  <a:lnTo>
                    <a:pt x="47554" y="2654299"/>
                  </a:lnTo>
                  <a:lnTo>
                    <a:pt x="52671" y="2705099"/>
                  </a:lnTo>
                  <a:lnTo>
                    <a:pt x="58690" y="2743199"/>
                  </a:lnTo>
                  <a:lnTo>
                    <a:pt x="65601" y="2793999"/>
                  </a:lnTo>
                  <a:lnTo>
                    <a:pt x="73396" y="2844799"/>
                  </a:lnTo>
                  <a:lnTo>
                    <a:pt x="82065" y="2882899"/>
                  </a:lnTo>
                  <a:lnTo>
                    <a:pt x="91599" y="2933699"/>
                  </a:lnTo>
                  <a:lnTo>
                    <a:pt x="101990" y="2971799"/>
                  </a:lnTo>
                  <a:lnTo>
                    <a:pt x="113229" y="3022599"/>
                  </a:lnTo>
                  <a:lnTo>
                    <a:pt x="125306" y="3060699"/>
                  </a:lnTo>
                  <a:lnTo>
                    <a:pt x="138212" y="3111499"/>
                  </a:lnTo>
                  <a:lnTo>
                    <a:pt x="151940" y="3149599"/>
                  </a:lnTo>
                  <a:lnTo>
                    <a:pt x="166478" y="3200399"/>
                  </a:lnTo>
                  <a:lnTo>
                    <a:pt x="181820" y="3238499"/>
                  </a:lnTo>
                  <a:lnTo>
                    <a:pt x="197955" y="3276599"/>
                  </a:lnTo>
                  <a:lnTo>
                    <a:pt x="214875" y="3327399"/>
                  </a:lnTo>
                  <a:lnTo>
                    <a:pt x="232570" y="3365499"/>
                  </a:lnTo>
                  <a:lnTo>
                    <a:pt x="251033" y="3403599"/>
                  </a:lnTo>
                  <a:lnTo>
                    <a:pt x="270253" y="3441699"/>
                  </a:lnTo>
                  <a:lnTo>
                    <a:pt x="290222" y="3492499"/>
                  </a:lnTo>
                  <a:lnTo>
                    <a:pt x="310930" y="3530599"/>
                  </a:lnTo>
                  <a:lnTo>
                    <a:pt x="332370" y="3568699"/>
                  </a:lnTo>
                  <a:lnTo>
                    <a:pt x="354531" y="3606799"/>
                  </a:lnTo>
                  <a:lnTo>
                    <a:pt x="377406" y="3644899"/>
                  </a:lnTo>
                  <a:lnTo>
                    <a:pt x="400984" y="3682999"/>
                  </a:lnTo>
                  <a:lnTo>
                    <a:pt x="425257" y="3721099"/>
                  </a:lnTo>
                  <a:lnTo>
                    <a:pt x="450216" y="3759199"/>
                  </a:lnTo>
                  <a:lnTo>
                    <a:pt x="475853" y="3797299"/>
                  </a:lnTo>
                  <a:lnTo>
                    <a:pt x="502157" y="3835399"/>
                  </a:lnTo>
                  <a:lnTo>
                    <a:pt x="529120" y="3860799"/>
                  </a:lnTo>
                  <a:lnTo>
                    <a:pt x="556734" y="3898899"/>
                  </a:lnTo>
                  <a:lnTo>
                    <a:pt x="584988" y="3936999"/>
                  </a:lnTo>
                  <a:lnTo>
                    <a:pt x="613875" y="3975099"/>
                  </a:lnTo>
                  <a:lnTo>
                    <a:pt x="643385" y="4000499"/>
                  </a:lnTo>
                  <a:lnTo>
                    <a:pt x="673509" y="4038599"/>
                  </a:lnTo>
                  <a:lnTo>
                    <a:pt x="704238" y="4063999"/>
                  </a:lnTo>
                  <a:lnTo>
                    <a:pt x="735564" y="4102099"/>
                  </a:lnTo>
                  <a:lnTo>
                    <a:pt x="767477" y="4127499"/>
                  </a:lnTo>
                  <a:lnTo>
                    <a:pt x="799968" y="4165599"/>
                  </a:lnTo>
                  <a:lnTo>
                    <a:pt x="833029" y="4190999"/>
                  </a:lnTo>
                  <a:lnTo>
                    <a:pt x="866649" y="4229099"/>
                  </a:lnTo>
                  <a:lnTo>
                    <a:pt x="900822" y="4254499"/>
                  </a:lnTo>
                  <a:lnTo>
                    <a:pt x="935536" y="4279899"/>
                  </a:lnTo>
                  <a:lnTo>
                    <a:pt x="970784" y="4305299"/>
                  </a:lnTo>
                  <a:lnTo>
                    <a:pt x="1006557" y="4330699"/>
                  </a:lnTo>
                  <a:lnTo>
                    <a:pt x="1079640" y="4381499"/>
                  </a:lnTo>
                  <a:lnTo>
                    <a:pt x="1154712" y="4432299"/>
                  </a:lnTo>
                  <a:lnTo>
                    <a:pt x="1231704" y="4483099"/>
                  </a:lnTo>
                  <a:lnTo>
                    <a:pt x="1270896" y="4508499"/>
                  </a:lnTo>
                  <a:lnTo>
                    <a:pt x="1310541" y="4521199"/>
                  </a:lnTo>
                  <a:lnTo>
                    <a:pt x="1391154" y="4571999"/>
                  </a:lnTo>
                  <a:lnTo>
                    <a:pt x="1432103" y="4584699"/>
                  </a:lnTo>
                  <a:lnTo>
                    <a:pt x="1473469" y="4610099"/>
                  </a:lnTo>
                  <a:lnTo>
                    <a:pt x="1557416" y="4635499"/>
                  </a:lnTo>
                  <a:lnTo>
                    <a:pt x="1599979" y="4660899"/>
                  </a:lnTo>
                  <a:lnTo>
                    <a:pt x="1908080" y="4749799"/>
                  </a:lnTo>
                  <a:lnTo>
                    <a:pt x="1953439" y="4749799"/>
                  </a:lnTo>
                  <a:lnTo>
                    <a:pt x="2045074" y="4775199"/>
                  </a:lnTo>
                  <a:close/>
                </a:path>
                <a:path w="2417444" h="4838700">
                  <a:moveTo>
                    <a:pt x="2417322" y="4838699"/>
                  </a:moveTo>
                  <a:lnTo>
                    <a:pt x="2278756" y="4838699"/>
                  </a:lnTo>
                  <a:lnTo>
                    <a:pt x="2231300" y="4825999"/>
                  </a:lnTo>
                  <a:lnTo>
                    <a:pt x="2137151" y="4825999"/>
                  </a:lnTo>
                  <a:lnTo>
                    <a:pt x="2090476" y="4813299"/>
                  </a:lnTo>
                  <a:lnTo>
                    <a:pt x="2044079" y="4813299"/>
                  </a:lnTo>
                  <a:lnTo>
                    <a:pt x="1906641" y="4775199"/>
                  </a:lnTo>
                  <a:lnTo>
                    <a:pt x="2091333" y="4775199"/>
                  </a:lnTo>
                  <a:lnTo>
                    <a:pt x="2137874" y="4787899"/>
                  </a:lnTo>
                  <a:lnTo>
                    <a:pt x="2231767" y="4787899"/>
                  </a:lnTo>
                  <a:lnTo>
                    <a:pt x="2279101" y="4800599"/>
                  </a:lnTo>
                  <a:lnTo>
                    <a:pt x="2417322" y="4800599"/>
                  </a:lnTo>
                  <a:lnTo>
                    <a:pt x="2417322" y="483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70677" y="2726226"/>
              <a:ext cx="2417445" cy="4843145"/>
            </a:xfrm>
            <a:custGeom>
              <a:avLst/>
              <a:gdLst/>
              <a:ahLst/>
              <a:cxnLst/>
              <a:rect l="l" t="t" r="r" b="b"/>
              <a:pathLst>
                <a:path w="2417444" h="4843145">
                  <a:moveTo>
                    <a:pt x="2417324" y="4843082"/>
                  </a:moveTo>
                  <a:lnTo>
                    <a:pt x="2374387" y="4842661"/>
                  </a:lnTo>
                  <a:lnTo>
                    <a:pt x="2326455" y="4841251"/>
                  </a:lnTo>
                  <a:lnTo>
                    <a:pt x="2278756" y="4838913"/>
                  </a:lnTo>
                  <a:lnTo>
                    <a:pt x="2231300" y="4835655"/>
                  </a:lnTo>
                  <a:lnTo>
                    <a:pt x="2184096" y="4831485"/>
                  </a:lnTo>
                  <a:lnTo>
                    <a:pt x="2137152" y="4826413"/>
                  </a:lnTo>
                  <a:lnTo>
                    <a:pt x="2090476" y="4820447"/>
                  </a:lnTo>
                  <a:lnTo>
                    <a:pt x="2044079" y="4813596"/>
                  </a:lnTo>
                  <a:lnTo>
                    <a:pt x="1997968" y="4805869"/>
                  </a:lnTo>
                  <a:lnTo>
                    <a:pt x="1952153" y="4797275"/>
                  </a:lnTo>
                  <a:lnTo>
                    <a:pt x="1906641" y="4787822"/>
                  </a:lnTo>
                  <a:lnTo>
                    <a:pt x="1861443" y="4777519"/>
                  </a:lnTo>
                  <a:lnTo>
                    <a:pt x="1816567" y="4766376"/>
                  </a:lnTo>
                  <a:lnTo>
                    <a:pt x="1772021" y="4754401"/>
                  </a:lnTo>
                  <a:lnTo>
                    <a:pt x="1727815" y="4741602"/>
                  </a:lnTo>
                  <a:lnTo>
                    <a:pt x="1683957" y="4727989"/>
                  </a:lnTo>
                  <a:lnTo>
                    <a:pt x="1640456" y="4713570"/>
                  </a:lnTo>
                  <a:lnTo>
                    <a:pt x="1597320" y="4698354"/>
                  </a:lnTo>
                  <a:lnTo>
                    <a:pt x="1554560" y="4682350"/>
                  </a:lnTo>
                  <a:lnTo>
                    <a:pt x="1512183" y="4665567"/>
                  </a:lnTo>
                  <a:lnTo>
                    <a:pt x="1470198" y="4648013"/>
                  </a:lnTo>
                  <a:lnTo>
                    <a:pt x="1428614" y="4629698"/>
                  </a:lnTo>
                  <a:lnTo>
                    <a:pt x="1387440" y="4610629"/>
                  </a:lnTo>
                  <a:lnTo>
                    <a:pt x="1346685" y="4590817"/>
                  </a:lnTo>
                  <a:lnTo>
                    <a:pt x="1306357" y="4570269"/>
                  </a:lnTo>
                  <a:lnTo>
                    <a:pt x="1266466" y="4548995"/>
                  </a:lnTo>
                  <a:lnTo>
                    <a:pt x="1227020" y="4527003"/>
                  </a:lnTo>
                  <a:lnTo>
                    <a:pt x="1188027" y="4504302"/>
                  </a:lnTo>
                  <a:lnTo>
                    <a:pt x="1149497" y="4480902"/>
                  </a:lnTo>
                  <a:lnTo>
                    <a:pt x="1111439" y="4456809"/>
                  </a:lnTo>
                  <a:lnTo>
                    <a:pt x="1073861" y="4432035"/>
                  </a:lnTo>
                  <a:lnTo>
                    <a:pt x="1036772" y="4406586"/>
                  </a:lnTo>
                  <a:lnTo>
                    <a:pt x="1000181" y="4380473"/>
                  </a:lnTo>
                  <a:lnTo>
                    <a:pt x="964096" y="4353704"/>
                  </a:lnTo>
                  <a:lnTo>
                    <a:pt x="928528" y="4326287"/>
                  </a:lnTo>
                  <a:lnTo>
                    <a:pt x="893483" y="4298232"/>
                  </a:lnTo>
                  <a:lnTo>
                    <a:pt x="858972" y="4269547"/>
                  </a:lnTo>
                  <a:lnTo>
                    <a:pt x="825002" y="4240241"/>
                  </a:lnTo>
                  <a:lnTo>
                    <a:pt x="791583" y="4210323"/>
                  </a:lnTo>
                  <a:lnTo>
                    <a:pt x="758724" y="4179802"/>
                  </a:lnTo>
                  <a:lnTo>
                    <a:pt x="726433" y="4148686"/>
                  </a:lnTo>
                  <a:lnTo>
                    <a:pt x="694719" y="4116985"/>
                  </a:lnTo>
                  <a:lnTo>
                    <a:pt x="663591" y="4084707"/>
                  </a:lnTo>
                  <a:lnTo>
                    <a:pt x="633058" y="4051860"/>
                  </a:lnTo>
                  <a:lnTo>
                    <a:pt x="603128" y="4018455"/>
                  </a:lnTo>
                  <a:lnTo>
                    <a:pt x="573811" y="3984498"/>
                  </a:lnTo>
                  <a:lnTo>
                    <a:pt x="545115" y="3950001"/>
                  </a:lnTo>
                  <a:lnTo>
                    <a:pt x="517049" y="3914970"/>
                  </a:lnTo>
                  <a:lnTo>
                    <a:pt x="489621" y="3879415"/>
                  </a:lnTo>
                  <a:lnTo>
                    <a:pt x="462841" y="3843345"/>
                  </a:lnTo>
                  <a:lnTo>
                    <a:pt x="436718" y="3806768"/>
                  </a:lnTo>
                  <a:lnTo>
                    <a:pt x="411259" y="3769694"/>
                  </a:lnTo>
                  <a:lnTo>
                    <a:pt x="386475" y="3732130"/>
                  </a:lnTo>
                  <a:lnTo>
                    <a:pt x="362373" y="3694087"/>
                  </a:lnTo>
                  <a:lnTo>
                    <a:pt x="338963" y="3655572"/>
                  </a:lnTo>
                  <a:lnTo>
                    <a:pt x="316253" y="3616595"/>
                  </a:lnTo>
                  <a:lnTo>
                    <a:pt x="294253" y="3577164"/>
                  </a:lnTo>
                  <a:lnTo>
                    <a:pt x="272970" y="3537288"/>
                  </a:lnTo>
                  <a:lnTo>
                    <a:pt x="252414" y="3496977"/>
                  </a:lnTo>
                  <a:lnTo>
                    <a:pt x="232594" y="3456237"/>
                  </a:lnTo>
                  <a:lnTo>
                    <a:pt x="213518" y="3415080"/>
                  </a:lnTo>
                  <a:lnTo>
                    <a:pt x="195196" y="3373512"/>
                  </a:lnTo>
                  <a:lnTo>
                    <a:pt x="177635" y="3331544"/>
                  </a:lnTo>
                  <a:lnTo>
                    <a:pt x="160845" y="3289184"/>
                  </a:lnTo>
                  <a:lnTo>
                    <a:pt x="144835" y="3246440"/>
                  </a:lnTo>
                  <a:lnTo>
                    <a:pt x="129613" y="3203322"/>
                  </a:lnTo>
                  <a:lnTo>
                    <a:pt x="115189" y="3159838"/>
                  </a:lnTo>
                  <a:lnTo>
                    <a:pt x="101570" y="3115997"/>
                  </a:lnTo>
                  <a:lnTo>
                    <a:pt x="88766" y="3071808"/>
                  </a:lnTo>
                  <a:lnTo>
                    <a:pt x="76786" y="3027280"/>
                  </a:lnTo>
                  <a:lnTo>
                    <a:pt x="65639" y="2982421"/>
                  </a:lnTo>
                  <a:lnTo>
                    <a:pt x="55332" y="2937241"/>
                  </a:lnTo>
                  <a:lnTo>
                    <a:pt x="45876" y="2891747"/>
                  </a:lnTo>
                  <a:lnTo>
                    <a:pt x="37278" y="2845950"/>
                  </a:lnTo>
                  <a:lnTo>
                    <a:pt x="29548" y="2799857"/>
                  </a:lnTo>
                  <a:lnTo>
                    <a:pt x="22694" y="2753478"/>
                  </a:lnTo>
                  <a:lnTo>
                    <a:pt x="16726" y="2706821"/>
                  </a:lnTo>
                  <a:lnTo>
                    <a:pt x="11652" y="2659895"/>
                  </a:lnTo>
                  <a:lnTo>
                    <a:pt x="7481" y="2612709"/>
                  </a:lnTo>
                  <a:lnTo>
                    <a:pt x="4221" y="2565272"/>
                  </a:lnTo>
                  <a:lnTo>
                    <a:pt x="1881" y="2517592"/>
                  </a:lnTo>
                  <a:lnTo>
                    <a:pt x="471" y="2469679"/>
                  </a:lnTo>
                  <a:lnTo>
                    <a:pt x="0" y="2421541"/>
                  </a:lnTo>
                  <a:lnTo>
                    <a:pt x="471" y="2373402"/>
                  </a:lnTo>
                  <a:lnTo>
                    <a:pt x="1881" y="2325489"/>
                  </a:lnTo>
                  <a:lnTo>
                    <a:pt x="4221" y="2277809"/>
                  </a:lnTo>
                  <a:lnTo>
                    <a:pt x="7481" y="2230372"/>
                  </a:lnTo>
                  <a:lnTo>
                    <a:pt x="11652" y="2183186"/>
                  </a:lnTo>
                  <a:lnTo>
                    <a:pt x="16726" y="2136260"/>
                  </a:lnTo>
                  <a:lnTo>
                    <a:pt x="22694" y="2089603"/>
                  </a:lnTo>
                  <a:lnTo>
                    <a:pt x="29548" y="2043224"/>
                  </a:lnTo>
                  <a:lnTo>
                    <a:pt x="37278" y="1997131"/>
                  </a:lnTo>
                  <a:lnTo>
                    <a:pt x="45876" y="1951334"/>
                  </a:lnTo>
                  <a:lnTo>
                    <a:pt x="55332" y="1905840"/>
                  </a:lnTo>
                  <a:lnTo>
                    <a:pt x="65639" y="1860660"/>
                  </a:lnTo>
                  <a:lnTo>
                    <a:pt x="76786" y="1815801"/>
                  </a:lnTo>
                  <a:lnTo>
                    <a:pt x="88766" y="1771273"/>
                  </a:lnTo>
                  <a:lnTo>
                    <a:pt x="101570" y="1727084"/>
                  </a:lnTo>
                  <a:lnTo>
                    <a:pt x="115189" y="1683243"/>
                  </a:lnTo>
                  <a:lnTo>
                    <a:pt x="129613" y="1639759"/>
                  </a:lnTo>
                  <a:lnTo>
                    <a:pt x="144835" y="1596641"/>
                  </a:lnTo>
                  <a:lnTo>
                    <a:pt x="160845" y="1553897"/>
                  </a:lnTo>
                  <a:lnTo>
                    <a:pt x="177635" y="1511537"/>
                  </a:lnTo>
                  <a:lnTo>
                    <a:pt x="195196" y="1469569"/>
                  </a:lnTo>
                  <a:lnTo>
                    <a:pt x="213518" y="1428001"/>
                  </a:lnTo>
                  <a:lnTo>
                    <a:pt x="232594" y="1386844"/>
                  </a:lnTo>
                  <a:lnTo>
                    <a:pt x="252414" y="1346104"/>
                  </a:lnTo>
                  <a:lnTo>
                    <a:pt x="272970" y="1305793"/>
                  </a:lnTo>
                  <a:lnTo>
                    <a:pt x="294253" y="1265917"/>
                  </a:lnTo>
                  <a:lnTo>
                    <a:pt x="316253" y="1226486"/>
                  </a:lnTo>
                  <a:lnTo>
                    <a:pt x="338963" y="1187509"/>
                  </a:lnTo>
                  <a:lnTo>
                    <a:pt x="362373" y="1148994"/>
                  </a:lnTo>
                  <a:lnTo>
                    <a:pt x="386475" y="1110951"/>
                  </a:lnTo>
                  <a:lnTo>
                    <a:pt x="411259" y="1073387"/>
                  </a:lnTo>
                  <a:lnTo>
                    <a:pt x="436718" y="1036313"/>
                  </a:lnTo>
                  <a:lnTo>
                    <a:pt x="462841" y="999736"/>
                  </a:lnTo>
                  <a:lnTo>
                    <a:pt x="489621" y="963666"/>
                  </a:lnTo>
                  <a:lnTo>
                    <a:pt x="517049" y="928111"/>
                  </a:lnTo>
                  <a:lnTo>
                    <a:pt x="545115" y="893080"/>
                  </a:lnTo>
                  <a:lnTo>
                    <a:pt x="573811" y="858583"/>
                  </a:lnTo>
                  <a:lnTo>
                    <a:pt x="603128" y="824626"/>
                  </a:lnTo>
                  <a:lnTo>
                    <a:pt x="633058" y="791221"/>
                  </a:lnTo>
                  <a:lnTo>
                    <a:pt x="663591" y="758374"/>
                  </a:lnTo>
                  <a:lnTo>
                    <a:pt x="694719" y="726096"/>
                  </a:lnTo>
                  <a:lnTo>
                    <a:pt x="726433" y="694395"/>
                  </a:lnTo>
                  <a:lnTo>
                    <a:pt x="758724" y="663279"/>
                  </a:lnTo>
                  <a:lnTo>
                    <a:pt x="791583" y="632758"/>
                  </a:lnTo>
                  <a:lnTo>
                    <a:pt x="825002" y="602840"/>
                  </a:lnTo>
                  <a:lnTo>
                    <a:pt x="858972" y="573534"/>
                  </a:lnTo>
                  <a:lnTo>
                    <a:pt x="893483" y="544849"/>
                  </a:lnTo>
                  <a:lnTo>
                    <a:pt x="928528" y="516794"/>
                  </a:lnTo>
                  <a:lnTo>
                    <a:pt x="964096" y="489377"/>
                  </a:lnTo>
                  <a:lnTo>
                    <a:pt x="1000181" y="462608"/>
                  </a:lnTo>
                  <a:lnTo>
                    <a:pt x="1036772" y="436495"/>
                  </a:lnTo>
                  <a:lnTo>
                    <a:pt x="1073861" y="411046"/>
                  </a:lnTo>
                  <a:lnTo>
                    <a:pt x="1111439" y="386272"/>
                  </a:lnTo>
                  <a:lnTo>
                    <a:pt x="1149497" y="362179"/>
                  </a:lnTo>
                  <a:lnTo>
                    <a:pt x="1188027" y="338779"/>
                  </a:lnTo>
                  <a:lnTo>
                    <a:pt x="1227020" y="316078"/>
                  </a:lnTo>
                  <a:lnTo>
                    <a:pt x="1266466" y="294086"/>
                  </a:lnTo>
                  <a:lnTo>
                    <a:pt x="1306357" y="272812"/>
                  </a:lnTo>
                  <a:lnTo>
                    <a:pt x="1346685" y="252264"/>
                  </a:lnTo>
                  <a:lnTo>
                    <a:pt x="1387440" y="232452"/>
                  </a:lnTo>
                  <a:lnTo>
                    <a:pt x="1428614" y="213383"/>
                  </a:lnTo>
                  <a:lnTo>
                    <a:pt x="1470198" y="195068"/>
                  </a:lnTo>
                  <a:lnTo>
                    <a:pt x="1512183" y="177514"/>
                  </a:lnTo>
                  <a:lnTo>
                    <a:pt x="1554560" y="160731"/>
                  </a:lnTo>
                  <a:lnTo>
                    <a:pt x="1597320" y="144727"/>
                  </a:lnTo>
                  <a:lnTo>
                    <a:pt x="1640456" y="129511"/>
                  </a:lnTo>
                  <a:lnTo>
                    <a:pt x="1683957" y="115092"/>
                  </a:lnTo>
                  <a:lnTo>
                    <a:pt x="1727815" y="101479"/>
                  </a:lnTo>
                  <a:lnTo>
                    <a:pt x="1772021" y="88680"/>
                  </a:lnTo>
                  <a:lnTo>
                    <a:pt x="1816567" y="76705"/>
                  </a:lnTo>
                  <a:lnTo>
                    <a:pt x="1861443" y="65562"/>
                  </a:lnTo>
                  <a:lnTo>
                    <a:pt x="1906641" y="55259"/>
                  </a:lnTo>
                  <a:lnTo>
                    <a:pt x="1952153" y="45806"/>
                  </a:lnTo>
                  <a:lnTo>
                    <a:pt x="1997968" y="37212"/>
                  </a:lnTo>
                  <a:lnTo>
                    <a:pt x="2044079" y="29485"/>
                  </a:lnTo>
                  <a:lnTo>
                    <a:pt x="2090476" y="22634"/>
                  </a:lnTo>
                  <a:lnTo>
                    <a:pt x="2137152" y="16668"/>
                  </a:lnTo>
                  <a:lnTo>
                    <a:pt x="2184096" y="11596"/>
                  </a:lnTo>
                  <a:lnTo>
                    <a:pt x="2231300" y="7426"/>
                  </a:lnTo>
                  <a:lnTo>
                    <a:pt x="2278756" y="4168"/>
                  </a:lnTo>
                  <a:lnTo>
                    <a:pt x="2326455" y="1830"/>
                  </a:lnTo>
                  <a:lnTo>
                    <a:pt x="2374387" y="420"/>
                  </a:lnTo>
                  <a:lnTo>
                    <a:pt x="2417324" y="0"/>
                  </a:lnTo>
                </a:path>
                <a:path w="2417444" h="4843145">
                  <a:moveTo>
                    <a:pt x="2417324" y="35787"/>
                  </a:moveTo>
                  <a:lnTo>
                    <a:pt x="2374499" y="36211"/>
                  </a:lnTo>
                  <a:lnTo>
                    <a:pt x="2326681" y="37633"/>
                  </a:lnTo>
                  <a:lnTo>
                    <a:pt x="2279101" y="39992"/>
                  </a:lnTo>
                  <a:lnTo>
                    <a:pt x="2231767" y="43278"/>
                  </a:lnTo>
                  <a:lnTo>
                    <a:pt x="2184689" y="47484"/>
                  </a:lnTo>
                  <a:lnTo>
                    <a:pt x="2137874" y="52599"/>
                  </a:lnTo>
                  <a:lnTo>
                    <a:pt x="2091333" y="58616"/>
                  </a:lnTo>
                  <a:lnTo>
                    <a:pt x="2045074" y="65524"/>
                  </a:lnTo>
                  <a:lnTo>
                    <a:pt x="1999107" y="73316"/>
                  </a:lnTo>
                  <a:lnTo>
                    <a:pt x="1953439" y="81981"/>
                  </a:lnTo>
                  <a:lnTo>
                    <a:pt x="1908080" y="91512"/>
                  </a:lnTo>
                  <a:lnTo>
                    <a:pt x="1863040" y="101899"/>
                  </a:lnTo>
                  <a:lnTo>
                    <a:pt x="1818327" y="113133"/>
                  </a:lnTo>
                  <a:lnTo>
                    <a:pt x="1773949" y="125205"/>
                  </a:lnTo>
                  <a:lnTo>
                    <a:pt x="1729917" y="138107"/>
                  </a:lnTo>
                  <a:lnTo>
                    <a:pt x="1686238" y="151829"/>
                  </a:lnTo>
                  <a:lnTo>
                    <a:pt x="1642923" y="166362"/>
                  </a:lnTo>
                  <a:lnTo>
                    <a:pt x="1599979" y="181697"/>
                  </a:lnTo>
                  <a:lnTo>
                    <a:pt x="1557416" y="197826"/>
                  </a:lnTo>
                  <a:lnTo>
                    <a:pt x="1515244" y="214739"/>
                  </a:lnTo>
                  <a:lnTo>
                    <a:pt x="1473470" y="232428"/>
                  </a:lnTo>
                  <a:lnTo>
                    <a:pt x="1432103" y="250883"/>
                  </a:lnTo>
                  <a:lnTo>
                    <a:pt x="1391154" y="270095"/>
                  </a:lnTo>
                  <a:lnTo>
                    <a:pt x="1350630" y="290056"/>
                  </a:lnTo>
                  <a:lnTo>
                    <a:pt x="1310541" y="310757"/>
                  </a:lnTo>
                  <a:lnTo>
                    <a:pt x="1270896" y="332188"/>
                  </a:lnTo>
                  <a:lnTo>
                    <a:pt x="1231704" y="354341"/>
                  </a:lnTo>
                  <a:lnTo>
                    <a:pt x="1192973" y="377206"/>
                  </a:lnTo>
                  <a:lnTo>
                    <a:pt x="1154712" y="400775"/>
                  </a:lnTo>
                  <a:lnTo>
                    <a:pt x="1116932" y="425039"/>
                  </a:lnTo>
                  <a:lnTo>
                    <a:pt x="1079640" y="449988"/>
                  </a:lnTo>
                  <a:lnTo>
                    <a:pt x="1042845" y="475614"/>
                  </a:lnTo>
                  <a:lnTo>
                    <a:pt x="1006557" y="501908"/>
                  </a:lnTo>
                  <a:lnTo>
                    <a:pt x="970784" y="528861"/>
                  </a:lnTo>
                  <a:lnTo>
                    <a:pt x="935536" y="556464"/>
                  </a:lnTo>
                  <a:lnTo>
                    <a:pt x="900822" y="584707"/>
                  </a:lnTo>
                  <a:lnTo>
                    <a:pt x="866649" y="613583"/>
                  </a:lnTo>
                  <a:lnTo>
                    <a:pt x="833029" y="643081"/>
                  </a:lnTo>
                  <a:lnTo>
                    <a:pt x="799968" y="673193"/>
                  </a:lnTo>
                  <a:lnTo>
                    <a:pt x="767477" y="703910"/>
                  </a:lnTo>
                  <a:lnTo>
                    <a:pt x="735564" y="735224"/>
                  </a:lnTo>
                  <a:lnTo>
                    <a:pt x="704239" y="767124"/>
                  </a:lnTo>
                  <a:lnTo>
                    <a:pt x="673509" y="799602"/>
                  </a:lnTo>
                  <a:lnTo>
                    <a:pt x="643385" y="832650"/>
                  </a:lnTo>
                  <a:lnTo>
                    <a:pt x="613875" y="866257"/>
                  </a:lnTo>
                  <a:lnTo>
                    <a:pt x="584988" y="900416"/>
                  </a:lnTo>
                  <a:lnTo>
                    <a:pt x="556734" y="935117"/>
                  </a:lnTo>
                  <a:lnTo>
                    <a:pt x="529120" y="970352"/>
                  </a:lnTo>
                  <a:lnTo>
                    <a:pt x="502157" y="1006110"/>
                  </a:lnTo>
                  <a:lnTo>
                    <a:pt x="475853" y="1042384"/>
                  </a:lnTo>
                  <a:lnTo>
                    <a:pt x="450216" y="1079164"/>
                  </a:lnTo>
                  <a:lnTo>
                    <a:pt x="425257" y="1116441"/>
                  </a:lnTo>
                  <a:lnTo>
                    <a:pt x="400984" y="1154207"/>
                  </a:lnTo>
                  <a:lnTo>
                    <a:pt x="377406" y="1192452"/>
                  </a:lnTo>
                  <a:lnTo>
                    <a:pt x="354531" y="1231168"/>
                  </a:lnTo>
                  <a:lnTo>
                    <a:pt x="332370" y="1270345"/>
                  </a:lnTo>
                  <a:lnTo>
                    <a:pt x="310930" y="1309975"/>
                  </a:lnTo>
                  <a:lnTo>
                    <a:pt x="290222" y="1350048"/>
                  </a:lnTo>
                  <a:lnTo>
                    <a:pt x="270253" y="1390556"/>
                  </a:lnTo>
                  <a:lnTo>
                    <a:pt x="251033" y="1431489"/>
                  </a:lnTo>
                  <a:lnTo>
                    <a:pt x="232570" y="1472839"/>
                  </a:lnTo>
                  <a:lnTo>
                    <a:pt x="214875" y="1514597"/>
                  </a:lnTo>
                  <a:lnTo>
                    <a:pt x="197955" y="1556753"/>
                  </a:lnTo>
                  <a:lnTo>
                    <a:pt x="181820" y="1599299"/>
                  </a:lnTo>
                  <a:lnTo>
                    <a:pt x="166478" y="1642225"/>
                  </a:lnTo>
                  <a:lnTo>
                    <a:pt x="151940" y="1685524"/>
                  </a:lnTo>
                  <a:lnTo>
                    <a:pt x="138212" y="1729185"/>
                  </a:lnTo>
                  <a:lnTo>
                    <a:pt x="125306" y="1773200"/>
                  </a:lnTo>
                  <a:lnTo>
                    <a:pt x="113229" y="1817560"/>
                  </a:lnTo>
                  <a:lnTo>
                    <a:pt x="101990" y="1862256"/>
                  </a:lnTo>
                  <a:lnTo>
                    <a:pt x="91599" y="1907279"/>
                  </a:lnTo>
                  <a:lnTo>
                    <a:pt x="82065" y="1952620"/>
                  </a:lnTo>
                  <a:lnTo>
                    <a:pt x="73396" y="1998269"/>
                  </a:lnTo>
                  <a:lnTo>
                    <a:pt x="65601" y="2044219"/>
                  </a:lnTo>
                  <a:lnTo>
                    <a:pt x="58690" y="2090460"/>
                  </a:lnTo>
                  <a:lnTo>
                    <a:pt x="52671" y="2136983"/>
                  </a:lnTo>
                  <a:lnTo>
                    <a:pt x="47554" y="2183778"/>
                  </a:lnTo>
                  <a:lnTo>
                    <a:pt x="43346" y="2230838"/>
                  </a:lnTo>
                  <a:lnTo>
                    <a:pt x="40059" y="2278154"/>
                  </a:lnTo>
                  <a:lnTo>
                    <a:pt x="37699" y="2325715"/>
                  </a:lnTo>
                  <a:lnTo>
                    <a:pt x="36277" y="2373514"/>
                  </a:lnTo>
                  <a:lnTo>
                    <a:pt x="35801" y="2421541"/>
                  </a:lnTo>
                  <a:lnTo>
                    <a:pt x="36277" y="2469567"/>
                  </a:lnTo>
                  <a:lnTo>
                    <a:pt x="37699" y="2517366"/>
                  </a:lnTo>
                  <a:lnTo>
                    <a:pt x="40059" y="2564927"/>
                  </a:lnTo>
                  <a:lnTo>
                    <a:pt x="43346" y="2612243"/>
                  </a:lnTo>
                  <a:lnTo>
                    <a:pt x="47554" y="2659303"/>
                  </a:lnTo>
                  <a:lnTo>
                    <a:pt x="52671" y="2706098"/>
                  </a:lnTo>
                  <a:lnTo>
                    <a:pt x="58690" y="2752621"/>
                  </a:lnTo>
                  <a:lnTo>
                    <a:pt x="65601" y="2798862"/>
                  </a:lnTo>
                  <a:lnTo>
                    <a:pt x="73396" y="2844812"/>
                  </a:lnTo>
                  <a:lnTo>
                    <a:pt x="82065" y="2890461"/>
                  </a:lnTo>
                  <a:lnTo>
                    <a:pt x="91599" y="2935802"/>
                  </a:lnTo>
                  <a:lnTo>
                    <a:pt x="101990" y="2980825"/>
                  </a:lnTo>
                  <a:lnTo>
                    <a:pt x="113229" y="3025521"/>
                  </a:lnTo>
                  <a:lnTo>
                    <a:pt x="125306" y="3069881"/>
                  </a:lnTo>
                  <a:lnTo>
                    <a:pt x="138212" y="3113896"/>
                  </a:lnTo>
                  <a:lnTo>
                    <a:pt x="151940" y="3157557"/>
                  </a:lnTo>
                  <a:lnTo>
                    <a:pt x="166478" y="3200856"/>
                  </a:lnTo>
                  <a:lnTo>
                    <a:pt x="181820" y="3243782"/>
                  </a:lnTo>
                  <a:lnTo>
                    <a:pt x="197955" y="3286328"/>
                  </a:lnTo>
                  <a:lnTo>
                    <a:pt x="214875" y="3328484"/>
                  </a:lnTo>
                  <a:lnTo>
                    <a:pt x="232570" y="3370242"/>
                  </a:lnTo>
                  <a:lnTo>
                    <a:pt x="251033" y="3411592"/>
                  </a:lnTo>
                  <a:lnTo>
                    <a:pt x="270253" y="3452525"/>
                  </a:lnTo>
                  <a:lnTo>
                    <a:pt x="290222" y="3493033"/>
                  </a:lnTo>
                  <a:lnTo>
                    <a:pt x="310930" y="3533106"/>
                  </a:lnTo>
                  <a:lnTo>
                    <a:pt x="332370" y="3572736"/>
                  </a:lnTo>
                  <a:lnTo>
                    <a:pt x="354531" y="3611913"/>
                  </a:lnTo>
                  <a:lnTo>
                    <a:pt x="377406" y="3650629"/>
                  </a:lnTo>
                  <a:lnTo>
                    <a:pt x="400984" y="3688874"/>
                  </a:lnTo>
                  <a:lnTo>
                    <a:pt x="425257" y="3726640"/>
                  </a:lnTo>
                  <a:lnTo>
                    <a:pt x="450216" y="3763917"/>
                  </a:lnTo>
                  <a:lnTo>
                    <a:pt x="475853" y="3800697"/>
                  </a:lnTo>
                  <a:lnTo>
                    <a:pt x="502157" y="3836971"/>
                  </a:lnTo>
                  <a:lnTo>
                    <a:pt x="529120" y="3872729"/>
                  </a:lnTo>
                  <a:lnTo>
                    <a:pt x="556734" y="3907964"/>
                  </a:lnTo>
                  <a:lnTo>
                    <a:pt x="584988" y="3942665"/>
                  </a:lnTo>
                  <a:lnTo>
                    <a:pt x="613875" y="3976824"/>
                  </a:lnTo>
                  <a:lnTo>
                    <a:pt x="643385" y="4010431"/>
                  </a:lnTo>
                  <a:lnTo>
                    <a:pt x="673509" y="4043479"/>
                  </a:lnTo>
                  <a:lnTo>
                    <a:pt x="704239" y="4075957"/>
                  </a:lnTo>
                  <a:lnTo>
                    <a:pt x="735564" y="4107857"/>
                  </a:lnTo>
                  <a:lnTo>
                    <a:pt x="767477" y="4139171"/>
                  </a:lnTo>
                  <a:lnTo>
                    <a:pt x="799968" y="4169888"/>
                  </a:lnTo>
                  <a:lnTo>
                    <a:pt x="833029" y="4200000"/>
                  </a:lnTo>
                  <a:lnTo>
                    <a:pt x="866649" y="4229498"/>
                  </a:lnTo>
                  <a:lnTo>
                    <a:pt x="900822" y="4258374"/>
                  </a:lnTo>
                  <a:lnTo>
                    <a:pt x="935536" y="4286617"/>
                  </a:lnTo>
                  <a:lnTo>
                    <a:pt x="970784" y="4314220"/>
                  </a:lnTo>
                  <a:lnTo>
                    <a:pt x="1006557" y="4341173"/>
                  </a:lnTo>
                  <a:lnTo>
                    <a:pt x="1042845" y="4367467"/>
                  </a:lnTo>
                  <a:lnTo>
                    <a:pt x="1079640" y="4393093"/>
                  </a:lnTo>
                  <a:lnTo>
                    <a:pt x="1116932" y="4418042"/>
                  </a:lnTo>
                  <a:lnTo>
                    <a:pt x="1154712" y="4442306"/>
                  </a:lnTo>
                  <a:lnTo>
                    <a:pt x="1192973" y="4465875"/>
                  </a:lnTo>
                  <a:lnTo>
                    <a:pt x="1231704" y="4488740"/>
                  </a:lnTo>
                  <a:lnTo>
                    <a:pt x="1270896" y="4510893"/>
                  </a:lnTo>
                  <a:lnTo>
                    <a:pt x="1310541" y="4532324"/>
                  </a:lnTo>
                  <a:lnTo>
                    <a:pt x="1350630" y="4553025"/>
                  </a:lnTo>
                  <a:lnTo>
                    <a:pt x="1391154" y="4572986"/>
                  </a:lnTo>
                  <a:lnTo>
                    <a:pt x="1432103" y="4592198"/>
                  </a:lnTo>
                  <a:lnTo>
                    <a:pt x="1473470" y="4610653"/>
                  </a:lnTo>
                  <a:lnTo>
                    <a:pt x="1515244" y="4628342"/>
                  </a:lnTo>
                  <a:lnTo>
                    <a:pt x="1557416" y="4645255"/>
                  </a:lnTo>
                  <a:lnTo>
                    <a:pt x="1599979" y="4661384"/>
                  </a:lnTo>
                  <a:lnTo>
                    <a:pt x="1642923" y="4676719"/>
                  </a:lnTo>
                  <a:lnTo>
                    <a:pt x="1686238" y="4691252"/>
                  </a:lnTo>
                  <a:lnTo>
                    <a:pt x="1729917" y="4704974"/>
                  </a:lnTo>
                  <a:lnTo>
                    <a:pt x="1773949" y="4717876"/>
                  </a:lnTo>
                  <a:lnTo>
                    <a:pt x="1818327" y="4729948"/>
                  </a:lnTo>
                  <a:lnTo>
                    <a:pt x="1863040" y="4741182"/>
                  </a:lnTo>
                  <a:lnTo>
                    <a:pt x="1908080" y="4751569"/>
                  </a:lnTo>
                  <a:lnTo>
                    <a:pt x="1953439" y="4761100"/>
                  </a:lnTo>
                  <a:lnTo>
                    <a:pt x="1999107" y="4769765"/>
                  </a:lnTo>
                  <a:lnTo>
                    <a:pt x="2045074" y="4777557"/>
                  </a:lnTo>
                  <a:lnTo>
                    <a:pt x="2091333" y="4784465"/>
                  </a:lnTo>
                  <a:lnTo>
                    <a:pt x="2137874" y="4790482"/>
                  </a:lnTo>
                  <a:lnTo>
                    <a:pt x="2184689" y="4795597"/>
                  </a:lnTo>
                  <a:lnTo>
                    <a:pt x="2231767" y="4799803"/>
                  </a:lnTo>
                  <a:lnTo>
                    <a:pt x="2279101" y="4803089"/>
                  </a:lnTo>
                  <a:lnTo>
                    <a:pt x="2326681" y="4805448"/>
                  </a:lnTo>
                  <a:lnTo>
                    <a:pt x="2374499" y="4806870"/>
                  </a:lnTo>
                  <a:lnTo>
                    <a:pt x="2417324" y="4807294"/>
                  </a:lnTo>
                </a:path>
              </a:pathLst>
            </a:custGeom>
            <a:ln w="119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305553"/>
            <a:ext cx="9611360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000"/>
              </a:lnSpc>
              <a:spcBef>
                <a:spcPts val="95"/>
              </a:spcBef>
              <a:tabLst>
                <a:tab pos="3343275" algn="l"/>
              </a:tabLst>
            </a:pP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04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H</a:t>
            </a:r>
            <a:r>
              <a:rPr dirty="0" spc="18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A</a:t>
            </a:r>
            <a:r>
              <a:rPr dirty="0" spc="-29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N</a:t>
            </a:r>
            <a:r>
              <a:rPr dirty="0" spc="204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K</a:t>
            </a:r>
            <a:r>
              <a:rPr dirty="0">
                <a:solidFill>
                  <a:srgbClr val="F8F8F8"/>
                </a:solidFill>
              </a:rPr>
              <a:t>	</a:t>
            </a:r>
            <a:r>
              <a:rPr dirty="0" spc="-45">
                <a:solidFill>
                  <a:srgbClr val="F8F8F8"/>
                </a:solidFill>
              </a:rPr>
              <a:t>Y</a:t>
            </a:r>
            <a:r>
              <a:rPr dirty="0" spc="-35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O</a:t>
            </a:r>
            <a:r>
              <a:rPr dirty="0" spc="245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U</a:t>
            </a:r>
          </a:p>
          <a:p>
            <a:pPr marL="12700">
              <a:lnSpc>
                <a:spcPts val="6000"/>
              </a:lnSpc>
              <a:tabLst>
                <a:tab pos="2055495" algn="l"/>
                <a:tab pos="4770755" algn="l"/>
              </a:tabLst>
            </a:pPr>
            <a:r>
              <a:rPr dirty="0">
                <a:solidFill>
                  <a:srgbClr val="F8F8F8"/>
                </a:solidFill>
              </a:rPr>
              <a:t>F</a:t>
            </a:r>
            <a:r>
              <a:rPr dirty="0" spc="4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O</a:t>
            </a:r>
            <a:r>
              <a:rPr dirty="0" spc="254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R</a:t>
            </a:r>
            <a:r>
              <a:rPr dirty="0">
                <a:solidFill>
                  <a:srgbClr val="F8F8F8"/>
                </a:solidFill>
              </a:rPr>
              <a:t>	</a:t>
            </a:r>
            <a:r>
              <a:rPr dirty="0" spc="-45">
                <a:solidFill>
                  <a:srgbClr val="F8F8F8"/>
                </a:solidFill>
              </a:rPr>
              <a:t>Y</a:t>
            </a:r>
            <a:r>
              <a:rPr dirty="0" spc="-35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O</a:t>
            </a:r>
            <a:r>
              <a:rPr dirty="0" spc="229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U</a:t>
            </a:r>
            <a:r>
              <a:rPr dirty="0" spc="5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R</a:t>
            </a:r>
            <a:r>
              <a:rPr dirty="0">
                <a:solidFill>
                  <a:srgbClr val="F8F8F8"/>
                </a:solidFill>
              </a:rPr>
              <a:t>	A</a:t>
            </a:r>
            <a:r>
              <a:rPr dirty="0" spc="-29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E</a:t>
            </a:r>
            <a:r>
              <a:rPr dirty="0" spc="-4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N</a:t>
            </a:r>
            <a:r>
              <a:rPr dirty="0" spc="2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IO</a:t>
            </a:r>
            <a:r>
              <a:rPr dirty="0" spc="265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00760" y="8630046"/>
            <a:ext cx="51943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0" algn="l"/>
                <a:tab pos="3278504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Simone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Benedetto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0</a:t>
            </a:r>
            <a:r>
              <a:rPr dirty="0" sz="20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r>
              <a:rPr dirty="0" sz="20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0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01115" algn="l"/>
                <a:tab pos="2541905" algn="l"/>
                <a:tab pos="2799715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0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0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ie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0</a:t>
            </a:r>
            <a:r>
              <a:rPr dirty="0" sz="20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r>
              <a:rPr dirty="0" sz="20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63167"/>
            <a:ext cx="6130289" cy="1770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5425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dirty="0" spc="-295"/>
              <a:t> </a:t>
            </a:r>
            <a:r>
              <a:rPr dirty="0"/>
              <a:t>R</a:t>
            </a:r>
            <a:r>
              <a:rPr dirty="0" spc="120"/>
              <a:t> </a:t>
            </a:r>
            <a:r>
              <a:rPr dirty="0"/>
              <a:t>C</a:t>
            </a:r>
            <a:r>
              <a:rPr dirty="0" spc="430"/>
              <a:t> </a:t>
            </a:r>
            <a:r>
              <a:rPr dirty="0"/>
              <a:t>H</a:t>
            </a:r>
            <a:r>
              <a:rPr dirty="0" spc="185"/>
              <a:t> </a:t>
            </a:r>
            <a:r>
              <a:rPr dirty="0"/>
              <a:t>IT</a:t>
            </a:r>
            <a:r>
              <a:rPr dirty="0" spc="210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C</a:t>
            </a:r>
            <a:r>
              <a:rPr dirty="0" spc="434"/>
              <a:t> </a:t>
            </a:r>
            <a:r>
              <a:rPr dirty="0"/>
              <a:t>T</a:t>
            </a:r>
            <a:r>
              <a:rPr dirty="0" spc="210"/>
              <a:t> </a:t>
            </a:r>
            <a:r>
              <a:rPr dirty="0"/>
              <a:t>U</a:t>
            </a:r>
            <a:r>
              <a:rPr dirty="0" spc="5"/>
              <a:t> </a:t>
            </a:r>
            <a:r>
              <a:rPr dirty="0"/>
              <a:t>R</a:t>
            </a:r>
            <a:r>
              <a:rPr dirty="0" spc="114"/>
              <a:t> </a:t>
            </a:r>
            <a:r>
              <a:rPr dirty="0" spc="-6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3" y="3543300"/>
            <a:ext cx="16230599" cy="43708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4350" cy="10287000"/>
            <a:chOff x="0" y="0"/>
            <a:chExt cx="1829435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870676" y="2726225"/>
              <a:ext cx="2417445" cy="4838700"/>
            </a:xfrm>
            <a:custGeom>
              <a:avLst/>
              <a:gdLst/>
              <a:ahLst/>
              <a:cxnLst/>
              <a:rect l="l" t="t" r="r" b="b"/>
              <a:pathLst>
                <a:path w="2417444" h="4838700">
                  <a:moveTo>
                    <a:pt x="2417322" y="25399"/>
                  </a:moveTo>
                  <a:lnTo>
                    <a:pt x="2044079" y="25399"/>
                  </a:lnTo>
                  <a:lnTo>
                    <a:pt x="2090476" y="12699"/>
                  </a:lnTo>
                  <a:lnTo>
                    <a:pt x="2137151" y="12699"/>
                  </a:lnTo>
                  <a:lnTo>
                    <a:pt x="2184096" y="0"/>
                  </a:lnTo>
                  <a:lnTo>
                    <a:pt x="2417322" y="0"/>
                  </a:lnTo>
                  <a:lnTo>
                    <a:pt x="2417322" y="25399"/>
                  </a:lnTo>
                  <a:close/>
                </a:path>
                <a:path w="2417444" h="4838700">
                  <a:moveTo>
                    <a:pt x="2045074" y="4775199"/>
                  </a:moveTo>
                  <a:lnTo>
                    <a:pt x="1861443" y="4775199"/>
                  </a:lnTo>
                  <a:lnTo>
                    <a:pt x="1640455" y="4711699"/>
                  </a:lnTo>
                  <a:lnTo>
                    <a:pt x="1597320" y="4686299"/>
                  </a:lnTo>
                  <a:lnTo>
                    <a:pt x="1512183" y="4660899"/>
                  </a:lnTo>
                  <a:lnTo>
                    <a:pt x="1470198" y="4635499"/>
                  </a:lnTo>
                  <a:lnTo>
                    <a:pt x="1387440" y="4610099"/>
                  </a:lnTo>
                  <a:lnTo>
                    <a:pt x="1306357" y="4559299"/>
                  </a:lnTo>
                  <a:lnTo>
                    <a:pt x="1266466" y="4546599"/>
                  </a:lnTo>
                  <a:lnTo>
                    <a:pt x="1188027" y="4495799"/>
                  </a:lnTo>
                  <a:lnTo>
                    <a:pt x="1111439" y="4444999"/>
                  </a:lnTo>
                  <a:lnTo>
                    <a:pt x="1036772" y="4394199"/>
                  </a:lnTo>
                  <a:lnTo>
                    <a:pt x="964096" y="4343399"/>
                  </a:lnTo>
                  <a:lnTo>
                    <a:pt x="928527" y="4317999"/>
                  </a:lnTo>
                  <a:lnTo>
                    <a:pt x="893483" y="4292599"/>
                  </a:lnTo>
                  <a:lnTo>
                    <a:pt x="858971" y="4267199"/>
                  </a:lnTo>
                  <a:lnTo>
                    <a:pt x="825002" y="4229099"/>
                  </a:lnTo>
                  <a:lnTo>
                    <a:pt x="791583" y="4203699"/>
                  </a:lnTo>
                  <a:lnTo>
                    <a:pt x="758724" y="4178299"/>
                  </a:lnTo>
                  <a:lnTo>
                    <a:pt x="726433" y="4140199"/>
                  </a:lnTo>
                  <a:lnTo>
                    <a:pt x="694719" y="4114799"/>
                  </a:lnTo>
                  <a:lnTo>
                    <a:pt x="663591" y="4076699"/>
                  </a:lnTo>
                  <a:lnTo>
                    <a:pt x="633058" y="4051299"/>
                  </a:lnTo>
                  <a:lnTo>
                    <a:pt x="603128" y="4013199"/>
                  </a:lnTo>
                  <a:lnTo>
                    <a:pt x="573811" y="3975099"/>
                  </a:lnTo>
                  <a:lnTo>
                    <a:pt x="545115" y="3949699"/>
                  </a:lnTo>
                  <a:lnTo>
                    <a:pt x="517049" y="3911599"/>
                  </a:lnTo>
                  <a:lnTo>
                    <a:pt x="489621" y="3873499"/>
                  </a:lnTo>
                  <a:lnTo>
                    <a:pt x="462841" y="3835399"/>
                  </a:lnTo>
                  <a:lnTo>
                    <a:pt x="436718" y="3797299"/>
                  </a:lnTo>
                  <a:lnTo>
                    <a:pt x="411259" y="3759199"/>
                  </a:lnTo>
                  <a:lnTo>
                    <a:pt x="386475" y="3721099"/>
                  </a:lnTo>
                  <a:lnTo>
                    <a:pt x="362373" y="3682999"/>
                  </a:lnTo>
                  <a:lnTo>
                    <a:pt x="338963" y="3644899"/>
                  </a:lnTo>
                  <a:lnTo>
                    <a:pt x="316253" y="3606799"/>
                  </a:lnTo>
                  <a:lnTo>
                    <a:pt x="294253" y="3568699"/>
                  </a:lnTo>
                  <a:lnTo>
                    <a:pt x="272970" y="3530599"/>
                  </a:lnTo>
                  <a:lnTo>
                    <a:pt x="252414" y="3492499"/>
                  </a:lnTo>
                  <a:lnTo>
                    <a:pt x="232594" y="3454399"/>
                  </a:lnTo>
                  <a:lnTo>
                    <a:pt x="213518" y="3403599"/>
                  </a:lnTo>
                  <a:lnTo>
                    <a:pt x="195196" y="3365499"/>
                  </a:lnTo>
                  <a:lnTo>
                    <a:pt x="177635" y="3327399"/>
                  </a:lnTo>
                  <a:lnTo>
                    <a:pt x="160845" y="3276599"/>
                  </a:lnTo>
                  <a:lnTo>
                    <a:pt x="144835" y="3238499"/>
                  </a:lnTo>
                  <a:lnTo>
                    <a:pt x="129613" y="3200399"/>
                  </a:lnTo>
                  <a:lnTo>
                    <a:pt x="115189" y="3149599"/>
                  </a:lnTo>
                  <a:lnTo>
                    <a:pt x="101570" y="3111499"/>
                  </a:lnTo>
                  <a:lnTo>
                    <a:pt x="88766" y="3060699"/>
                  </a:lnTo>
                  <a:lnTo>
                    <a:pt x="76786" y="3022599"/>
                  </a:lnTo>
                  <a:lnTo>
                    <a:pt x="65639" y="2971799"/>
                  </a:lnTo>
                  <a:lnTo>
                    <a:pt x="55332" y="2933699"/>
                  </a:lnTo>
                  <a:lnTo>
                    <a:pt x="45876" y="2882899"/>
                  </a:lnTo>
                  <a:lnTo>
                    <a:pt x="37278" y="2844799"/>
                  </a:lnTo>
                  <a:lnTo>
                    <a:pt x="29548" y="2793999"/>
                  </a:lnTo>
                  <a:lnTo>
                    <a:pt x="22694" y="2743199"/>
                  </a:lnTo>
                  <a:lnTo>
                    <a:pt x="16726" y="2705099"/>
                  </a:lnTo>
                  <a:lnTo>
                    <a:pt x="11652" y="2654299"/>
                  </a:lnTo>
                  <a:lnTo>
                    <a:pt x="7481" y="2603499"/>
                  </a:lnTo>
                  <a:lnTo>
                    <a:pt x="4221" y="2552699"/>
                  </a:lnTo>
                  <a:lnTo>
                    <a:pt x="1881" y="2514599"/>
                  </a:lnTo>
                  <a:lnTo>
                    <a:pt x="471" y="2463799"/>
                  </a:lnTo>
                  <a:lnTo>
                    <a:pt x="0" y="2412999"/>
                  </a:lnTo>
                  <a:lnTo>
                    <a:pt x="471" y="2362199"/>
                  </a:lnTo>
                  <a:lnTo>
                    <a:pt x="1881" y="2324099"/>
                  </a:lnTo>
                  <a:lnTo>
                    <a:pt x="4221" y="2273299"/>
                  </a:lnTo>
                  <a:lnTo>
                    <a:pt x="7481" y="2222499"/>
                  </a:lnTo>
                  <a:lnTo>
                    <a:pt x="11652" y="2171699"/>
                  </a:lnTo>
                  <a:lnTo>
                    <a:pt x="16726" y="2133599"/>
                  </a:lnTo>
                  <a:lnTo>
                    <a:pt x="22694" y="2082799"/>
                  </a:lnTo>
                  <a:lnTo>
                    <a:pt x="29548" y="2031999"/>
                  </a:lnTo>
                  <a:lnTo>
                    <a:pt x="37278" y="1993899"/>
                  </a:lnTo>
                  <a:lnTo>
                    <a:pt x="45876" y="1943099"/>
                  </a:lnTo>
                  <a:lnTo>
                    <a:pt x="55332" y="1904999"/>
                  </a:lnTo>
                  <a:lnTo>
                    <a:pt x="65639" y="1854199"/>
                  </a:lnTo>
                  <a:lnTo>
                    <a:pt x="76786" y="1803399"/>
                  </a:lnTo>
                  <a:lnTo>
                    <a:pt x="88766" y="1765299"/>
                  </a:lnTo>
                  <a:lnTo>
                    <a:pt x="101570" y="1714499"/>
                  </a:lnTo>
                  <a:lnTo>
                    <a:pt x="115189" y="1676399"/>
                  </a:lnTo>
                  <a:lnTo>
                    <a:pt x="129613" y="1638299"/>
                  </a:lnTo>
                  <a:lnTo>
                    <a:pt x="144835" y="1587499"/>
                  </a:lnTo>
                  <a:lnTo>
                    <a:pt x="160845" y="1549399"/>
                  </a:lnTo>
                  <a:lnTo>
                    <a:pt x="177635" y="1511299"/>
                  </a:lnTo>
                  <a:lnTo>
                    <a:pt x="195196" y="1460499"/>
                  </a:lnTo>
                  <a:lnTo>
                    <a:pt x="213518" y="1422399"/>
                  </a:lnTo>
                  <a:lnTo>
                    <a:pt x="232594" y="1384299"/>
                  </a:lnTo>
                  <a:lnTo>
                    <a:pt x="252414" y="1333499"/>
                  </a:lnTo>
                  <a:lnTo>
                    <a:pt x="272970" y="1295399"/>
                  </a:lnTo>
                  <a:lnTo>
                    <a:pt x="294253" y="1257299"/>
                  </a:lnTo>
                  <a:lnTo>
                    <a:pt x="316253" y="1219199"/>
                  </a:lnTo>
                  <a:lnTo>
                    <a:pt x="338963" y="1181099"/>
                  </a:lnTo>
                  <a:lnTo>
                    <a:pt x="362373" y="1142999"/>
                  </a:lnTo>
                  <a:lnTo>
                    <a:pt x="386475" y="1104899"/>
                  </a:lnTo>
                  <a:lnTo>
                    <a:pt x="411259" y="1066799"/>
                  </a:lnTo>
                  <a:lnTo>
                    <a:pt x="436718" y="1028699"/>
                  </a:lnTo>
                  <a:lnTo>
                    <a:pt x="462841" y="990599"/>
                  </a:lnTo>
                  <a:lnTo>
                    <a:pt x="489621" y="952499"/>
                  </a:lnTo>
                  <a:lnTo>
                    <a:pt x="517049" y="927099"/>
                  </a:lnTo>
                  <a:lnTo>
                    <a:pt x="545115" y="888999"/>
                  </a:lnTo>
                  <a:lnTo>
                    <a:pt x="573811" y="850899"/>
                  </a:lnTo>
                  <a:lnTo>
                    <a:pt x="603128" y="812799"/>
                  </a:lnTo>
                  <a:lnTo>
                    <a:pt x="633058" y="787399"/>
                  </a:lnTo>
                  <a:lnTo>
                    <a:pt x="663591" y="749299"/>
                  </a:lnTo>
                  <a:lnTo>
                    <a:pt x="694719" y="723899"/>
                  </a:lnTo>
                  <a:lnTo>
                    <a:pt x="726433" y="685799"/>
                  </a:lnTo>
                  <a:lnTo>
                    <a:pt x="758724" y="660399"/>
                  </a:lnTo>
                  <a:lnTo>
                    <a:pt x="791583" y="622299"/>
                  </a:lnTo>
                  <a:lnTo>
                    <a:pt x="825002" y="596899"/>
                  </a:lnTo>
                  <a:lnTo>
                    <a:pt x="858971" y="571499"/>
                  </a:lnTo>
                  <a:lnTo>
                    <a:pt x="893483" y="533399"/>
                  </a:lnTo>
                  <a:lnTo>
                    <a:pt x="928527" y="507999"/>
                  </a:lnTo>
                  <a:lnTo>
                    <a:pt x="964096" y="482599"/>
                  </a:lnTo>
                  <a:lnTo>
                    <a:pt x="1000181" y="457199"/>
                  </a:lnTo>
                  <a:lnTo>
                    <a:pt x="1073861" y="406399"/>
                  </a:lnTo>
                  <a:lnTo>
                    <a:pt x="1149497" y="355599"/>
                  </a:lnTo>
                  <a:lnTo>
                    <a:pt x="1227019" y="304799"/>
                  </a:lnTo>
                  <a:lnTo>
                    <a:pt x="1266466" y="292099"/>
                  </a:lnTo>
                  <a:lnTo>
                    <a:pt x="1346685" y="241299"/>
                  </a:lnTo>
                  <a:lnTo>
                    <a:pt x="1387440" y="228599"/>
                  </a:lnTo>
                  <a:lnTo>
                    <a:pt x="1428614" y="203199"/>
                  </a:lnTo>
                  <a:lnTo>
                    <a:pt x="1470198" y="190499"/>
                  </a:lnTo>
                  <a:lnTo>
                    <a:pt x="1512183" y="165099"/>
                  </a:lnTo>
                  <a:lnTo>
                    <a:pt x="1683956" y="114299"/>
                  </a:lnTo>
                  <a:lnTo>
                    <a:pt x="1727815" y="88899"/>
                  </a:lnTo>
                  <a:lnTo>
                    <a:pt x="1772021" y="76199"/>
                  </a:lnTo>
                  <a:lnTo>
                    <a:pt x="1816567" y="76199"/>
                  </a:lnTo>
                  <a:lnTo>
                    <a:pt x="1997968" y="25399"/>
                  </a:lnTo>
                  <a:lnTo>
                    <a:pt x="2326681" y="25399"/>
                  </a:lnTo>
                  <a:lnTo>
                    <a:pt x="2279101" y="38099"/>
                  </a:lnTo>
                  <a:lnTo>
                    <a:pt x="2184689" y="38099"/>
                  </a:lnTo>
                  <a:lnTo>
                    <a:pt x="2137874" y="50799"/>
                  </a:lnTo>
                  <a:lnTo>
                    <a:pt x="2091333" y="50799"/>
                  </a:lnTo>
                  <a:lnTo>
                    <a:pt x="2045074" y="63499"/>
                  </a:lnTo>
                  <a:lnTo>
                    <a:pt x="1999107" y="63499"/>
                  </a:lnTo>
                  <a:lnTo>
                    <a:pt x="1863040" y="101599"/>
                  </a:lnTo>
                  <a:lnTo>
                    <a:pt x="1818326" y="101599"/>
                  </a:lnTo>
                  <a:lnTo>
                    <a:pt x="1686238" y="139699"/>
                  </a:lnTo>
                  <a:lnTo>
                    <a:pt x="1642923" y="165099"/>
                  </a:lnTo>
                  <a:lnTo>
                    <a:pt x="1515243" y="203199"/>
                  </a:lnTo>
                  <a:lnTo>
                    <a:pt x="1473469" y="228599"/>
                  </a:lnTo>
                  <a:lnTo>
                    <a:pt x="1432103" y="241299"/>
                  </a:lnTo>
                  <a:lnTo>
                    <a:pt x="1391154" y="266699"/>
                  </a:lnTo>
                  <a:lnTo>
                    <a:pt x="1350630" y="279399"/>
                  </a:lnTo>
                  <a:lnTo>
                    <a:pt x="1270896" y="330199"/>
                  </a:lnTo>
                  <a:lnTo>
                    <a:pt x="1231704" y="342899"/>
                  </a:lnTo>
                  <a:lnTo>
                    <a:pt x="1154712" y="393699"/>
                  </a:lnTo>
                  <a:lnTo>
                    <a:pt x="1079640" y="444499"/>
                  </a:lnTo>
                  <a:lnTo>
                    <a:pt x="1006557" y="495299"/>
                  </a:lnTo>
                  <a:lnTo>
                    <a:pt x="970784" y="520699"/>
                  </a:lnTo>
                  <a:lnTo>
                    <a:pt x="935536" y="546099"/>
                  </a:lnTo>
                  <a:lnTo>
                    <a:pt x="900822" y="584199"/>
                  </a:lnTo>
                  <a:lnTo>
                    <a:pt x="866649" y="609599"/>
                  </a:lnTo>
                  <a:lnTo>
                    <a:pt x="833029" y="634999"/>
                  </a:lnTo>
                  <a:lnTo>
                    <a:pt x="799968" y="673099"/>
                  </a:lnTo>
                  <a:lnTo>
                    <a:pt x="767477" y="698499"/>
                  </a:lnTo>
                  <a:lnTo>
                    <a:pt x="735564" y="723899"/>
                  </a:lnTo>
                  <a:lnTo>
                    <a:pt x="704238" y="761999"/>
                  </a:lnTo>
                  <a:lnTo>
                    <a:pt x="673509" y="787399"/>
                  </a:lnTo>
                  <a:lnTo>
                    <a:pt x="643385" y="825499"/>
                  </a:lnTo>
                  <a:lnTo>
                    <a:pt x="613875" y="863599"/>
                  </a:lnTo>
                  <a:lnTo>
                    <a:pt x="584988" y="888999"/>
                  </a:lnTo>
                  <a:lnTo>
                    <a:pt x="556734" y="927099"/>
                  </a:lnTo>
                  <a:lnTo>
                    <a:pt x="529120" y="965199"/>
                  </a:lnTo>
                  <a:lnTo>
                    <a:pt x="502157" y="1003299"/>
                  </a:lnTo>
                  <a:lnTo>
                    <a:pt x="475853" y="1041399"/>
                  </a:lnTo>
                  <a:lnTo>
                    <a:pt x="450216" y="1066799"/>
                  </a:lnTo>
                  <a:lnTo>
                    <a:pt x="425257" y="1104899"/>
                  </a:lnTo>
                  <a:lnTo>
                    <a:pt x="400984" y="1142999"/>
                  </a:lnTo>
                  <a:lnTo>
                    <a:pt x="377406" y="1181099"/>
                  </a:lnTo>
                  <a:lnTo>
                    <a:pt x="354531" y="1219199"/>
                  </a:lnTo>
                  <a:lnTo>
                    <a:pt x="332370" y="1269999"/>
                  </a:lnTo>
                  <a:lnTo>
                    <a:pt x="310930" y="1308099"/>
                  </a:lnTo>
                  <a:lnTo>
                    <a:pt x="290222" y="1346199"/>
                  </a:lnTo>
                  <a:lnTo>
                    <a:pt x="270253" y="1384299"/>
                  </a:lnTo>
                  <a:lnTo>
                    <a:pt x="251033" y="1422399"/>
                  </a:lnTo>
                  <a:lnTo>
                    <a:pt x="232570" y="1460499"/>
                  </a:lnTo>
                  <a:lnTo>
                    <a:pt x="214875" y="1511299"/>
                  </a:lnTo>
                  <a:lnTo>
                    <a:pt x="197955" y="1549399"/>
                  </a:lnTo>
                  <a:lnTo>
                    <a:pt x="181820" y="1587499"/>
                  </a:lnTo>
                  <a:lnTo>
                    <a:pt x="166478" y="1638299"/>
                  </a:lnTo>
                  <a:lnTo>
                    <a:pt x="151940" y="1676399"/>
                  </a:lnTo>
                  <a:lnTo>
                    <a:pt x="138212" y="1727199"/>
                  </a:lnTo>
                  <a:lnTo>
                    <a:pt x="125306" y="1765299"/>
                  </a:lnTo>
                  <a:lnTo>
                    <a:pt x="113229" y="1816099"/>
                  </a:lnTo>
                  <a:lnTo>
                    <a:pt x="101990" y="1854199"/>
                  </a:lnTo>
                  <a:lnTo>
                    <a:pt x="91599" y="1904999"/>
                  </a:lnTo>
                  <a:lnTo>
                    <a:pt x="82065" y="1943099"/>
                  </a:lnTo>
                  <a:lnTo>
                    <a:pt x="73396" y="1993899"/>
                  </a:lnTo>
                  <a:lnTo>
                    <a:pt x="65601" y="2031999"/>
                  </a:lnTo>
                  <a:lnTo>
                    <a:pt x="58690" y="2082799"/>
                  </a:lnTo>
                  <a:lnTo>
                    <a:pt x="52671" y="2133599"/>
                  </a:lnTo>
                  <a:lnTo>
                    <a:pt x="47554" y="2171699"/>
                  </a:lnTo>
                  <a:lnTo>
                    <a:pt x="43346" y="2222499"/>
                  </a:lnTo>
                  <a:lnTo>
                    <a:pt x="40059" y="2273299"/>
                  </a:lnTo>
                  <a:lnTo>
                    <a:pt x="37699" y="2324099"/>
                  </a:lnTo>
                  <a:lnTo>
                    <a:pt x="36277" y="2362199"/>
                  </a:lnTo>
                  <a:lnTo>
                    <a:pt x="35801" y="2412999"/>
                  </a:lnTo>
                  <a:lnTo>
                    <a:pt x="36277" y="2463799"/>
                  </a:lnTo>
                  <a:lnTo>
                    <a:pt x="37699" y="2514599"/>
                  </a:lnTo>
                  <a:lnTo>
                    <a:pt x="40059" y="2552699"/>
                  </a:lnTo>
                  <a:lnTo>
                    <a:pt x="43346" y="2603499"/>
                  </a:lnTo>
                  <a:lnTo>
                    <a:pt x="47554" y="2654299"/>
                  </a:lnTo>
                  <a:lnTo>
                    <a:pt x="52671" y="2705099"/>
                  </a:lnTo>
                  <a:lnTo>
                    <a:pt x="58690" y="2743199"/>
                  </a:lnTo>
                  <a:lnTo>
                    <a:pt x="65601" y="2793999"/>
                  </a:lnTo>
                  <a:lnTo>
                    <a:pt x="73396" y="2844799"/>
                  </a:lnTo>
                  <a:lnTo>
                    <a:pt x="82065" y="2882899"/>
                  </a:lnTo>
                  <a:lnTo>
                    <a:pt x="91599" y="2933699"/>
                  </a:lnTo>
                  <a:lnTo>
                    <a:pt x="101990" y="2971799"/>
                  </a:lnTo>
                  <a:lnTo>
                    <a:pt x="113229" y="3022599"/>
                  </a:lnTo>
                  <a:lnTo>
                    <a:pt x="125306" y="3060699"/>
                  </a:lnTo>
                  <a:lnTo>
                    <a:pt x="138212" y="3111499"/>
                  </a:lnTo>
                  <a:lnTo>
                    <a:pt x="151940" y="3149599"/>
                  </a:lnTo>
                  <a:lnTo>
                    <a:pt x="166478" y="3200399"/>
                  </a:lnTo>
                  <a:lnTo>
                    <a:pt x="181820" y="3238499"/>
                  </a:lnTo>
                  <a:lnTo>
                    <a:pt x="197955" y="3276599"/>
                  </a:lnTo>
                  <a:lnTo>
                    <a:pt x="214875" y="3327399"/>
                  </a:lnTo>
                  <a:lnTo>
                    <a:pt x="232570" y="3365499"/>
                  </a:lnTo>
                  <a:lnTo>
                    <a:pt x="251033" y="3403599"/>
                  </a:lnTo>
                  <a:lnTo>
                    <a:pt x="270253" y="3441699"/>
                  </a:lnTo>
                  <a:lnTo>
                    <a:pt x="290222" y="3492499"/>
                  </a:lnTo>
                  <a:lnTo>
                    <a:pt x="310930" y="3530599"/>
                  </a:lnTo>
                  <a:lnTo>
                    <a:pt x="332370" y="3568699"/>
                  </a:lnTo>
                  <a:lnTo>
                    <a:pt x="354531" y="3606799"/>
                  </a:lnTo>
                  <a:lnTo>
                    <a:pt x="377406" y="3644899"/>
                  </a:lnTo>
                  <a:lnTo>
                    <a:pt x="400984" y="3682999"/>
                  </a:lnTo>
                  <a:lnTo>
                    <a:pt x="425257" y="3721099"/>
                  </a:lnTo>
                  <a:lnTo>
                    <a:pt x="450216" y="3759199"/>
                  </a:lnTo>
                  <a:lnTo>
                    <a:pt x="475853" y="3797299"/>
                  </a:lnTo>
                  <a:lnTo>
                    <a:pt x="502157" y="3835399"/>
                  </a:lnTo>
                  <a:lnTo>
                    <a:pt x="529120" y="3860799"/>
                  </a:lnTo>
                  <a:lnTo>
                    <a:pt x="556734" y="3898899"/>
                  </a:lnTo>
                  <a:lnTo>
                    <a:pt x="584988" y="3936999"/>
                  </a:lnTo>
                  <a:lnTo>
                    <a:pt x="613875" y="3975099"/>
                  </a:lnTo>
                  <a:lnTo>
                    <a:pt x="643385" y="4000499"/>
                  </a:lnTo>
                  <a:lnTo>
                    <a:pt x="673509" y="4038599"/>
                  </a:lnTo>
                  <a:lnTo>
                    <a:pt x="704238" y="4063999"/>
                  </a:lnTo>
                  <a:lnTo>
                    <a:pt x="735564" y="4102099"/>
                  </a:lnTo>
                  <a:lnTo>
                    <a:pt x="767477" y="4127499"/>
                  </a:lnTo>
                  <a:lnTo>
                    <a:pt x="799968" y="4165599"/>
                  </a:lnTo>
                  <a:lnTo>
                    <a:pt x="833029" y="4190999"/>
                  </a:lnTo>
                  <a:lnTo>
                    <a:pt x="866649" y="4229099"/>
                  </a:lnTo>
                  <a:lnTo>
                    <a:pt x="900822" y="4254499"/>
                  </a:lnTo>
                  <a:lnTo>
                    <a:pt x="935536" y="4279899"/>
                  </a:lnTo>
                  <a:lnTo>
                    <a:pt x="970784" y="4305299"/>
                  </a:lnTo>
                  <a:lnTo>
                    <a:pt x="1006557" y="4330699"/>
                  </a:lnTo>
                  <a:lnTo>
                    <a:pt x="1079640" y="4381499"/>
                  </a:lnTo>
                  <a:lnTo>
                    <a:pt x="1154712" y="4432299"/>
                  </a:lnTo>
                  <a:lnTo>
                    <a:pt x="1231704" y="4483099"/>
                  </a:lnTo>
                  <a:lnTo>
                    <a:pt x="1270896" y="4508499"/>
                  </a:lnTo>
                  <a:lnTo>
                    <a:pt x="1310541" y="4521199"/>
                  </a:lnTo>
                  <a:lnTo>
                    <a:pt x="1391154" y="4571999"/>
                  </a:lnTo>
                  <a:lnTo>
                    <a:pt x="1432103" y="4584699"/>
                  </a:lnTo>
                  <a:lnTo>
                    <a:pt x="1473469" y="4610099"/>
                  </a:lnTo>
                  <a:lnTo>
                    <a:pt x="1557416" y="4635499"/>
                  </a:lnTo>
                  <a:lnTo>
                    <a:pt x="1599979" y="4660899"/>
                  </a:lnTo>
                  <a:lnTo>
                    <a:pt x="1908080" y="4749799"/>
                  </a:lnTo>
                  <a:lnTo>
                    <a:pt x="1953439" y="4749799"/>
                  </a:lnTo>
                  <a:lnTo>
                    <a:pt x="2045074" y="4775199"/>
                  </a:lnTo>
                  <a:close/>
                </a:path>
                <a:path w="2417444" h="4838700">
                  <a:moveTo>
                    <a:pt x="2417322" y="4838699"/>
                  </a:moveTo>
                  <a:lnTo>
                    <a:pt x="2278756" y="4838699"/>
                  </a:lnTo>
                  <a:lnTo>
                    <a:pt x="2231300" y="4825999"/>
                  </a:lnTo>
                  <a:lnTo>
                    <a:pt x="2137151" y="4825999"/>
                  </a:lnTo>
                  <a:lnTo>
                    <a:pt x="2090476" y="4813299"/>
                  </a:lnTo>
                  <a:lnTo>
                    <a:pt x="2044079" y="4813299"/>
                  </a:lnTo>
                  <a:lnTo>
                    <a:pt x="1906641" y="4775199"/>
                  </a:lnTo>
                  <a:lnTo>
                    <a:pt x="2091333" y="4775199"/>
                  </a:lnTo>
                  <a:lnTo>
                    <a:pt x="2137874" y="4787899"/>
                  </a:lnTo>
                  <a:lnTo>
                    <a:pt x="2231767" y="4787899"/>
                  </a:lnTo>
                  <a:lnTo>
                    <a:pt x="2279101" y="4800599"/>
                  </a:lnTo>
                  <a:lnTo>
                    <a:pt x="2417322" y="4800599"/>
                  </a:lnTo>
                  <a:lnTo>
                    <a:pt x="2417322" y="483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70677" y="2726226"/>
              <a:ext cx="2417445" cy="4843145"/>
            </a:xfrm>
            <a:custGeom>
              <a:avLst/>
              <a:gdLst/>
              <a:ahLst/>
              <a:cxnLst/>
              <a:rect l="l" t="t" r="r" b="b"/>
              <a:pathLst>
                <a:path w="2417444" h="4843145">
                  <a:moveTo>
                    <a:pt x="2417324" y="4843082"/>
                  </a:moveTo>
                  <a:lnTo>
                    <a:pt x="2374387" y="4842661"/>
                  </a:lnTo>
                  <a:lnTo>
                    <a:pt x="2326455" y="4841251"/>
                  </a:lnTo>
                  <a:lnTo>
                    <a:pt x="2278756" y="4838913"/>
                  </a:lnTo>
                  <a:lnTo>
                    <a:pt x="2231300" y="4835655"/>
                  </a:lnTo>
                  <a:lnTo>
                    <a:pt x="2184096" y="4831485"/>
                  </a:lnTo>
                  <a:lnTo>
                    <a:pt x="2137152" y="4826413"/>
                  </a:lnTo>
                  <a:lnTo>
                    <a:pt x="2090476" y="4820447"/>
                  </a:lnTo>
                  <a:lnTo>
                    <a:pt x="2044079" y="4813596"/>
                  </a:lnTo>
                  <a:lnTo>
                    <a:pt x="1997968" y="4805869"/>
                  </a:lnTo>
                  <a:lnTo>
                    <a:pt x="1952153" y="4797275"/>
                  </a:lnTo>
                  <a:lnTo>
                    <a:pt x="1906641" y="4787822"/>
                  </a:lnTo>
                  <a:lnTo>
                    <a:pt x="1861443" y="4777519"/>
                  </a:lnTo>
                  <a:lnTo>
                    <a:pt x="1816567" y="4766376"/>
                  </a:lnTo>
                  <a:lnTo>
                    <a:pt x="1772021" y="4754401"/>
                  </a:lnTo>
                  <a:lnTo>
                    <a:pt x="1727815" y="4741602"/>
                  </a:lnTo>
                  <a:lnTo>
                    <a:pt x="1683957" y="4727989"/>
                  </a:lnTo>
                  <a:lnTo>
                    <a:pt x="1640456" y="4713570"/>
                  </a:lnTo>
                  <a:lnTo>
                    <a:pt x="1597320" y="4698354"/>
                  </a:lnTo>
                  <a:lnTo>
                    <a:pt x="1554560" y="4682350"/>
                  </a:lnTo>
                  <a:lnTo>
                    <a:pt x="1512183" y="4665567"/>
                  </a:lnTo>
                  <a:lnTo>
                    <a:pt x="1470198" y="4648013"/>
                  </a:lnTo>
                  <a:lnTo>
                    <a:pt x="1428614" y="4629698"/>
                  </a:lnTo>
                  <a:lnTo>
                    <a:pt x="1387440" y="4610629"/>
                  </a:lnTo>
                  <a:lnTo>
                    <a:pt x="1346685" y="4590817"/>
                  </a:lnTo>
                  <a:lnTo>
                    <a:pt x="1306357" y="4570269"/>
                  </a:lnTo>
                  <a:lnTo>
                    <a:pt x="1266466" y="4548995"/>
                  </a:lnTo>
                  <a:lnTo>
                    <a:pt x="1227020" y="4527003"/>
                  </a:lnTo>
                  <a:lnTo>
                    <a:pt x="1188027" y="4504302"/>
                  </a:lnTo>
                  <a:lnTo>
                    <a:pt x="1149497" y="4480902"/>
                  </a:lnTo>
                  <a:lnTo>
                    <a:pt x="1111439" y="4456809"/>
                  </a:lnTo>
                  <a:lnTo>
                    <a:pt x="1073861" y="4432035"/>
                  </a:lnTo>
                  <a:lnTo>
                    <a:pt x="1036772" y="4406586"/>
                  </a:lnTo>
                  <a:lnTo>
                    <a:pt x="1000181" y="4380473"/>
                  </a:lnTo>
                  <a:lnTo>
                    <a:pt x="964096" y="4353704"/>
                  </a:lnTo>
                  <a:lnTo>
                    <a:pt x="928528" y="4326287"/>
                  </a:lnTo>
                  <a:lnTo>
                    <a:pt x="893483" y="4298232"/>
                  </a:lnTo>
                  <a:lnTo>
                    <a:pt x="858972" y="4269547"/>
                  </a:lnTo>
                  <a:lnTo>
                    <a:pt x="825002" y="4240241"/>
                  </a:lnTo>
                  <a:lnTo>
                    <a:pt x="791583" y="4210323"/>
                  </a:lnTo>
                  <a:lnTo>
                    <a:pt x="758724" y="4179802"/>
                  </a:lnTo>
                  <a:lnTo>
                    <a:pt x="726433" y="4148686"/>
                  </a:lnTo>
                  <a:lnTo>
                    <a:pt x="694719" y="4116985"/>
                  </a:lnTo>
                  <a:lnTo>
                    <a:pt x="663591" y="4084707"/>
                  </a:lnTo>
                  <a:lnTo>
                    <a:pt x="633058" y="4051860"/>
                  </a:lnTo>
                  <a:lnTo>
                    <a:pt x="603128" y="4018455"/>
                  </a:lnTo>
                  <a:lnTo>
                    <a:pt x="573811" y="3984498"/>
                  </a:lnTo>
                  <a:lnTo>
                    <a:pt x="545115" y="3950001"/>
                  </a:lnTo>
                  <a:lnTo>
                    <a:pt x="517049" y="3914970"/>
                  </a:lnTo>
                  <a:lnTo>
                    <a:pt x="489621" y="3879415"/>
                  </a:lnTo>
                  <a:lnTo>
                    <a:pt x="462841" y="3843345"/>
                  </a:lnTo>
                  <a:lnTo>
                    <a:pt x="436718" y="3806768"/>
                  </a:lnTo>
                  <a:lnTo>
                    <a:pt x="411259" y="3769694"/>
                  </a:lnTo>
                  <a:lnTo>
                    <a:pt x="386475" y="3732130"/>
                  </a:lnTo>
                  <a:lnTo>
                    <a:pt x="362373" y="3694087"/>
                  </a:lnTo>
                  <a:lnTo>
                    <a:pt x="338963" y="3655572"/>
                  </a:lnTo>
                  <a:lnTo>
                    <a:pt x="316253" y="3616595"/>
                  </a:lnTo>
                  <a:lnTo>
                    <a:pt x="294253" y="3577164"/>
                  </a:lnTo>
                  <a:lnTo>
                    <a:pt x="272970" y="3537288"/>
                  </a:lnTo>
                  <a:lnTo>
                    <a:pt x="252414" y="3496977"/>
                  </a:lnTo>
                  <a:lnTo>
                    <a:pt x="232594" y="3456237"/>
                  </a:lnTo>
                  <a:lnTo>
                    <a:pt x="213518" y="3415080"/>
                  </a:lnTo>
                  <a:lnTo>
                    <a:pt x="195196" y="3373512"/>
                  </a:lnTo>
                  <a:lnTo>
                    <a:pt x="177635" y="3331544"/>
                  </a:lnTo>
                  <a:lnTo>
                    <a:pt x="160845" y="3289184"/>
                  </a:lnTo>
                  <a:lnTo>
                    <a:pt x="144835" y="3246440"/>
                  </a:lnTo>
                  <a:lnTo>
                    <a:pt x="129613" y="3203322"/>
                  </a:lnTo>
                  <a:lnTo>
                    <a:pt x="115189" y="3159838"/>
                  </a:lnTo>
                  <a:lnTo>
                    <a:pt x="101570" y="3115997"/>
                  </a:lnTo>
                  <a:lnTo>
                    <a:pt x="88766" y="3071808"/>
                  </a:lnTo>
                  <a:lnTo>
                    <a:pt x="76786" y="3027280"/>
                  </a:lnTo>
                  <a:lnTo>
                    <a:pt x="65639" y="2982421"/>
                  </a:lnTo>
                  <a:lnTo>
                    <a:pt x="55332" y="2937241"/>
                  </a:lnTo>
                  <a:lnTo>
                    <a:pt x="45876" y="2891747"/>
                  </a:lnTo>
                  <a:lnTo>
                    <a:pt x="37278" y="2845950"/>
                  </a:lnTo>
                  <a:lnTo>
                    <a:pt x="29548" y="2799857"/>
                  </a:lnTo>
                  <a:lnTo>
                    <a:pt x="22694" y="2753478"/>
                  </a:lnTo>
                  <a:lnTo>
                    <a:pt x="16726" y="2706821"/>
                  </a:lnTo>
                  <a:lnTo>
                    <a:pt x="11652" y="2659895"/>
                  </a:lnTo>
                  <a:lnTo>
                    <a:pt x="7481" y="2612709"/>
                  </a:lnTo>
                  <a:lnTo>
                    <a:pt x="4221" y="2565272"/>
                  </a:lnTo>
                  <a:lnTo>
                    <a:pt x="1881" y="2517592"/>
                  </a:lnTo>
                  <a:lnTo>
                    <a:pt x="471" y="2469679"/>
                  </a:lnTo>
                  <a:lnTo>
                    <a:pt x="0" y="2421541"/>
                  </a:lnTo>
                  <a:lnTo>
                    <a:pt x="471" y="2373402"/>
                  </a:lnTo>
                  <a:lnTo>
                    <a:pt x="1881" y="2325489"/>
                  </a:lnTo>
                  <a:lnTo>
                    <a:pt x="4221" y="2277809"/>
                  </a:lnTo>
                  <a:lnTo>
                    <a:pt x="7481" y="2230372"/>
                  </a:lnTo>
                  <a:lnTo>
                    <a:pt x="11652" y="2183186"/>
                  </a:lnTo>
                  <a:lnTo>
                    <a:pt x="16726" y="2136260"/>
                  </a:lnTo>
                  <a:lnTo>
                    <a:pt x="22694" y="2089603"/>
                  </a:lnTo>
                  <a:lnTo>
                    <a:pt x="29548" y="2043224"/>
                  </a:lnTo>
                  <a:lnTo>
                    <a:pt x="37278" y="1997131"/>
                  </a:lnTo>
                  <a:lnTo>
                    <a:pt x="45876" y="1951334"/>
                  </a:lnTo>
                  <a:lnTo>
                    <a:pt x="55332" y="1905840"/>
                  </a:lnTo>
                  <a:lnTo>
                    <a:pt x="65639" y="1860660"/>
                  </a:lnTo>
                  <a:lnTo>
                    <a:pt x="76786" y="1815801"/>
                  </a:lnTo>
                  <a:lnTo>
                    <a:pt x="88766" y="1771273"/>
                  </a:lnTo>
                  <a:lnTo>
                    <a:pt x="101570" y="1727084"/>
                  </a:lnTo>
                  <a:lnTo>
                    <a:pt x="115189" y="1683243"/>
                  </a:lnTo>
                  <a:lnTo>
                    <a:pt x="129613" y="1639759"/>
                  </a:lnTo>
                  <a:lnTo>
                    <a:pt x="144835" y="1596641"/>
                  </a:lnTo>
                  <a:lnTo>
                    <a:pt x="160845" y="1553897"/>
                  </a:lnTo>
                  <a:lnTo>
                    <a:pt x="177635" y="1511537"/>
                  </a:lnTo>
                  <a:lnTo>
                    <a:pt x="195196" y="1469569"/>
                  </a:lnTo>
                  <a:lnTo>
                    <a:pt x="213518" y="1428001"/>
                  </a:lnTo>
                  <a:lnTo>
                    <a:pt x="232594" y="1386844"/>
                  </a:lnTo>
                  <a:lnTo>
                    <a:pt x="252414" y="1346104"/>
                  </a:lnTo>
                  <a:lnTo>
                    <a:pt x="272970" y="1305793"/>
                  </a:lnTo>
                  <a:lnTo>
                    <a:pt x="294253" y="1265917"/>
                  </a:lnTo>
                  <a:lnTo>
                    <a:pt x="316253" y="1226486"/>
                  </a:lnTo>
                  <a:lnTo>
                    <a:pt x="338963" y="1187509"/>
                  </a:lnTo>
                  <a:lnTo>
                    <a:pt x="362373" y="1148994"/>
                  </a:lnTo>
                  <a:lnTo>
                    <a:pt x="386475" y="1110951"/>
                  </a:lnTo>
                  <a:lnTo>
                    <a:pt x="411259" y="1073387"/>
                  </a:lnTo>
                  <a:lnTo>
                    <a:pt x="436718" y="1036313"/>
                  </a:lnTo>
                  <a:lnTo>
                    <a:pt x="462841" y="999736"/>
                  </a:lnTo>
                  <a:lnTo>
                    <a:pt x="489621" y="963666"/>
                  </a:lnTo>
                  <a:lnTo>
                    <a:pt x="517049" y="928111"/>
                  </a:lnTo>
                  <a:lnTo>
                    <a:pt x="545115" y="893080"/>
                  </a:lnTo>
                  <a:lnTo>
                    <a:pt x="573811" y="858583"/>
                  </a:lnTo>
                  <a:lnTo>
                    <a:pt x="603128" y="824626"/>
                  </a:lnTo>
                  <a:lnTo>
                    <a:pt x="633058" y="791221"/>
                  </a:lnTo>
                  <a:lnTo>
                    <a:pt x="663591" y="758374"/>
                  </a:lnTo>
                  <a:lnTo>
                    <a:pt x="694719" y="726096"/>
                  </a:lnTo>
                  <a:lnTo>
                    <a:pt x="726433" y="694395"/>
                  </a:lnTo>
                  <a:lnTo>
                    <a:pt x="758724" y="663279"/>
                  </a:lnTo>
                  <a:lnTo>
                    <a:pt x="791583" y="632758"/>
                  </a:lnTo>
                  <a:lnTo>
                    <a:pt x="825002" y="602840"/>
                  </a:lnTo>
                  <a:lnTo>
                    <a:pt x="858972" y="573534"/>
                  </a:lnTo>
                  <a:lnTo>
                    <a:pt x="893483" y="544849"/>
                  </a:lnTo>
                  <a:lnTo>
                    <a:pt x="928528" y="516794"/>
                  </a:lnTo>
                  <a:lnTo>
                    <a:pt x="964096" y="489377"/>
                  </a:lnTo>
                  <a:lnTo>
                    <a:pt x="1000181" y="462608"/>
                  </a:lnTo>
                  <a:lnTo>
                    <a:pt x="1036772" y="436495"/>
                  </a:lnTo>
                  <a:lnTo>
                    <a:pt x="1073861" y="411046"/>
                  </a:lnTo>
                  <a:lnTo>
                    <a:pt x="1111439" y="386272"/>
                  </a:lnTo>
                  <a:lnTo>
                    <a:pt x="1149497" y="362179"/>
                  </a:lnTo>
                  <a:lnTo>
                    <a:pt x="1188027" y="338779"/>
                  </a:lnTo>
                  <a:lnTo>
                    <a:pt x="1227020" y="316078"/>
                  </a:lnTo>
                  <a:lnTo>
                    <a:pt x="1266466" y="294086"/>
                  </a:lnTo>
                  <a:lnTo>
                    <a:pt x="1306357" y="272812"/>
                  </a:lnTo>
                  <a:lnTo>
                    <a:pt x="1346685" y="252264"/>
                  </a:lnTo>
                  <a:lnTo>
                    <a:pt x="1387440" y="232452"/>
                  </a:lnTo>
                  <a:lnTo>
                    <a:pt x="1428614" y="213383"/>
                  </a:lnTo>
                  <a:lnTo>
                    <a:pt x="1470198" y="195068"/>
                  </a:lnTo>
                  <a:lnTo>
                    <a:pt x="1512183" y="177514"/>
                  </a:lnTo>
                  <a:lnTo>
                    <a:pt x="1554560" y="160731"/>
                  </a:lnTo>
                  <a:lnTo>
                    <a:pt x="1597320" y="144727"/>
                  </a:lnTo>
                  <a:lnTo>
                    <a:pt x="1640456" y="129511"/>
                  </a:lnTo>
                  <a:lnTo>
                    <a:pt x="1683957" y="115092"/>
                  </a:lnTo>
                  <a:lnTo>
                    <a:pt x="1727815" y="101479"/>
                  </a:lnTo>
                  <a:lnTo>
                    <a:pt x="1772021" y="88680"/>
                  </a:lnTo>
                  <a:lnTo>
                    <a:pt x="1816567" y="76705"/>
                  </a:lnTo>
                  <a:lnTo>
                    <a:pt x="1861443" y="65562"/>
                  </a:lnTo>
                  <a:lnTo>
                    <a:pt x="1906641" y="55259"/>
                  </a:lnTo>
                  <a:lnTo>
                    <a:pt x="1952153" y="45806"/>
                  </a:lnTo>
                  <a:lnTo>
                    <a:pt x="1997968" y="37212"/>
                  </a:lnTo>
                  <a:lnTo>
                    <a:pt x="2044079" y="29485"/>
                  </a:lnTo>
                  <a:lnTo>
                    <a:pt x="2090476" y="22634"/>
                  </a:lnTo>
                  <a:lnTo>
                    <a:pt x="2137152" y="16668"/>
                  </a:lnTo>
                  <a:lnTo>
                    <a:pt x="2184096" y="11596"/>
                  </a:lnTo>
                  <a:lnTo>
                    <a:pt x="2231300" y="7426"/>
                  </a:lnTo>
                  <a:lnTo>
                    <a:pt x="2278756" y="4168"/>
                  </a:lnTo>
                  <a:lnTo>
                    <a:pt x="2326455" y="1830"/>
                  </a:lnTo>
                  <a:lnTo>
                    <a:pt x="2374387" y="420"/>
                  </a:lnTo>
                  <a:lnTo>
                    <a:pt x="2417324" y="0"/>
                  </a:lnTo>
                </a:path>
                <a:path w="2417444" h="4843145">
                  <a:moveTo>
                    <a:pt x="2417324" y="35787"/>
                  </a:moveTo>
                  <a:lnTo>
                    <a:pt x="2374499" y="36211"/>
                  </a:lnTo>
                  <a:lnTo>
                    <a:pt x="2326681" y="37633"/>
                  </a:lnTo>
                  <a:lnTo>
                    <a:pt x="2279101" y="39992"/>
                  </a:lnTo>
                  <a:lnTo>
                    <a:pt x="2231767" y="43278"/>
                  </a:lnTo>
                  <a:lnTo>
                    <a:pt x="2184689" y="47484"/>
                  </a:lnTo>
                  <a:lnTo>
                    <a:pt x="2137874" y="52599"/>
                  </a:lnTo>
                  <a:lnTo>
                    <a:pt x="2091333" y="58616"/>
                  </a:lnTo>
                  <a:lnTo>
                    <a:pt x="2045074" y="65524"/>
                  </a:lnTo>
                  <a:lnTo>
                    <a:pt x="1999107" y="73316"/>
                  </a:lnTo>
                  <a:lnTo>
                    <a:pt x="1953439" y="81981"/>
                  </a:lnTo>
                  <a:lnTo>
                    <a:pt x="1908080" y="91512"/>
                  </a:lnTo>
                  <a:lnTo>
                    <a:pt x="1863040" y="101899"/>
                  </a:lnTo>
                  <a:lnTo>
                    <a:pt x="1818327" y="113133"/>
                  </a:lnTo>
                  <a:lnTo>
                    <a:pt x="1773949" y="125205"/>
                  </a:lnTo>
                  <a:lnTo>
                    <a:pt x="1729917" y="138107"/>
                  </a:lnTo>
                  <a:lnTo>
                    <a:pt x="1686238" y="151829"/>
                  </a:lnTo>
                  <a:lnTo>
                    <a:pt x="1642923" y="166362"/>
                  </a:lnTo>
                  <a:lnTo>
                    <a:pt x="1599979" y="181697"/>
                  </a:lnTo>
                  <a:lnTo>
                    <a:pt x="1557416" y="197826"/>
                  </a:lnTo>
                  <a:lnTo>
                    <a:pt x="1515244" y="214739"/>
                  </a:lnTo>
                  <a:lnTo>
                    <a:pt x="1473470" y="232428"/>
                  </a:lnTo>
                  <a:lnTo>
                    <a:pt x="1432103" y="250883"/>
                  </a:lnTo>
                  <a:lnTo>
                    <a:pt x="1391154" y="270095"/>
                  </a:lnTo>
                  <a:lnTo>
                    <a:pt x="1350630" y="290056"/>
                  </a:lnTo>
                  <a:lnTo>
                    <a:pt x="1310541" y="310757"/>
                  </a:lnTo>
                  <a:lnTo>
                    <a:pt x="1270896" y="332188"/>
                  </a:lnTo>
                  <a:lnTo>
                    <a:pt x="1231704" y="354341"/>
                  </a:lnTo>
                  <a:lnTo>
                    <a:pt x="1192973" y="377206"/>
                  </a:lnTo>
                  <a:lnTo>
                    <a:pt x="1154712" y="400775"/>
                  </a:lnTo>
                  <a:lnTo>
                    <a:pt x="1116932" y="425039"/>
                  </a:lnTo>
                  <a:lnTo>
                    <a:pt x="1079640" y="449988"/>
                  </a:lnTo>
                  <a:lnTo>
                    <a:pt x="1042845" y="475614"/>
                  </a:lnTo>
                  <a:lnTo>
                    <a:pt x="1006557" y="501908"/>
                  </a:lnTo>
                  <a:lnTo>
                    <a:pt x="970784" y="528861"/>
                  </a:lnTo>
                  <a:lnTo>
                    <a:pt x="935536" y="556464"/>
                  </a:lnTo>
                  <a:lnTo>
                    <a:pt x="900822" y="584707"/>
                  </a:lnTo>
                  <a:lnTo>
                    <a:pt x="866649" y="613583"/>
                  </a:lnTo>
                  <a:lnTo>
                    <a:pt x="833029" y="643081"/>
                  </a:lnTo>
                  <a:lnTo>
                    <a:pt x="799968" y="673193"/>
                  </a:lnTo>
                  <a:lnTo>
                    <a:pt x="767477" y="703910"/>
                  </a:lnTo>
                  <a:lnTo>
                    <a:pt x="735564" y="735224"/>
                  </a:lnTo>
                  <a:lnTo>
                    <a:pt x="704239" y="767124"/>
                  </a:lnTo>
                  <a:lnTo>
                    <a:pt x="673509" y="799602"/>
                  </a:lnTo>
                  <a:lnTo>
                    <a:pt x="643385" y="832650"/>
                  </a:lnTo>
                  <a:lnTo>
                    <a:pt x="613875" y="866257"/>
                  </a:lnTo>
                  <a:lnTo>
                    <a:pt x="584988" y="900416"/>
                  </a:lnTo>
                  <a:lnTo>
                    <a:pt x="556734" y="935117"/>
                  </a:lnTo>
                  <a:lnTo>
                    <a:pt x="529120" y="970352"/>
                  </a:lnTo>
                  <a:lnTo>
                    <a:pt x="502157" y="1006110"/>
                  </a:lnTo>
                  <a:lnTo>
                    <a:pt x="475853" y="1042384"/>
                  </a:lnTo>
                  <a:lnTo>
                    <a:pt x="450216" y="1079164"/>
                  </a:lnTo>
                  <a:lnTo>
                    <a:pt x="425257" y="1116441"/>
                  </a:lnTo>
                  <a:lnTo>
                    <a:pt x="400984" y="1154207"/>
                  </a:lnTo>
                  <a:lnTo>
                    <a:pt x="377406" y="1192452"/>
                  </a:lnTo>
                  <a:lnTo>
                    <a:pt x="354531" y="1231168"/>
                  </a:lnTo>
                  <a:lnTo>
                    <a:pt x="332370" y="1270345"/>
                  </a:lnTo>
                  <a:lnTo>
                    <a:pt x="310930" y="1309975"/>
                  </a:lnTo>
                  <a:lnTo>
                    <a:pt x="290222" y="1350048"/>
                  </a:lnTo>
                  <a:lnTo>
                    <a:pt x="270253" y="1390556"/>
                  </a:lnTo>
                  <a:lnTo>
                    <a:pt x="251033" y="1431489"/>
                  </a:lnTo>
                  <a:lnTo>
                    <a:pt x="232570" y="1472839"/>
                  </a:lnTo>
                  <a:lnTo>
                    <a:pt x="214875" y="1514597"/>
                  </a:lnTo>
                  <a:lnTo>
                    <a:pt x="197955" y="1556753"/>
                  </a:lnTo>
                  <a:lnTo>
                    <a:pt x="181820" y="1599299"/>
                  </a:lnTo>
                  <a:lnTo>
                    <a:pt x="166478" y="1642225"/>
                  </a:lnTo>
                  <a:lnTo>
                    <a:pt x="151940" y="1685524"/>
                  </a:lnTo>
                  <a:lnTo>
                    <a:pt x="138212" y="1729185"/>
                  </a:lnTo>
                  <a:lnTo>
                    <a:pt x="125306" y="1773200"/>
                  </a:lnTo>
                  <a:lnTo>
                    <a:pt x="113229" y="1817560"/>
                  </a:lnTo>
                  <a:lnTo>
                    <a:pt x="101990" y="1862256"/>
                  </a:lnTo>
                  <a:lnTo>
                    <a:pt x="91599" y="1907279"/>
                  </a:lnTo>
                  <a:lnTo>
                    <a:pt x="82065" y="1952620"/>
                  </a:lnTo>
                  <a:lnTo>
                    <a:pt x="73396" y="1998269"/>
                  </a:lnTo>
                  <a:lnTo>
                    <a:pt x="65601" y="2044219"/>
                  </a:lnTo>
                  <a:lnTo>
                    <a:pt x="58690" y="2090460"/>
                  </a:lnTo>
                  <a:lnTo>
                    <a:pt x="52671" y="2136983"/>
                  </a:lnTo>
                  <a:lnTo>
                    <a:pt x="47554" y="2183778"/>
                  </a:lnTo>
                  <a:lnTo>
                    <a:pt x="43346" y="2230838"/>
                  </a:lnTo>
                  <a:lnTo>
                    <a:pt x="40059" y="2278154"/>
                  </a:lnTo>
                  <a:lnTo>
                    <a:pt x="37699" y="2325715"/>
                  </a:lnTo>
                  <a:lnTo>
                    <a:pt x="36277" y="2373514"/>
                  </a:lnTo>
                  <a:lnTo>
                    <a:pt x="35801" y="2421541"/>
                  </a:lnTo>
                  <a:lnTo>
                    <a:pt x="36277" y="2469567"/>
                  </a:lnTo>
                  <a:lnTo>
                    <a:pt x="37699" y="2517366"/>
                  </a:lnTo>
                  <a:lnTo>
                    <a:pt x="40059" y="2564927"/>
                  </a:lnTo>
                  <a:lnTo>
                    <a:pt x="43346" y="2612243"/>
                  </a:lnTo>
                  <a:lnTo>
                    <a:pt x="47554" y="2659303"/>
                  </a:lnTo>
                  <a:lnTo>
                    <a:pt x="52671" y="2706098"/>
                  </a:lnTo>
                  <a:lnTo>
                    <a:pt x="58690" y="2752621"/>
                  </a:lnTo>
                  <a:lnTo>
                    <a:pt x="65601" y="2798862"/>
                  </a:lnTo>
                  <a:lnTo>
                    <a:pt x="73396" y="2844812"/>
                  </a:lnTo>
                  <a:lnTo>
                    <a:pt x="82065" y="2890461"/>
                  </a:lnTo>
                  <a:lnTo>
                    <a:pt x="91599" y="2935802"/>
                  </a:lnTo>
                  <a:lnTo>
                    <a:pt x="101990" y="2980825"/>
                  </a:lnTo>
                  <a:lnTo>
                    <a:pt x="113229" y="3025521"/>
                  </a:lnTo>
                  <a:lnTo>
                    <a:pt x="125306" y="3069881"/>
                  </a:lnTo>
                  <a:lnTo>
                    <a:pt x="138212" y="3113896"/>
                  </a:lnTo>
                  <a:lnTo>
                    <a:pt x="151940" y="3157557"/>
                  </a:lnTo>
                  <a:lnTo>
                    <a:pt x="166478" y="3200856"/>
                  </a:lnTo>
                  <a:lnTo>
                    <a:pt x="181820" y="3243782"/>
                  </a:lnTo>
                  <a:lnTo>
                    <a:pt x="197955" y="3286328"/>
                  </a:lnTo>
                  <a:lnTo>
                    <a:pt x="214875" y="3328484"/>
                  </a:lnTo>
                  <a:lnTo>
                    <a:pt x="232570" y="3370242"/>
                  </a:lnTo>
                  <a:lnTo>
                    <a:pt x="251033" y="3411592"/>
                  </a:lnTo>
                  <a:lnTo>
                    <a:pt x="270253" y="3452525"/>
                  </a:lnTo>
                  <a:lnTo>
                    <a:pt x="290222" y="3493033"/>
                  </a:lnTo>
                  <a:lnTo>
                    <a:pt x="310930" y="3533106"/>
                  </a:lnTo>
                  <a:lnTo>
                    <a:pt x="332370" y="3572736"/>
                  </a:lnTo>
                  <a:lnTo>
                    <a:pt x="354531" y="3611913"/>
                  </a:lnTo>
                  <a:lnTo>
                    <a:pt x="377406" y="3650629"/>
                  </a:lnTo>
                  <a:lnTo>
                    <a:pt x="400984" y="3688874"/>
                  </a:lnTo>
                  <a:lnTo>
                    <a:pt x="425257" y="3726640"/>
                  </a:lnTo>
                  <a:lnTo>
                    <a:pt x="450216" y="3763917"/>
                  </a:lnTo>
                  <a:lnTo>
                    <a:pt x="475853" y="3800697"/>
                  </a:lnTo>
                  <a:lnTo>
                    <a:pt x="502157" y="3836971"/>
                  </a:lnTo>
                  <a:lnTo>
                    <a:pt x="529120" y="3872729"/>
                  </a:lnTo>
                  <a:lnTo>
                    <a:pt x="556734" y="3907964"/>
                  </a:lnTo>
                  <a:lnTo>
                    <a:pt x="584988" y="3942665"/>
                  </a:lnTo>
                  <a:lnTo>
                    <a:pt x="613875" y="3976824"/>
                  </a:lnTo>
                  <a:lnTo>
                    <a:pt x="643385" y="4010431"/>
                  </a:lnTo>
                  <a:lnTo>
                    <a:pt x="673509" y="4043479"/>
                  </a:lnTo>
                  <a:lnTo>
                    <a:pt x="704239" y="4075957"/>
                  </a:lnTo>
                  <a:lnTo>
                    <a:pt x="735564" y="4107857"/>
                  </a:lnTo>
                  <a:lnTo>
                    <a:pt x="767477" y="4139171"/>
                  </a:lnTo>
                  <a:lnTo>
                    <a:pt x="799968" y="4169888"/>
                  </a:lnTo>
                  <a:lnTo>
                    <a:pt x="833029" y="4200000"/>
                  </a:lnTo>
                  <a:lnTo>
                    <a:pt x="866649" y="4229498"/>
                  </a:lnTo>
                  <a:lnTo>
                    <a:pt x="900822" y="4258374"/>
                  </a:lnTo>
                  <a:lnTo>
                    <a:pt x="935536" y="4286617"/>
                  </a:lnTo>
                  <a:lnTo>
                    <a:pt x="970784" y="4314220"/>
                  </a:lnTo>
                  <a:lnTo>
                    <a:pt x="1006557" y="4341173"/>
                  </a:lnTo>
                  <a:lnTo>
                    <a:pt x="1042845" y="4367467"/>
                  </a:lnTo>
                  <a:lnTo>
                    <a:pt x="1079640" y="4393093"/>
                  </a:lnTo>
                  <a:lnTo>
                    <a:pt x="1116932" y="4418042"/>
                  </a:lnTo>
                  <a:lnTo>
                    <a:pt x="1154712" y="4442306"/>
                  </a:lnTo>
                  <a:lnTo>
                    <a:pt x="1192973" y="4465875"/>
                  </a:lnTo>
                  <a:lnTo>
                    <a:pt x="1231704" y="4488740"/>
                  </a:lnTo>
                  <a:lnTo>
                    <a:pt x="1270896" y="4510893"/>
                  </a:lnTo>
                  <a:lnTo>
                    <a:pt x="1310541" y="4532324"/>
                  </a:lnTo>
                  <a:lnTo>
                    <a:pt x="1350630" y="4553025"/>
                  </a:lnTo>
                  <a:lnTo>
                    <a:pt x="1391154" y="4572986"/>
                  </a:lnTo>
                  <a:lnTo>
                    <a:pt x="1432103" y="4592198"/>
                  </a:lnTo>
                  <a:lnTo>
                    <a:pt x="1473470" y="4610653"/>
                  </a:lnTo>
                  <a:lnTo>
                    <a:pt x="1515244" y="4628342"/>
                  </a:lnTo>
                  <a:lnTo>
                    <a:pt x="1557416" y="4645255"/>
                  </a:lnTo>
                  <a:lnTo>
                    <a:pt x="1599979" y="4661384"/>
                  </a:lnTo>
                  <a:lnTo>
                    <a:pt x="1642923" y="4676719"/>
                  </a:lnTo>
                  <a:lnTo>
                    <a:pt x="1686238" y="4691252"/>
                  </a:lnTo>
                  <a:lnTo>
                    <a:pt x="1729917" y="4704974"/>
                  </a:lnTo>
                  <a:lnTo>
                    <a:pt x="1773949" y="4717876"/>
                  </a:lnTo>
                  <a:lnTo>
                    <a:pt x="1818327" y="4729948"/>
                  </a:lnTo>
                  <a:lnTo>
                    <a:pt x="1863040" y="4741182"/>
                  </a:lnTo>
                  <a:lnTo>
                    <a:pt x="1908080" y="4751569"/>
                  </a:lnTo>
                  <a:lnTo>
                    <a:pt x="1953439" y="4761100"/>
                  </a:lnTo>
                  <a:lnTo>
                    <a:pt x="1999107" y="4769765"/>
                  </a:lnTo>
                  <a:lnTo>
                    <a:pt x="2045074" y="4777557"/>
                  </a:lnTo>
                  <a:lnTo>
                    <a:pt x="2091333" y="4784465"/>
                  </a:lnTo>
                  <a:lnTo>
                    <a:pt x="2137874" y="4790482"/>
                  </a:lnTo>
                  <a:lnTo>
                    <a:pt x="2184689" y="4795597"/>
                  </a:lnTo>
                  <a:lnTo>
                    <a:pt x="2231767" y="4799803"/>
                  </a:lnTo>
                  <a:lnTo>
                    <a:pt x="2279101" y="4803089"/>
                  </a:lnTo>
                  <a:lnTo>
                    <a:pt x="2326681" y="4805448"/>
                  </a:lnTo>
                  <a:lnTo>
                    <a:pt x="2374499" y="4806870"/>
                  </a:lnTo>
                  <a:lnTo>
                    <a:pt x="2417324" y="4807294"/>
                  </a:lnTo>
                </a:path>
              </a:pathLst>
            </a:custGeom>
            <a:ln w="119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305553"/>
            <a:ext cx="7139305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24205" algn="l"/>
                <a:tab pos="3325495" algn="l"/>
                <a:tab pos="3429635" algn="l"/>
                <a:tab pos="4041775" algn="l"/>
                <a:tab pos="5322570" algn="l"/>
              </a:tabLst>
            </a:pPr>
            <a:r>
              <a:rPr dirty="0" spc="-50">
                <a:solidFill>
                  <a:srgbClr val="F8F8F8"/>
                </a:solidFill>
              </a:rPr>
              <a:t>S</a:t>
            </a:r>
            <a:r>
              <a:rPr dirty="0">
                <a:solidFill>
                  <a:srgbClr val="F8F8F8"/>
                </a:solidFill>
              </a:rPr>
              <a:t>	IN</a:t>
            </a:r>
            <a:r>
              <a:rPr dirty="0" spc="18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G</a:t>
            </a:r>
            <a:r>
              <a:rPr dirty="0" spc="26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L</a:t>
            </a:r>
            <a:r>
              <a:rPr dirty="0" spc="-550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E</a:t>
            </a:r>
            <a:r>
              <a:rPr dirty="0">
                <a:solidFill>
                  <a:srgbClr val="F8F8F8"/>
                </a:solidFill>
              </a:rPr>
              <a:t>		</a:t>
            </a:r>
            <a:r>
              <a:rPr dirty="0" spc="-50">
                <a:solidFill>
                  <a:srgbClr val="F8F8F8"/>
                </a:solidFill>
              </a:rPr>
              <a:t>S</a:t>
            </a:r>
            <a:r>
              <a:rPr dirty="0">
                <a:solidFill>
                  <a:srgbClr val="F8F8F8"/>
                </a:solidFill>
              </a:rPr>
              <a:t>	E</a:t>
            </a:r>
            <a:r>
              <a:rPr dirty="0" spc="-5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C</a:t>
            </a:r>
            <a:r>
              <a:rPr dirty="0" spc="44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1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IO</a:t>
            </a:r>
            <a:r>
              <a:rPr dirty="0" spc="254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N </a:t>
            </a:r>
            <a:r>
              <a:rPr dirty="0">
                <a:solidFill>
                  <a:srgbClr val="F8F8F8"/>
                </a:solidFill>
              </a:rPr>
              <a:t>H</a:t>
            </a:r>
            <a:r>
              <a:rPr dirty="0" spc="160">
                <a:solidFill>
                  <a:srgbClr val="F8F8F8"/>
                </a:solidFill>
              </a:rPr>
              <a:t> </a:t>
            </a:r>
            <a:r>
              <a:rPr dirty="0" spc="-40">
                <a:solidFill>
                  <a:srgbClr val="F8F8F8"/>
                </a:solidFill>
              </a:rPr>
              <a:t>A</a:t>
            </a:r>
            <a:r>
              <a:rPr dirty="0" spc="-28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R</a:t>
            </a:r>
            <a:r>
              <a:rPr dirty="0" spc="114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D</a:t>
            </a:r>
            <a:r>
              <a:rPr dirty="0" spc="105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W</a:t>
            </a:r>
            <a:r>
              <a:rPr dirty="0">
                <a:solidFill>
                  <a:srgbClr val="F8F8F8"/>
                </a:solidFill>
              </a:rPr>
              <a:t>	</a:t>
            </a:r>
            <a:r>
              <a:rPr dirty="0" spc="-40">
                <a:solidFill>
                  <a:srgbClr val="F8F8F8"/>
                </a:solidFill>
              </a:rPr>
              <a:t>A</a:t>
            </a:r>
            <a:r>
              <a:rPr dirty="0" spc="-28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R</a:t>
            </a:r>
            <a:r>
              <a:rPr dirty="0" spc="110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E</a:t>
            </a:r>
            <a:r>
              <a:rPr dirty="0">
                <a:solidFill>
                  <a:srgbClr val="F8F8F8"/>
                </a:solidFill>
              </a:rPr>
              <a:t>	</a:t>
            </a:r>
            <a:r>
              <a:rPr dirty="0" spc="-40">
                <a:solidFill>
                  <a:srgbClr val="F8F8F8"/>
                </a:solidFill>
              </a:rPr>
              <a:t>A</a:t>
            </a:r>
            <a:r>
              <a:rPr dirty="0" spc="-28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N</a:t>
            </a:r>
            <a:r>
              <a:rPr dirty="0" spc="200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61157" y="5067249"/>
            <a:ext cx="300863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4235" algn="l"/>
              </a:tabLst>
            </a:pPr>
            <a:r>
              <a:rPr dirty="0" sz="5000" spc="-50">
                <a:solidFill>
                  <a:srgbClr val="F8F8F8"/>
                </a:solidFill>
                <a:latin typeface="Times New Roman"/>
                <a:cs typeface="Times New Roman"/>
              </a:rPr>
              <a:t>W</a:t>
            </a:r>
            <a:r>
              <a:rPr dirty="0" sz="5000">
                <a:solidFill>
                  <a:srgbClr val="F8F8F8"/>
                </a:solidFill>
                <a:latin typeface="Times New Roman"/>
                <a:cs typeface="Times New Roman"/>
              </a:rPr>
              <a:t>	IR</a:t>
            </a:r>
            <a:r>
              <a:rPr dirty="0" sz="5000" spc="114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F8F8F8"/>
                </a:solidFill>
                <a:latin typeface="Times New Roman"/>
                <a:cs typeface="Times New Roman"/>
              </a:rPr>
              <a:t>IN</a:t>
            </a:r>
            <a:r>
              <a:rPr dirty="0" sz="5000" spc="21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F8F8F8"/>
                </a:solidFill>
                <a:latin typeface="Times New Roman"/>
                <a:cs typeface="Times New Roman"/>
              </a:rPr>
              <a:t>G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83370" cy="10287000"/>
            <a:chOff x="0" y="0"/>
            <a:chExt cx="918337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061"/>
              <a:ext cx="9182862" cy="62468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131" rIns="0" bIns="0" rtlCol="0" vert="horz">
            <a:spAutoFit/>
          </a:bodyPr>
          <a:lstStyle/>
          <a:p>
            <a:pPr marL="6373495">
              <a:lnSpc>
                <a:spcPct val="100000"/>
              </a:lnSpc>
              <a:spcBef>
                <a:spcPts val="95"/>
              </a:spcBef>
              <a:tabLst>
                <a:tab pos="6985634" algn="l"/>
                <a:tab pos="9795510" algn="l"/>
              </a:tabLst>
            </a:pPr>
            <a:r>
              <a:rPr dirty="0" spc="-50"/>
              <a:t>S</a:t>
            </a:r>
            <a:r>
              <a:rPr dirty="0"/>
              <a:t>	M</a:t>
            </a:r>
            <a:r>
              <a:rPr dirty="0" spc="380"/>
              <a:t> </a:t>
            </a:r>
            <a:r>
              <a:rPr dirty="0"/>
              <a:t>A</a:t>
            </a:r>
            <a:r>
              <a:rPr dirty="0" spc="-300"/>
              <a:t> </a:t>
            </a:r>
            <a:r>
              <a:rPr dirty="0"/>
              <a:t>R</a:t>
            </a:r>
            <a:r>
              <a:rPr dirty="0" spc="100"/>
              <a:t> </a:t>
            </a:r>
            <a:r>
              <a:rPr dirty="0" spc="-50"/>
              <a:t>T</a:t>
            </a:r>
            <a:r>
              <a:rPr dirty="0"/>
              <a:t>	L</a:t>
            </a:r>
            <a:r>
              <a:rPr dirty="0" spc="-550"/>
              <a:t> </a:t>
            </a:r>
            <a:r>
              <a:rPr dirty="0"/>
              <a:t>IG</a:t>
            </a:r>
            <a:r>
              <a:rPr dirty="0" spc="250"/>
              <a:t> </a:t>
            </a:r>
            <a:r>
              <a:rPr dirty="0"/>
              <a:t>H</a:t>
            </a:r>
            <a:r>
              <a:rPr dirty="0" spc="185"/>
              <a:t> </a:t>
            </a:r>
            <a:r>
              <a:rPr dirty="0"/>
              <a:t>T</a:t>
            </a:r>
            <a:r>
              <a:rPr dirty="0" spc="2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 spc="-50"/>
              <a:t>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872972" y="3483698"/>
            <a:ext cx="3598545" cy="16002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Light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Sensor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(Photoresistor);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Resistor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10k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ohm;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Resistor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220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ohm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(2x);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Yellow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5mm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(6x);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273" y="5268467"/>
              <a:ext cx="8475726" cy="49819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273" y="155447"/>
              <a:ext cx="8475726" cy="498168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59960" y="1930870"/>
            <a:ext cx="713359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4205" algn="l"/>
                <a:tab pos="3434079" algn="l"/>
              </a:tabLst>
            </a:pPr>
            <a:r>
              <a:rPr dirty="0" spc="-50"/>
              <a:t>S</a:t>
            </a:r>
            <a:r>
              <a:rPr dirty="0"/>
              <a:t>	M</a:t>
            </a:r>
            <a:r>
              <a:rPr dirty="0" spc="380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R</a:t>
            </a:r>
            <a:r>
              <a:rPr dirty="0" spc="114"/>
              <a:t> </a:t>
            </a:r>
            <a:r>
              <a:rPr dirty="0" spc="-50"/>
              <a:t>T</a:t>
            </a:r>
            <a:r>
              <a:rPr dirty="0"/>
              <a:t>	P</a:t>
            </a:r>
            <a:r>
              <a:rPr dirty="0" spc="484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R</a:t>
            </a:r>
            <a:r>
              <a:rPr dirty="0" spc="120"/>
              <a:t> </a:t>
            </a:r>
            <a:r>
              <a:rPr dirty="0"/>
              <a:t>K</a:t>
            </a:r>
            <a:r>
              <a:rPr dirty="0" spc="-100"/>
              <a:t> </a:t>
            </a:r>
            <a:r>
              <a:rPr dirty="0"/>
              <a:t>IN</a:t>
            </a:r>
            <a:r>
              <a:rPr dirty="0" spc="215"/>
              <a:t> </a:t>
            </a:r>
            <a:r>
              <a:rPr dirty="0" spc="-50"/>
              <a:t>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872972" y="3483698"/>
            <a:ext cx="4919980" cy="278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56210" indent="-342900">
              <a:lnSpc>
                <a:spcPct val="129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IR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Infrared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Obstacle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Avoidance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Sensor </a:t>
            </a:r>
            <a:r>
              <a:rPr dirty="0" sz="2000">
                <a:latin typeface="Arial"/>
                <a:cs typeface="Arial"/>
              </a:rPr>
              <a:t>Module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(6x);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Light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Sensor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(Photoresistor)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(2x);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Resistor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10k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ohm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(2x);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KY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008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Laser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Module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(2x);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2327275" algn="l"/>
                <a:tab pos="3933190" algn="l"/>
              </a:tabLst>
            </a:pPr>
            <a:r>
              <a:rPr dirty="0" sz="2000">
                <a:latin typeface="Arial"/>
                <a:cs typeface="Arial"/>
              </a:rPr>
              <a:t>Servo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micro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TowerPro</a:t>
            </a:r>
            <a:r>
              <a:rPr dirty="0" sz="2000">
                <a:latin typeface="Arial"/>
                <a:cs typeface="Arial"/>
              </a:rPr>
              <a:t>	sg90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9g;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8x8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Matrix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Module;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9080" cy="10287000"/>
            <a:chOff x="0" y="0"/>
            <a:chExt cx="914908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2348"/>
              <a:ext cx="9148572" cy="6040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59960" y="1930870"/>
            <a:ext cx="5463540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677670" algn="l"/>
              </a:tabLst>
            </a:pPr>
            <a:r>
              <a:rPr dirty="0"/>
              <a:t>A</a:t>
            </a:r>
            <a:r>
              <a:rPr dirty="0" spc="-315"/>
              <a:t> </a:t>
            </a:r>
            <a:r>
              <a:rPr dirty="0" spc="-25"/>
              <a:t>IR</a:t>
            </a:r>
            <a:r>
              <a:rPr dirty="0"/>
              <a:t>	Q</a:t>
            </a:r>
            <a:r>
              <a:rPr dirty="0" spc="229"/>
              <a:t> </a:t>
            </a:r>
            <a:r>
              <a:rPr dirty="0"/>
              <a:t>U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290"/>
              <a:t> </a:t>
            </a:r>
            <a:r>
              <a:rPr dirty="0"/>
              <a:t>L</a:t>
            </a:r>
            <a:r>
              <a:rPr dirty="0" spc="-550"/>
              <a:t> </a:t>
            </a:r>
            <a:r>
              <a:rPr dirty="0"/>
              <a:t>IT</a:t>
            </a:r>
            <a:r>
              <a:rPr dirty="0" spc="210"/>
              <a:t> </a:t>
            </a:r>
            <a:r>
              <a:rPr dirty="0" spc="-50"/>
              <a:t>Y </a:t>
            </a:r>
            <a:r>
              <a:rPr dirty="0"/>
              <a:t>M</a:t>
            </a:r>
            <a:r>
              <a:rPr dirty="0" spc="395"/>
              <a:t> </a:t>
            </a:r>
            <a:r>
              <a:rPr dirty="0"/>
              <a:t>O</a:t>
            </a:r>
            <a:r>
              <a:rPr dirty="0" spc="240"/>
              <a:t> </a:t>
            </a:r>
            <a:r>
              <a:rPr dirty="0"/>
              <a:t>N</a:t>
            </a:r>
            <a:r>
              <a:rPr dirty="0" spc="204"/>
              <a:t> </a:t>
            </a:r>
            <a:r>
              <a:rPr dirty="0"/>
              <a:t>IT</a:t>
            </a:r>
            <a:r>
              <a:rPr dirty="0" spc="204"/>
              <a:t> </a:t>
            </a:r>
            <a:r>
              <a:rPr dirty="0"/>
              <a:t>O</a:t>
            </a:r>
            <a:r>
              <a:rPr dirty="0" spc="245"/>
              <a:t> </a:t>
            </a:r>
            <a:r>
              <a:rPr dirty="0"/>
              <a:t>R</a:t>
            </a:r>
            <a:r>
              <a:rPr dirty="0" spc="1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 spc="-50"/>
              <a:t>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859960" y="4063036"/>
            <a:ext cx="31045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MQ2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Air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Quality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Sensor;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7107"/>
              <a:ext cx="9144000" cy="608456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131" rIns="0" bIns="0" rtlCol="0" vert="horz">
            <a:spAutoFit/>
          </a:bodyPr>
          <a:lstStyle/>
          <a:p>
            <a:pPr marL="6373495">
              <a:lnSpc>
                <a:spcPts val="6000"/>
              </a:lnSpc>
              <a:spcBef>
                <a:spcPts val="95"/>
              </a:spcBef>
            </a:pPr>
            <a:r>
              <a:rPr dirty="0"/>
              <a:t>F</a:t>
            </a:r>
            <a:r>
              <a:rPr dirty="0" spc="35"/>
              <a:t> </a:t>
            </a:r>
            <a:r>
              <a:rPr dirty="0"/>
              <a:t>L</a:t>
            </a:r>
            <a:r>
              <a:rPr dirty="0" spc="-550"/>
              <a:t> </a:t>
            </a:r>
            <a:r>
              <a:rPr dirty="0"/>
              <a:t>O</a:t>
            </a:r>
            <a:r>
              <a:rPr dirty="0" spc="250"/>
              <a:t> </a:t>
            </a:r>
            <a:r>
              <a:rPr dirty="0"/>
              <a:t>O</a:t>
            </a:r>
            <a:r>
              <a:rPr dirty="0" spc="254"/>
              <a:t> </a:t>
            </a:r>
            <a:r>
              <a:rPr dirty="0" spc="-50"/>
              <a:t>D</a:t>
            </a:r>
          </a:p>
          <a:p>
            <a:pPr marL="6373495">
              <a:lnSpc>
                <a:spcPts val="6000"/>
              </a:lnSpc>
            </a:pPr>
            <a:r>
              <a:rPr dirty="0"/>
              <a:t>M</a:t>
            </a:r>
            <a:r>
              <a:rPr dirty="0" spc="370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N</a:t>
            </a:r>
            <a:r>
              <a:rPr dirty="0" spc="210"/>
              <a:t> </a:t>
            </a:r>
            <a:r>
              <a:rPr dirty="0" spc="-40"/>
              <a:t>A</a:t>
            </a:r>
            <a:r>
              <a:rPr dirty="0" spc="-280"/>
              <a:t> </a:t>
            </a:r>
            <a:r>
              <a:rPr dirty="0"/>
              <a:t>G</a:t>
            </a:r>
            <a:r>
              <a:rPr dirty="0" spc="270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M</a:t>
            </a:r>
            <a:r>
              <a:rPr dirty="0" spc="405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N</a:t>
            </a:r>
            <a:r>
              <a:rPr dirty="0" spc="215"/>
              <a:t> </a:t>
            </a:r>
            <a:r>
              <a:rPr dirty="0" spc="-50"/>
              <a:t>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859960" y="3974225"/>
            <a:ext cx="2201545" cy="8121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Water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Sensor;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"/>
                <a:cs typeface="Arial"/>
              </a:rPr>
              <a:t>Water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pump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5V;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4350" cy="10287000"/>
            <a:chOff x="0" y="0"/>
            <a:chExt cx="1829435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870676" y="2726225"/>
              <a:ext cx="2417445" cy="4838700"/>
            </a:xfrm>
            <a:custGeom>
              <a:avLst/>
              <a:gdLst/>
              <a:ahLst/>
              <a:cxnLst/>
              <a:rect l="l" t="t" r="r" b="b"/>
              <a:pathLst>
                <a:path w="2417444" h="4838700">
                  <a:moveTo>
                    <a:pt x="2417322" y="25399"/>
                  </a:moveTo>
                  <a:lnTo>
                    <a:pt x="2044079" y="25399"/>
                  </a:lnTo>
                  <a:lnTo>
                    <a:pt x="2090476" y="12699"/>
                  </a:lnTo>
                  <a:lnTo>
                    <a:pt x="2137151" y="12699"/>
                  </a:lnTo>
                  <a:lnTo>
                    <a:pt x="2184096" y="0"/>
                  </a:lnTo>
                  <a:lnTo>
                    <a:pt x="2417322" y="0"/>
                  </a:lnTo>
                  <a:lnTo>
                    <a:pt x="2417322" y="25399"/>
                  </a:lnTo>
                  <a:close/>
                </a:path>
                <a:path w="2417444" h="4838700">
                  <a:moveTo>
                    <a:pt x="2045074" y="4775199"/>
                  </a:moveTo>
                  <a:lnTo>
                    <a:pt x="1861443" y="4775199"/>
                  </a:lnTo>
                  <a:lnTo>
                    <a:pt x="1640455" y="4711699"/>
                  </a:lnTo>
                  <a:lnTo>
                    <a:pt x="1597320" y="4686299"/>
                  </a:lnTo>
                  <a:lnTo>
                    <a:pt x="1512183" y="4660899"/>
                  </a:lnTo>
                  <a:lnTo>
                    <a:pt x="1470198" y="4635499"/>
                  </a:lnTo>
                  <a:lnTo>
                    <a:pt x="1387440" y="4610099"/>
                  </a:lnTo>
                  <a:lnTo>
                    <a:pt x="1306357" y="4559299"/>
                  </a:lnTo>
                  <a:lnTo>
                    <a:pt x="1266466" y="4546599"/>
                  </a:lnTo>
                  <a:lnTo>
                    <a:pt x="1188027" y="4495799"/>
                  </a:lnTo>
                  <a:lnTo>
                    <a:pt x="1111439" y="4444999"/>
                  </a:lnTo>
                  <a:lnTo>
                    <a:pt x="1036772" y="4394199"/>
                  </a:lnTo>
                  <a:lnTo>
                    <a:pt x="964096" y="4343399"/>
                  </a:lnTo>
                  <a:lnTo>
                    <a:pt x="928527" y="4317999"/>
                  </a:lnTo>
                  <a:lnTo>
                    <a:pt x="893483" y="4292599"/>
                  </a:lnTo>
                  <a:lnTo>
                    <a:pt x="858971" y="4267199"/>
                  </a:lnTo>
                  <a:lnTo>
                    <a:pt x="825002" y="4229099"/>
                  </a:lnTo>
                  <a:lnTo>
                    <a:pt x="791583" y="4203699"/>
                  </a:lnTo>
                  <a:lnTo>
                    <a:pt x="758724" y="4178299"/>
                  </a:lnTo>
                  <a:lnTo>
                    <a:pt x="726433" y="4140199"/>
                  </a:lnTo>
                  <a:lnTo>
                    <a:pt x="694719" y="4114799"/>
                  </a:lnTo>
                  <a:lnTo>
                    <a:pt x="663591" y="4076699"/>
                  </a:lnTo>
                  <a:lnTo>
                    <a:pt x="633058" y="4051299"/>
                  </a:lnTo>
                  <a:lnTo>
                    <a:pt x="603128" y="4013199"/>
                  </a:lnTo>
                  <a:lnTo>
                    <a:pt x="573811" y="3975099"/>
                  </a:lnTo>
                  <a:lnTo>
                    <a:pt x="545115" y="3949699"/>
                  </a:lnTo>
                  <a:lnTo>
                    <a:pt x="517049" y="3911599"/>
                  </a:lnTo>
                  <a:lnTo>
                    <a:pt x="489621" y="3873499"/>
                  </a:lnTo>
                  <a:lnTo>
                    <a:pt x="462841" y="3835399"/>
                  </a:lnTo>
                  <a:lnTo>
                    <a:pt x="436718" y="3797299"/>
                  </a:lnTo>
                  <a:lnTo>
                    <a:pt x="411259" y="3759199"/>
                  </a:lnTo>
                  <a:lnTo>
                    <a:pt x="386475" y="3721099"/>
                  </a:lnTo>
                  <a:lnTo>
                    <a:pt x="362373" y="3682999"/>
                  </a:lnTo>
                  <a:lnTo>
                    <a:pt x="338963" y="3644899"/>
                  </a:lnTo>
                  <a:lnTo>
                    <a:pt x="316253" y="3606799"/>
                  </a:lnTo>
                  <a:lnTo>
                    <a:pt x="294253" y="3568699"/>
                  </a:lnTo>
                  <a:lnTo>
                    <a:pt x="272970" y="3530599"/>
                  </a:lnTo>
                  <a:lnTo>
                    <a:pt x="252414" y="3492499"/>
                  </a:lnTo>
                  <a:lnTo>
                    <a:pt x="232594" y="3454399"/>
                  </a:lnTo>
                  <a:lnTo>
                    <a:pt x="213518" y="3403599"/>
                  </a:lnTo>
                  <a:lnTo>
                    <a:pt x="195196" y="3365499"/>
                  </a:lnTo>
                  <a:lnTo>
                    <a:pt x="177635" y="3327399"/>
                  </a:lnTo>
                  <a:lnTo>
                    <a:pt x="160845" y="3276599"/>
                  </a:lnTo>
                  <a:lnTo>
                    <a:pt x="144835" y="3238499"/>
                  </a:lnTo>
                  <a:lnTo>
                    <a:pt x="129613" y="3200399"/>
                  </a:lnTo>
                  <a:lnTo>
                    <a:pt x="115189" y="3149599"/>
                  </a:lnTo>
                  <a:lnTo>
                    <a:pt x="101570" y="3111499"/>
                  </a:lnTo>
                  <a:lnTo>
                    <a:pt x="88766" y="3060699"/>
                  </a:lnTo>
                  <a:lnTo>
                    <a:pt x="76786" y="3022599"/>
                  </a:lnTo>
                  <a:lnTo>
                    <a:pt x="65639" y="2971799"/>
                  </a:lnTo>
                  <a:lnTo>
                    <a:pt x="55332" y="2933699"/>
                  </a:lnTo>
                  <a:lnTo>
                    <a:pt x="45876" y="2882899"/>
                  </a:lnTo>
                  <a:lnTo>
                    <a:pt x="37278" y="2844799"/>
                  </a:lnTo>
                  <a:lnTo>
                    <a:pt x="29548" y="2793999"/>
                  </a:lnTo>
                  <a:lnTo>
                    <a:pt x="22694" y="2743199"/>
                  </a:lnTo>
                  <a:lnTo>
                    <a:pt x="16726" y="2705099"/>
                  </a:lnTo>
                  <a:lnTo>
                    <a:pt x="11652" y="2654299"/>
                  </a:lnTo>
                  <a:lnTo>
                    <a:pt x="7481" y="2603499"/>
                  </a:lnTo>
                  <a:lnTo>
                    <a:pt x="4221" y="2552699"/>
                  </a:lnTo>
                  <a:lnTo>
                    <a:pt x="1881" y="2514599"/>
                  </a:lnTo>
                  <a:lnTo>
                    <a:pt x="471" y="2463799"/>
                  </a:lnTo>
                  <a:lnTo>
                    <a:pt x="0" y="2412999"/>
                  </a:lnTo>
                  <a:lnTo>
                    <a:pt x="471" y="2362199"/>
                  </a:lnTo>
                  <a:lnTo>
                    <a:pt x="1881" y="2324099"/>
                  </a:lnTo>
                  <a:lnTo>
                    <a:pt x="4221" y="2273299"/>
                  </a:lnTo>
                  <a:lnTo>
                    <a:pt x="7481" y="2222499"/>
                  </a:lnTo>
                  <a:lnTo>
                    <a:pt x="11652" y="2171699"/>
                  </a:lnTo>
                  <a:lnTo>
                    <a:pt x="16726" y="2133599"/>
                  </a:lnTo>
                  <a:lnTo>
                    <a:pt x="22694" y="2082799"/>
                  </a:lnTo>
                  <a:lnTo>
                    <a:pt x="29548" y="2031999"/>
                  </a:lnTo>
                  <a:lnTo>
                    <a:pt x="37278" y="1993899"/>
                  </a:lnTo>
                  <a:lnTo>
                    <a:pt x="45876" y="1943099"/>
                  </a:lnTo>
                  <a:lnTo>
                    <a:pt x="55332" y="1904999"/>
                  </a:lnTo>
                  <a:lnTo>
                    <a:pt x="65639" y="1854199"/>
                  </a:lnTo>
                  <a:lnTo>
                    <a:pt x="76786" y="1803399"/>
                  </a:lnTo>
                  <a:lnTo>
                    <a:pt x="88766" y="1765299"/>
                  </a:lnTo>
                  <a:lnTo>
                    <a:pt x="101570" y="1714499"/>
                  </a:lnTo>
                  <a:lnTo>
                    <a:pt x="115189" y="1676399"/>
                  </a:lnTo>
                  <a:lnTo>
                    <a:pt x="129613" y="1638299"/>
                  </a:lnTo>
                  <a:lnTo>
                    <a:pt x="144835" y="1587499"/>
                  </a:lnTo>
                  <a:lnTo>
                    <a:pt x="160845" y="1549399"/>
                  </a:lnTo>
                  <a:lnTo>
                    <a:pt x="177635" y="1511299"/>
                  </a:lnTo>
                  <a:lnTo>
                    <a:pt x="195196" y="1460499"/>
                  </a:lnTo>
                  <a:lnTo>
                    <a:pt x="213518" y="1422399"/>
                  </a:lnTo>
                  <a:lnTo>
                    <a:pt x="232594" y="1384299"/>
                  </a:lnTo>
                  <a:lnTo>
                    <a:pt x="252414" y="1333499"/>
                  </a:lnTo>
                  <a:lnTo>
                    <a:pt x="272970" y="1295399"/>
                  </a:lnTo>
                  <a:lnTo>
                    <a:pt x="294253" y="1257299"/>
                  </a:lnTo>
                  <a:lnTo>
                    <a:pt x="316253" y="1219199"/>
                  </a:lnTo>
                  <a:lnTo>
                    <a:pt x="338963" y="1181099"/>
                  </a:lnTo>
                  <a:lnTo>
                    <a:pt x="362373" y="1142999"/>
                  </a:lnTo>
                  <a:lnTo>
                    <a:pt x="386475" y="1104899"/>
                  </a:lnTo>
                  <a:lnTo>
                    <a:pt x="411259" y="1066799"/>
                  </a:lnTo>
                  <a:lnTo>
                    <a:pt x="436718" y="1028699"/>
                  </a:lnTo>
                  <a:lnTo>
                    <a:pt x="462841" y="990599"/>
                  </a:lnTo>
                  <a:lnTo>
                    <a:pt x="489621" y="952499"/>
                  </a:lnTo>
                  <a:lnTo>
                    <a:pt x="517049" y="927099"/>
                  </a:lnTo>
                  <a:lnTo>
                    <a:pt x="545115" y="888999"/>
                  </a:lnTo>
                  <a:lnTo>
                    <a:pt x="573811" y="850899"/>
                  </a:lnTo>
                  <a:lnTo>
                    <a:pt x="603128" y="812799"/>
                  </a:lnTo>
                  <a:lnTo>
                    <a:pt x="633058" y="787399"/>
                  </a:lnTo>
                  <a:lnTo>
                    <a:pt x="663591" y="749299"/>
                  </a:lnTo>
                  <a:lnTo>
                    <a:pt x="694719" y="723899"/>
                  </a:lnTo>
                  <a:lnTo>
                    <a:pt x="726433" y="685799"/>
                  </a:lnTo>
                  <a:lnTo>
                    <a:pt x="758724" y="660399"/>
                  </a:lnTo>
                  <a:lnTo>
                    <a:pt x="791583" y="622299"/>
                  </a:lnTo>
                  <a:lnTo>
                    <a:pt x="825002" y="596899"/>
                  </a:lnTo>
                  <a:lnTo>
                    <a:pt x="858971" y="571499"/>
                  </a:lnTo>
                  <a:lnTo>
                    <a:pt x="893483" y="533399"/>
                  </a:lnTo>
                  <a:lnTo>
                    <a:pt x="928527" y="507999"/>
                  </a:lnTo>
                  <a:lnTo>
                    <a:pt x="964096" y="482599"/>
                  </a:lnTo>
                  <a:lnTo>
                    <a:pt x="1000181" y="457199"/>
                  </a:lnTo>
                  <a:lnTo>
                    <a:pt x="1073861" y="406399"/>
                  </a:lnTo>
                  <a:lnTo>
                    <a:pt x="1149497" y="355599"/>
                  </a:lnTo>
                  <a:lnTo>
                    <a:pt x="1227019" y="304799"/>
                  </a:lnTo>
                  <a:lnTo>
                    <a:pt x="1266466" y="292099"/>
                  </a:lnTo>
                  <a:lnTo>
                    <a:pt x="1346685" y="241299"/>
                  </a:lnTo>
                  <a:lnTo>
                    <a:pt x="1387440" y="228599"/>
                  </a:lnTo>
                  <a:lnTo>
                    <a:pt x="1428614" y="203199"/>
                  </a:lnTo>
                  <a:lnTo>
                    <a:pt x="1470198" y="190499"/>
                  </a:lnTo>
                  <a:lnTo>
                    <a:pt x="1512183" y="165099"/>
                  </a:lnTo>
                  <a:lnTo>
                    <a:pt x="1683956" y="114299"/>
                  </a:lnTo>
                  <a:lnTo>
                    <a:pt x="1727815" y="88899"/>
                  </a:lnTo>
                  <a:lnTo>
                    <a:pt x="1772021" y="76199"/>
                  </a:lnTo>
                  <a:lnTo>
                    <a:pt x="1816567" y="76199"/>
                  </a:lnTo>
                  <a:lnTo>
                    <a:pt x="1997968" y="25399"/>
                  </a:lnTo>
                  <a:lnTo>
                    <a:pt x="2326681" y="25399"/>
                  </a:lnTo>
                  <a:lnTo>
                    <a:pt x="2279101" y="38099"/>
                  </a:lnTo>
                  <a:lnTo>
                    <a:pt x="2184689" y="38099"/>
                  </a:lnTo>
                  <a:lnTo>
                    <a:pt x="2137874" y="50799"/>
                  </a:lnTo>
                  <a:lnTo>
                    <a:pt x="2091333" y="50799"/>
                  </a:lnTo>
                  <a:lnTo>
                    <a:pt x="2045074" y="63499"/>
                  </a:lnTo>
                  <a:lnTo>
                    <a:pt x="1999107" y="63499"/>
                  </a:lnTo>
                  <a:lnTo>
                    <a:pt x="1863040" y="101599"/>
                  </a:lnTo>
                  <a:lnTo>
                    <a:pt x="1818326" y="101599"/>
                  </a:lnTo>
                  <a:lnTo>
                    <a:pt x="1686238" y="139699"/>
                  </a:lnTo>
                  <a:lnTo>
                    <a:pt x="1642923" y="165099"/>
                  </a:lnTo>
                  <a:lnTo>
                    <a:pt x="1515243" y="203199"/>
                  </a:lnTo>
                  <a:lnTo>
                    <a:pt x="1473469" y="228599"/>
                  </a:lnTo>
                  <a:lnTo>
                    <a:pt x="1432103" y="241299"/>
                  </a:lnTo>
                  <a:lnTo>
                    <a:pt x="1391154" y="266699"/>
                  </a:lnTo>
                  <a:lnTo>
                    <a:pt x="1350630" y="279399"/>
                  </a:lnTo>
                  <a:lnTo>
                    <a:pt x="1270896" y="330199"/>
                  </a:lnTo>
                  <a:lnTo>
                    <a:pt x="1231704" y="342899"/>
                  </a:lnTo>
                  <a:lnTo>
                    <a:pt x="1154712" y="393699"/>
                  </a:lnTo>
                  <a:lnTo>
                    <a:pt x="1079640" y="444499"/>
                  </a:lnTo>
                  <a:lnTo>
                    <a:pt x="1006557" y="495299"/>
                  </a:lnTo>
                  <a:lnTo>
                    <a:pt x="970784" y="520699"/>
                  </a:lnTo>
                  <a:lnTo>
                    <a:pt x="935536" y="546099"/>
                  </a:lnTo>
                  <a:lnTo>
                    <a:pt x="900822" y="584199"/>
                  </a:lnTo>
                  <a:lnTo>
                    <a:pt x="866649" y="609599"/>
                  </a:lnTo>
                  <a:lnTo>
                    <a:pt x="833029" y="634999"/>
                  </a:lnTo>
                  <a:lnTo>
                    <a:pt x="799968" y="673099"/>
                  </a:lnTo>
                  <a:lnTo>
                    <a:pt x="767477" y="698499"/>
                  </a:lnTo>
                  <a:lnTo>
                    <a:pt x="735564" y="723899"/>
                  </a:lnTo>
                  <a:lnTo>
                    <a:pt x="704238" y="761999"/>
                  </a:lnTo>
                  <a:lnTo>
                    <a:pt x="673509" y="787399"/>
                  </a:lnTo>
                  <a:lnTo>
                    <a:pt x="643385" y="825499"/>
                  </a:lnTo>
                  <a:lnTo>
                    <a:pt x="613875" y="863599"/>
                  </a:lnTo>
                  <a:lnTo>
                    <a:pt x="584988" y="888999"/>
                  </a:lnTo>
                  <a:lnTo>
                    <a:pt x="556734" y="927099"/>
                  </a:lnTo>
                  <a:lnTo>
                    <a:pt x="529120" y="965199"/>
                  </a:lnTo>
                  <a:lnTo>
                    <a:pt x="502157" y="1003299"/>
                  </a:lnTo>
                  <a:lnTo>
                    <a:pt x="475853" y="1041399"/>
                  </a:lnTo>
                  <a:lnTo>
                    <a:pt x="450216" y="1066799"/>
                  </a:lnTo>
                  <a:lnTo>
                    <a:pt x="425257" y="1104899"/>
                  </a:lnTo>
                  <a:lnTo>
                    <a:pt x="400984" y="1142999"/>
                  </a:lnTo>
                  <a:lnTo>
                    <a:pt x="377406" y="1181099"/>
                  </a:lnTo>
                  <a:lnTo>
                    <a:pt x="354531" y="1219199"/>
                  </a:lnTo>
                  <a:lnTo>
                    <a:pt x="332370" y="1269999"/>
                  </a:lnTo>
                  <a:lnTo>
                    <a:pt x="310930" y="1308099"/>
                  </a:lnTo>
                  <a:lnTo>
                    <a:pt x="290222" y="1346199"/>
                  </a:lnTo>
                  <a:lnTo>
                    <a:pt x="270253" y="1384299"/>
                  </a:lnTo>
                  <a:lnTo>
                    <a:pt x="251033" y="1422399"/>
                  </a:lnTo>
                  <a:lnTo>
                    <a:pt x="232570" y="1460499"/>
                  </a:lnTo>
                  <a:lnTo>
                    <a:pt x="214875" y="1511299"/>
                  </a:lnTo>
                  <a:lnTo>
                    <a:pt x="197955" y="1549399"/>
                  </a:lnTo>
                  <a:lnTo>
                    <a:pt x="181820" y="1587499"/>
                  </a:lnTo>
                  <a:lnTo>
                    <a:pt x="166478" y="1638299"/>
                  </a:lnTo>
                  <a:lnTo>
                    <a:pt x="151940" y="1676399"/>
                  </a:lnTo>
                  <a:lnTo>
                    <a:pt x="138212" y="1727199"/>
                  </a:lnTo>
                  <a:lnTo>
                    <a:pt x="125306" y="1765299"/>
                  </a:lnTo>
                  <a:lnTo>
                    <a:pt x="113229" y="1816099"/>
                  </a:lnTo>
                  <a:lnTo>
                    <a:pt x="101990" y="1854199"/>
                  </a:lnTo>
                  <a:lnTo>
                    <a:pt x="91599" y="1904999"/>
                  </a:lnTo>
                  <a:lnTo>
                    <a:pt x="82065" y="1943099"/>
                  </a:lnTo>
                  <a:lnTo>
                    <a:pt x="73396" y="1993899"/>
                  </a:lnTo>
                  <a:lnTo>
                    <a:pt x="65601" y="2031999"/>
                  </a:lnTo>
                  <a:lnTo>
                    <a:pt x="58690" y="2082799"/>
                  </a:lnTo>
                  <a:lnTo>
                    <a:pt x="52671" y="2133599"/>
                  </a:lnTo>
                  <a:lnTo>
                    <a:pt x="47554" y="2171699"/>
                  </a:lnTo>
                  <a:lnTo>
                    <a:pt x="43346" y="2222499"/>
                  </a:lnTo>
                  <a:lnTo>
                    <a:pt x="40059" y="2273299"/>
                  </a:lnTo>
                  <a:lnTo>
                    <a:pt x="37699" y="2324099"/>
                  </a:lnTo>
                  <a:lnTo>
                    <a:pt x="36277" y="2362199"/>
                  </a:lnTo>
                  <a:lnTo>
                    <a:pt x="35801" y="2412999"/>
                  </a:lnTo>
                  <a:lnTo>
                    <a:pt x="36277" y="2463799"/>
                  </a:lnTo>
                  <a:lnTo>
                    <a:pt x="37699" y="2514599"/>
                  </a:lnTo>
                  <a:lnTo>
                    <a:pt x="40059" y="2552699"/>
                  </a:lnTo>
                  <a:lnTo>
                    <a:pt x="43346" y="2603499"/>
                  </a:lnTo>
                  <a:lnTo>
                    <a:pt x="47554" y="2654299"/>
                  </a:lnTo>
                  <a:lnTo>
                    <a:pt x="52671" y="2705099"/>
                  </a:lnTo>
                  <a:lnTo>
                    <a:pt x="58690" y="2743199"/>
                  </a:lnTo>
                  <a:lnTo>
                    <a:pt x="65601" y="2793999"/>
                  </a:lnTo>
                  <a:lnTo>
                    <a:pt x="73396" y="2844799"/>
                  </a:lnTo>
                  <a:lnTo>
                    <a:pt x="82065" y="2882899"/>
                  </a:lnTo>
                  <a:lnTo>
                    <a:pt x="91599" y="2933699"/>
                  </a:lnTo>
                  <a:lnTo>
                    <a:pt x="101990" y="2971799"/>
                  </a:lnTo>
                  <a:lnTo>
                    <a:pt x="113229" y="3022599"/>
                  </a:lnTo>
                  <a:lnTo>
                    <a:pt x="125306" y="3060699"/>
                  </a:lnTo>
                  <a:lnTo>
                    <a:pt x="138212" y="3111499"/>
                  </a:lnTo>
                  <a:lnTo>
                    <a:pt x="151940" y="3149599"/>
                  </a:lnTo>
                  <a:lnTo>
                    <a:pt x="166478" y="3200399"/>
                  </a:lnTo>
                  <a:lnTo>
                    <a:pt x="181820" y="3238499"/>
                  </a:lnTo>
                  <a:lnTo>
                    <a:pt x="197955" y="3276599"/>
                  </a:lnTo>
                  <a:lnTo>
                    <a:pt x="214875" y="3327399"/>
                  </a:lnTo>
                  <a:lnTo>
                    <a:pt x="232570" y="3365499"/>
                  </a:lnTo>
                  <a:lnTo>
                    <a:pt x="251033" y="3403599"/>
                  </a:lnTo>
                  <a:lnTo>
                    <a:pt x="270253" y="3441699"/>
                  </a:lnTo>
                  <a:lnTo>
                    <a:pt x="290222" y="3492499"/>
                  </a:lnTo>
                  <a:lnTo>
                    <a:pt x="310930" y="3530599"/>
                  </a:lnTo>
                  <a:lnTo>
                    <a:pt x="332370" y="3568699"/>
                  </a:lnTo>
                  <a:lnTo>
                    <a:pt x="354531" y="3606799"/>
                  </a:lnTo>
                  <a:lnTo>
                    <a:pt x="377406" y="3644899"/>
                  </a:lnTo>
                  <a:lnTo>
                    <a:pt x="400984" y="3682999"/>
                  </a:lnTo>
                  <a:lnTo>
                    <a:pt x="425257" y="3721099"/>
                  </a:lnTo>
                  <a:lnTo>
                    <a:pt x="450216" y="3759199"/>
                  </a:lnTo>
                  <a:lnTo>
                    <a:pt x="475853" y="3797299"/>
                  </a:lnTo>
                  <a:lnTo>
                    <a:pt x="502157" y="3835399"/>
                  </a:lnTo>
                  <a:lnTo>
                    <a:pt x="529120" y="3860799"/>
                  </a:lnTo>
                  <a:lnTo>
                    <a:pt x="556734" y="3898899"/>
                  </a:lnTo>
                  <a:lnTo>
                    <a:pt x="584988" y="3936999"/>
                  </a:lnTo>
                  <a:lnTo>
                    <a:pt x="613875" y="3975099"/>
                  </a:lnTo>
                  <a:lnTo>
                    <a:pt x="643385" y="4000499"/>
                  </a:lnTo>
                  <a:lnTo>
                    <a:pt x="673509" y="4038599"/>
                  </a:lnTo>
                  <a:lnTo>
                    <a:pt x="704238" y="4063999"/>
                  </a:lnTo>
                  <a:lnTo>
                    <a:pt x="735564" y="4102099"/>
                  </a:lnTo>
                  <a:lnTo>
                    <a:pt x="767477" y="4127499"/>
                  </a:lnTo>
                  <a:lnTo>
                    <a:pt x="799968" y="4165599"/>
                  </a:lnTo>
                  <a:lnTo>
                    <a:pt x="833029" y="4190999"/>
                  </a:lnTo>
                  <a:lnTo>
                    <a:pt x="866649" y="4229099"/>
                  </a:lnTo>
                  <a:lnTo>
                    <a:pt x="900822" y="4254499"/>
                  </a:lnTo>
                  <a:lnTo>
                    <a:pt x="935536" y="4279899"/>
                  </a:lnTo>
                  <a:lnTo>
                    <a:pt x="970784" y="4305299"/>
                  </a:lnTo>
                  <a:lnTo>
                    <a:pt x="1006557" y="4330699"/>
                  </a:lnTo>
                  <a:lnTo>
                    <a:pt x="1079640" y="4381499"/>
                  </a:lnTo>
                  <a:lnTo>
                    <a:pt x="1154712" y="4432299"/>
                  </a:lnTo>
                  <a:lnTo>
                    <a:pt x="1231704" y="4483099"/>
                  </a:lnTo>
                  <a:lnTo>
                    <a:pt x="1270896" y="4508499"/>
                  </a:lnTo>
                  <a:lnTo>
                    <a:pt x="1310541" y="4521199"/>
                  </a:lnTo>
                  <a:lnTo>
                    <a:pt x="1391154" y="4571999"/>
                  </a:lnTo>
                  <a:lnTo>
                    <a:pt x="1432103" y="4584699"/>
                  </a:lnTo>
                  <a:lnTo>
                    <a:pt x="1473469" y="4610099"/>
                  </a:lnTo>
                  <a:lnTo>
                    <a:pt x="1557416" y="4635499"/>
                  </a:lnTo>
                  <a:lnTo>
                    <a:pt x="1599979" y="4660899"/>
                  </a:lnTo>
                  <a:lnTo>
                    <a:pt x="1908080" y="4749799"/>
                  </a:lnTo>
                  <a:lnTo>
                    <a:pt x="1953439" y="4749799"/>
                  </a:lnTo>
                  <a:lnTo>
                    <a:pt x="2045074" y="4775199"/>
                  </a:lnTo>
                  <a:close/>
                </a:path>
                <a:path w="2417444" h="4838700">
                  <a:moveTo>
                    <a:pt x="2417322" y="4838699"/>
                  </a:moveTo>
                  <a:lnTo>
                    <a:pt x="2278756" y="4838699"/>
                  </a:lnTo>
                  <a:lnTo>
                    <a:pt x="2231300" y="4825999"/>
                  </a:lnTo>
                  <a:lnTo>
                    <a:pt x="2137151" y="4825999"/>
                  </a:lnTo>
                  <a:lnTo>
                    <a:pt x="2090476" y="4813299"/>
                  </a:lnTo>
                  <a:lnTo>
                    <a:pt x="2044079" y="4813299"/>
                  </a:lnTo>
                  <a:lnTo>
                    <a:pt x="1906641" y="4775199"/>
                  </a:lnTo>
                  <a:lnTo>
                    <a:pt x="2091333" y="4775199"/>
                  </a:lnTo>
                  <a:lnTo>
                    <a:pt x="2137874" y="4787899"/>
                  </a:lnTo>
                  <a:lnTo>
                    <a:pt x="2231767" y="4787899"/>
                  </a:lnTo>
                  <a:lnTo>
                    <a:pt x="2279101" y="4800599"/>
                  </a:lnTo>
                  <a:lnTo>
                    <a:pt x="2417322" y="4800599"/>
                  </a:lnTo>
                  <a:lnTo>
                    <a:pt x="2417322" y="483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70677" y="2726226"/>
              <a:ext cx="2417445" cy="4843145"/>
            </a:xfrm>
            <a:custGeom>
              <a:avLst/>
              <a:gdLst/>
              <a:ahLst/>
              <a:cxnLst/>
              <a:rect l="l" t="t" r="r" b="b"/>
              <a:pathLst>
                <a:path w="2417444" h="4843145">
                  <a:moveTo>
                    <a:pt x="2417324" y="4843082"/>
                  </a:moveTo>
                  <a:lnTo>
                    <a:pt x="2374387" y="4842661"/>
                  </a:lnTo>
                  <a:lnTo>
                    <a:pt x="2326455" y="4841251"/>
                  </a:lnTo>
                  <a:lnTo>
                    <a:pt x="2278756" y="4838913"/>
                  </a:lnTo>
                  <a:lnTo>
                    <a:pt x="2231300" y="4835655"/>
                  </a:lnTo>
                  <a:lnTo>
                    <a:pt x="2184096" y="4831485"/>
                  </a:lnTo>
                  <a:lnTo>
                    <a:pt x="2137152" y="4826413"/>
                  </a:lnTo>
                  <a:lnTo>
                    <a:pt x="2090476" y="4820447"/>
                  </a:lnTo>
                  <a:lnTo>
                    <a:pt x="2044079" y="4813596"/>
                  </a:lnTo>
                  <a:lnTo>
                    <a:pt x="1997968" y="4805869"/>
                  </a:lnTo>
                  <a:lnTo>
                    <a:pt x="1952153" y="4797275"/>
                  </a:lnTo>
                  <a:lnTo>
                    <a:pt x="1906641" y="4787822"/>
                  </a:lnTo>
                  <a:lnTo>
                    <a:pt x="1861443" y="4777519"/>
                  </a:lnTo>
                  <a:lnTo>
                    <a:pt x="1816567" y="4766376"/>
                  </a:lnTo>
                  <a:lnTo>
                    <a:pt x="1772021" y="4754401"/>
                  </a:lnTo>
                  <a:lnTo>
                    <a:pt x="1727815" y="4741602"/>
                  </a:lnTo>
                  <a:lnTo>
                    <a:pt x="1683957" y="4727989"/>
                  </a:lnTo>
                  <a:lnTo>
                    <a:pt x="1640456" y="4713570"/>
                  </a:lnTo>
                  <a:lnTo>
                    <a:pt x="1597320" y="4698354"/>
                  </a:lnTo>
                  <a:lnTo>
                    <a:pt x="1554560" y="4682350"/>
                  </a:lnTo>
                  <a:lnTo>
                    <a:pt x="1512183" y="4665567"/>
                  </a:lnTo>
                  <a:lnTo>
                    <a:pt x="1470198" y="4648013"/>
                  </a:lnTo>
                  <a:lnTo>
                    <a:pt x="1428614" y="4629698"/>
                  </a:lnTo>
                  <a:lnTo>
                    <a:pt x="1387440" y="4610629"/>
                  </a:lnTo>
                  <a:lnTo>
                    <a:pt x="1346685" y="4590817"/>
                  </a:lnTo>
                  <a:lnTo>
                    <a:pt x="1306357" y="4570269"/>
                  </a:lnTo>
                  <a:lnTo>
                    <a:pt x="1266466" y="4548995"/>
                  </a:lnTo>
                  <a:lnTo>
                    <a:pt x="1227020" y="4527003"/>
                  </a:lnTo>
                  <a:lnTo>
                    <a:pt x="1188027" y="4504302"/>
                  </a:lnTo>
                  <a:lnTo>
                    <a:pt x="1149497" y="4480902"/>
                  </a:lnTo>
                  <a:lnTo>
                    <a:pt x="1111439" y="4456809"/>
                  </a:lnTo>
                  <a:lnTo>
                    <a:pt x="1073861" y="4432035"/>
                  </a:lnTo>
                  <a:lnTo>
                    <a:pt x="1036772" y="4406586"/>
                  </a:lnTo>
                  <a:lnTo>
                    <a:pt x="1000181" y="4380473"/>
                  </a:lnTo>
                  <a:lnTo>
                    <a:pt x="964096" y="4353704"/>
                  </a:lnTo>
                  <a:lnTo>
                    <a:pt x="928528" y="4326287"/>
                  </a:lnTo>
                  <a:lnTo>
                    <a:pt x="893483" y="4298232"/>
                  </a:lnTo>
                  <a:lnTo>
                    <a:pt x="858972" y="4269547"/>
                  </a:lnTo>
                  <a:lnTo>
                    <a:pt x="825002" y="4240241"/>
                  </a:lnTo>
                  <a:lnTo>
                    <a:pt x="791583" y="4210323"/>
                  </a:lnTo>
                  <a:lnTo>
                    <a:pt x="758724" y="4179802"/>
                  </a:lnTo>
                  <a:lnTo>
                    <a:pt x="726433" y="4148686"/>
                  </a:lnTo>
                  <a:lnTo>
                    <a:pt x="694719" y="4116985"/>
                  </a:lnTo>
                  <a:lnTo>
                    <a:pt x="663591" y="4084707"/>
                  </a:lnTo>
                  <a:lnTo>
                    <a:pt x="633058" y="4051860"/>
                  </a:lnTo>
                  <a:lnTo>
                    <a:pt x="603128" y="4018455"/>
                  </a:lnTo>
                  <a:lnTo>
                    <a:pt x="573811" y="3984498"/>
                  </a:lnTo>
                  <a:lnTo>
                    <a:pt x="545115" y="3950001"/>
                  </a:lnTo>
                  <a:lnTo>
                    <a:pt x="517049" y="3914970"/>
                  </a:lnTo>
                  <a:lnTo>
                    <a:pt x="489621" y="3879415"/>
                  </a:lnTo>
                  <a:lnTo>
                    <a:pt x="462841" y="3843345"/>
                  </a:lnTo>
                  <a:lnTo>
                    <a:pt x="436718" y="3806768"/>
                  </a:lnTo>
                  <a:lnTo>
                    <a:pt x="411259" y="3769694"/>
                  </a:lnTo>
                  <a:lnTo>
                    <a:pt x="386475" y="3732130"/>
                  </a:lnTo>
                  <a:lnTo>
                    <a:pt x="362373" y="3694087"/>
                  </a:lnTo>
                  <a:lnTo>
                    <a:pt x="338963" y="3655572"/>
                  </a:lnTo>
                  <a:lnTo>
                    <a:pt x="316253" y="3616595"/>
                  </a:lnTo>
                  <a:lnTo>
                    <a:pt x="294253" y="3577164"/>
                  </a:lnTo>
                  <a:lnTo>
                    <a:pt x="272970" y="3537288"/>
                  </a:lnTo>
                  <a:lnTo>
                    <a:pt x="252414" y="3496977"/>
                  </a:lnTo>
                  <a:lnTo>
                    <a:pt x="232594" y="3456237"/>
                  </a:lnTo>
                  <a:lnTo>
                    <a:pt x="213518" y="3415080"/>
                  </a:lnTo>
                  <a:lnTo>
                    <a:pt x="195196" y="3373512"/>
                  </a:lnTo>
                  <a:lnTo>
                    <a:pt x="177635" y="3331544"/>
                  </a:lnTo>
                  <a:lnTo>
                    <a:pt x="160845" y="3289184"/>
                  </a:lnTo>
                  <a:lnTo>
                    <a:pt x="144835" y="3246440"/>
                  </a:lnTo>
                  <a:lnTo>
                    <a:pt x="129613" y="3203322"/>
                  </a:lnTo>
                  <a:lnTo>
                    <a:pt x="115189" y="3159838"/>
                  </a:lnTo>
                  <a:lnTo>
                    <a:pt x="101570" y="3115997"/>
                  </a:lnTo>
                  <a:lnTo>
                    <a:pt x="88766" y="3071808"/>
                  </a:lnTo>
                  <a:lnTo>
                    <a:pt x="76786" y="3027280"/>
                  </a:lnTo>
                  <a:lnTo>
                    <a:pt x="65639" y="2982421"/>
                  </a:lnTo>
                  <a:lnTo>
                    <a:pt x="55332" y="2937241"/>
                  </a:lnTo>
                  <a:lnTo>
                    <a:pt x="45876" y="2891747"/>
                  </a:lnTo>
                  <a:lnTo>
                    <a:pt x="37278" y="2845950"/>
                  </a:lnTo>
                  <a:lnTo>
                    <a:pt x="29548" y="2799857"/>
                  </a:lnTo>
                  <a:lnTo>
                    <a:pt x="22694" y="2753478"/>
                  </a:lnTo>
                  <a:lnTo>
                    <a:pt x="16726" y="2706821"/>
                  </a:lnTo>
                  <a:lnTo>
                    <a:pt x="11652" y="2659895"/>
                  </a:lnTo>
                  <a:lnTo>
                    <a:pt x="7481" y="2612709"/>
                  </a:lnTo>
                  <a:lnTo>
                    <a:pt x="4221" y="2565272"/>
                  </a:lnTo>
                  <a:lnTo>
                    <a:pt x="1881" y="2517592"/>
                  </a:lnTo>
                  <a:lnTo>
                    <a:pt x="471" y="2469679"/>
                  </a:lnTo>
                  <a:lnTo>
                    <a:pt x="0" y="2421541"/>
                  </a:lnTo>
                  <a:lnTo>
                    <a:pt x="471" y="2373402"/>
                  </a:lnTo>
                  <a:lnTo>
                    <a:pt x="1881" y="2325489"/>
                  </a:lnTo>
                  <a:lnTo>
                    <a:pt x="4221" y="2277809"/>
                  </a:lnTo>
                  <a:lnTo>
                    <a:pt x="7481" y="2230372"/>
                  </a:lnTo>
                  <a:lnTo>
                    <a:pt x="11652" y="2183186"/>
                  </a:lnTo>
                  <a:lnTo>
                    <a:pt x="16726" y="2136260"/>
                  </a:lnTo>
                  <a:lnTo>
                    <a:pt x="22694" y="2089603"/>
                  </a:lnTo>
                  <a:lnTo>
                    <a:pt x="29548" y="2043224"/>
                  </a:lnTo>
                  <a:lnTo>
                    <a:pt x="37278" y="1997131"/>
                  </a:lnTo>
                  <a:lnTo>
                    <a:pt x="45876" y="1951334"/>
                  </a:lnTo>
                  <a:lnTo>
                    <a:pt x="55332" y="1905840"/>
                  </a:lnTo>
                  <a:lnTo>
                    <a:pt x="65639" y="1860660"/>
                  </a:lnTo>
                  <a:lnTo>
                    <a:pt x="76786" y="1815801"/>
                  </a:lnTo>
                  <a:lnTo>
                    <a:pt x="88766" y="1771273"/>
                  </a:lnTo>
                  <a:lnTo>
                    <a:pt x="101570" y="1727084"/>
                  </a:lnTo>
                  <a:lnTo>
                    <a:pt x="115189" y="1683243"/>
                  </a:lnTo>
                  <a:lnTo>
                    <a:pt x="129613" y="1639759"/>
                  </a:lnTo>
                  <a:lnTo>
                    <a:pt x="144835" y="1596641"/>
                  </a:lnTo>
                  <a:lnTo>
                    <a:pt x="160845" y="1553897"/>
                  </a:lnTo>
                  <a:lnTo>
                    <a:pt x="177635" y="1511537"/>
                  </a:lnTo>
                  <a:lnTo>
                    <a:pt x="195196" y="1469569"/>
                  </a:lnTo>
                  <a:lnTo>
                    <a:pt x="213518" y="1428001"/>
                  </a:lnTo>
                  <a:lnTo>
                    <a:pt x="232594" y="1386844"/>
                  </a:lnTo>
                  <a:lnTo>
                    <a:pt x="252414" y="1346104"/>
                  </a:lnTo>
                  <a:lnTo>
                    <a:pt x="272970" y="1305793"/>
                  </a:lnTo>
                  <a:lnTo>
                    <a:pt x="294253" y="1265917"/>
                  </a:lnTo>
                  <a:lnTo>
                    <a:pt x="316253" y="1226486"/>
                  </a:lnTo>
                  <a:lnTo>
                    <a:pt x="338963" y="1187509"/>
                  </a:lnTo>
                  <a:lnTo>
                    <a:pt x="362373" y="1148994"/>
                  </a:lnTo>
                  <a:lnTo>
                    <a:pt x="386475" y="1110951"/>
                  </a:lnTo>
                  <a:lnTo>
                    <a:pt x="411259" y="1073387"/>
                  </a:lnTo>
                  <a:lnTo>
                    <a:pt x="436718" y="1036313"/>
                  </a:lnTo>
                  <a:lnTo>
                    <a:pt x="462841" y="999736"/>
                  </a:lnTo>
                  <a:lnTo>
                    <a:pt x="489621" y="963666"/>
                  </a:lnTo>
                  <a:lnTo>
                    <a:pt x="517049" y="928111"/>
                  </a:lnTo>
                  <a:lnTo>
                    <a:pt x="545115" y="893080"/>
                  </a:lnTo>
                  <a:lnTo>
                    <a:pt x="573811" y="858583"/>
                  </a:lnTo>
                  <a:lnTo>
                    <a:pt x="603128" y="824626"/>
                  </a:lnTo>
                  <a:lnTo>
                    <a:pt x="633058" y="791221"/>
                  </a:lnTo>
                  <a:lnTo>
                    <a:pt x="663591" y="758374"/>
                  </a:lnTo>
                  <a:lnTo>
                    <a:pt x="694719" y="726096"/>
                  </a:lnTo>
                  <a:lnTo>
                    <a:pt x="726433" y="694395"/>
                  </a:lnTo>
                  <a:lnTo>
                    <a:pt x="758724" y="663279"/>
                  </a:lnTo>
                  <a:lnTo>
                    <a:pt x="791583" y="632758"/>
                  </a:lnTo>
                  <a:lnTo>
                    <a:pt x="825002" y="602840"/>
                  </a:lnTo>
                  <a:lnTo>
                    <a:pt x="858972" y="573534"/>
                  </a:lnTo>
                  <a:lnTo>
                    <a:pt x="893483" y="544849"/>
                  </a:lnTo>
                  <a:lnTo>
                    <a:pt x="928528" y="516794"/>
                  </a:lnTo>
                  <a:lnTo>
                    <a:pt x="964096" y="489377"/>
                  </a:lnTo>
                  <a:lnTo>
                    <a:pt x="1000181" y="462608"/>
                  </a:lnTo>
                  <a:lnTo>
                    <a:pt x="1036772" y="436495"/>
                  </a:lnTo>
                  <a:lnTo>
                    <a:pt x="1073861" y="411046"/>
                  </a:lnTo>
                  <a:lnTo>
                    <a:pt x="1111439" y="386272"/>
                  </a:lnTo>
                  <a:lnTo>
                    <a:pt x="1149497" y="362179"/>
                  </a:lnTo>
                  <a:lnTo>
                    <a:pt x="1188027" y="338779"/>
                  </a:lnTo>
                  <a:lnTo>
                    <a:pt x="1227020" y="316078"/>
                  </a:lnTo>
                  <a:lnTo>
                    <a:pt x="1266466" y="294086"/>
                  </a:lnTo>
                  <a:lnTo>
                    <a:pt x="1306357" y="272812"/>
                  </a:lnTo>
                  <a:lnTo>
                    <a:pt x="1346685" y="252264"/>
                  </a:lnTo>
                  <a:lnTo>
                    <a:pt x="1387440" y="232452"/>
                  </a:lnTo>
                  <a:lnTo>
                    <a:pt x="1428614" y="213383"/>
                  </a:lnTo>
                  <a:lnTo>
                    <a:pt x="1470198" y="195068"/>
                  </a:lnTo>
                  <a:lnTo>
                    <a:pt x="1512183" y="177514"/>
                  </a:lnTo>
                  <a:lnTo>
                    <a:pt x="1554560" y="160731"/>
                  </a:lnTo>
                  <a:lnTo>
                    <a:pt x="1597320" y="144727"/>
                  </a:lnTo>
                  <a:lnTo>
                    <a:pt x="1640456" y="129511"/>
                  </a:lnTo>
                  <a:lnTo>
                    <a:pt x="1683957" y="115092"/>
                  </a:lnTo>
                  <a:lnTo>
                    <a:pt x="1727815" y="101479"/>
                  </a:lnTo>
                  <a:lnTo>
                    <a:pt x="1772021" y="88680"/>
                  </a:lnTo>
                  <a:lnTo>
                    <a:pt x="1816567" y="76705"/>
                  </a:lnTo>
                  <a:lnTo>
                    <a:pt x="1861443" y="65562"/>
                  </a:lnTo>
                  <a:lnTo>
                    <a:pt x="1906641" y="55259"/>
                  </a:lnTo>
                  <a:lnTo>
                    <a:pt x="1952153" y="45806"/>
                  </a:lnTo>
                  <a:lnTo>
                    <a:pt x="1997968" y="37212"/>
                  </a:lnTo>
                  <a:lnTo>
                    <a:pt x="2044079" y="29485"/>
                  </a:lnTo>
                  <a:lnTo>
                    <a:pt x="2090476" y="22634"/>
                  </a:lnTo>
                  <a:lnTo>
                    <a:pt x="2137152" y="16668"/>
                  </a:lnTo>
                  <a:lnTo>
                    <a:pt x="2184096" y="11596"/>
                  </a:lnTo>
                  <a:lnTo>
                    <a:pt x="2231300" y="7426"/>
                  </a:lnTo>
                  <a:lnTo>
                    <a:pt x="2278756" y="4168"/>
                  </a:lnTo>
                  <a:lnTo>
                    <a:pt x="2326455" y="1830"/>
                  </a:lnTo>
                  <a:lnTo>
                    <a:pt x="2374387" y="420"/>
                  </a:lnTo>
                  <a:lnTo>
                    <a:pt x="2417324" y="0"/>
                  </a:lnTo>
                </a:path>
                <a:path w="2417444" h="4843145">
                  <a:moveTo>
                    <a:pt x="2417324" y="35787"/>
                  </a:moveTo>
                  <a:lnTo>
                    <a:pt x="2374499" y="36211"/>
                  </a:lnTo>
                  <a:lnTo>
                    <a:pt x="2326681" y="37633"/>
                  </a:lnTo>
                  <a:lnTo>
                    <a:pt x="2279101" y="39992"/>
                  </a:lnTo>
                  <a:lnTo>
                    <a:pt x="2231767" y="43278"/>
                  </a:lnTo>
                  <a:lnTo>
                    <a:pt x="2184689" y="47484"/>
                  </a:lnTo>
                  <a:lnTo>
                    <a:pt x="2137874" y="52599"/>
                  </a:lnTo>
                  <a:lnTo>
                    <a:pt x="2091333" y="58616"/>
                  </a:lnTo>
                  <a:lnTo>
                    <a:pt x="2045074" y="65524"/>
                  </a:lnTo>
                  <a:lnTo>
                    <a:pt x="1999107" y="73316"/>
                  </a:lnTo>
                  <a:lnTo>
                    <a:pt x="1953439" y="81981"/>
                  </a:lnTo>
                  <a:lnTo>
                    <a:pt x="1908080" y="91512"/>
                  </a:lnTo>
                  <a:lnTo>
                    <a:pt x="1863040" y="101899"/>
                  </a:lnTo>
                  <a:lnTo>
                    <a:pt x="1818327" y="113133"/>
                  </a:lnTo>
                  <a:lnTo>
                    <a:pt x="1773949" y="125205"/>
                  </a:lnTo>
                  <a:lnTo>
                    <a:pt x="1729917" y="138107"/>
                  </a:lnTo>
                  <a:lnTo>
                    <a:pt x="1686238" y="151829"/>
                  </a:lnTo>
                  <a:lnTo>
                    <a:pt x="1642923" y="166362"/>
                  </a:lnTo>
                  <a:lnTo>
                    <a:pt x="1599979" y="181697"/>
                  </a:lnTo>
                  <a:lnTo>
                    <a:pt x="1557416" y="197826"/>
                  </a:lnTo>
                  <a:lnTo>
                    <a:pt x="1515244" y="214739"/>
                  </a:lnTo>
                  <a:lnTo>
                    <a:pt x="1473470" y="232428"/>
                  </a:lnTo>
                  <a:lnTo>
                    <a:pt x="1432103" y="250883"/>
                  </a:lnTo>
                  <a:lnTo>
                    <a:pt x="1391154" y="270095"/>
                  </a:lnTo>
                  <a:lnTo>
                    <a:pt x="1350630" y="290056"/>
                  </a:lnTo>
                  <a:lnTo>
                    <a:pt x="1310541" y="310757"/>
                  </a:lnTo>
                  <a:lnTo>
                    <a:pt x="1270896" y="332188"/>
                  </a:lnTo>
                  <a:lnTo>
                    <a:pt x="1231704" y="354341"/>
                  </a:lnTo>
                  <a:lnTo>
                    <a:pt x="1192973" y="377206"/>
                  </a:lnTo>
                  <a:lnTo>
                    <a:pt x="1154712" y="400775"/>
                  </a:lnTo>
                  <a:lnTo>
                    <a:pt x="1116932" y="425039"/>
                  </a:lnTo>
                  <a:lnTo>
                    <a:pt x="1079640" y="449988"/>
                  </a:lnTo>
                  <a:lnTo>
                    <a:pt x="1042845" y="475614"/>
                  </a:lnTo>
                  <a:lnTo>
                    <a:pt x="1006557" y="501908"/>
                  </a:lnTo>
                  <a:lnTo>
                    <a:pt x="970784" y="528861"/>
                  </a:lnTo>
                  <a:lnTo>
                    <a:pt x="935536" y="556464"/>
                  </a:lnTo>
                  <a:lnTo>
                    <a:pt x="900822" y="584707"/>
                  </a:lnTo>
                  <a:lnTo>
                    <a:pt x="866649" y="613583"/>
                  </a:lnTo>
                  <a:lnTo>
                    <a:pt x="833029" y="643081"/>
                  </a:lnTo>
                  <a:lnTo>
                    <a:pt x="799968" y="673193"/>
                  </a:lnTo>
                  <a:lnTo>
                    <a:pt x="767477" y="703910"/>
                  </a:lnTo>
                  <a:lnTo>
                    <a:pt x="735564" y="735224"/>
                  </a:lnTo>
                  <a:lnTo>
                    <a:pt x="704239" y="767124"/>
                  </a:lnTo>
                  <a:lnTo>
                    <a:pt x="673509" y="799602"/>
                  </a:lnTo>
                  <a:lnTo>
                    <a:pt x="643385" y="832650"/>
                  </a:lnTo>
                  <a:lnTo>
                    <a:pt x="613875" y="866257"/>
                  </a:lnTo>
                  <a:lnTo>
                    <a:pt x="584988" y="900416"/>
                  </a:lnTo>
                  <a:lnTo>
                    <a:pt x="556734" y="935117"/>
                  </a:lnTo>
                  <a:lnTo>
                    <a:pt x="529120" y="970352"/>
                  </a:lnTo>
                  <a:lnTo>
                    <a:pt x="502157" y="1006110"/>
                  </a:lnTo>
                  <a:lnTo>
                    <a:pt x="475853" y="1042384"/>
                  </a:lnTo>
                  <a:lnTo>
                    <a:pt x="450216" y="1079164"/>
                  </a:lnTo>
                  <a:lnTo>
                    <a:pt x="425257" y="1116441"/>
                  </a:lnTo>
                  <a:lnTo>
                    <a:pt x="400984" y="1154207"/>
                  </a:lnTo>
                  <a:lnTo>
                    <a:pt x="377406" y="1192452"/>
                  </a:lnTo>
                  <a:lnTo>
                    <a:pt x="354531" y="1231168"/>
                  </a:lnTo>
                  <a:lnTo>
                    <a:pt x="332370" y="1270345"/>
                  </a:lnTo>
                  <a:lnTo>
                    <a:pt x="310930" y="1309975"/>
                  </a:lnTo>
                  <a:lnTo>
                    <a:pt x="290222" y="1350048"/>
                  </a:lnTo>
                  <a:lnTo>
                    <a:pt x="270253" y="1390556"/>
                  </a:lnTo>
                  <a:lnTo>
                    <a:pt x="251033" y="1431489"/>
                  </a:lnTo>
                  <a:lnTo>
                    <a:pt x="232570" y="1472839"/>
                  </a:lnTo>
                  <a:lnTo>
                    <a:pt x="214875" y="1514597"/>
                  </a:lnTo>
                  <a:lnTo>
                    <a:pt x="197955" y="1556753"/>
                  </a:lnTo>
                  <a:lnTo>
                    <a:pt x="181820" y="1599299"/>
                  </a:lnTo>
                  <a:lnTo>
                    <a:pt x="166478" y="1642225"/>
                  </a:lnTo>
                  <a:lnTo>
                    <a:pt x="151940" y="1685524"/>
                  </a:lnTo>
                  <a:lnTo>
                    <a:pt x="138212" y="1729185"/>
                  </a:lnTo>
                  <a:lnTo>
                    <a:pt x="125306" y="1773200"/>
                  </a:lnTo>
                  <a:lnTo>
                    <a:pt x="113229" y="1817560"/>
                  </a:lnTo>
                  <a:lnTo>
                    <a:pt x="101990" y="1862256"/>
                  </a:lnTo>
                  <a:lnTo>
                    <a:pt x="91599" y="1907279"/>
                  </a:lnTo>
                  <a:lnTo>
                    <a:pt x="82065" y="1952620"/>
                  </a:lnTo>
                  <a:lnTo>
                    <a:pt x="73396" y="1998269"/>
                  </a:lnTo>
                  <a:lnTo>
                    <a:pt x="65601" y="2044219"/>
                  </a:lnTo>
                  <a:lnTo>
                    <a:pt x="58690" y="2090460"/>
                  </a:lnTo>
                  <a:lnTo>
                    <a:pt x="52671" y="2136983"/>
                  </a:lnTo>
                  <a:lnTo>
                    <a:pt x="47554" y="2183778"/>
                  </a:lnTo>
                  <a:lnTo>
                    <a:pt x="43346" y="2230838"/>
                  </a:lnTo>
                  <a:lnTo>
                    <a:pt x="40059" y="2278154"/>
                  </a:lnTo>
                  <a:lnTo>
                    <a:pt x="37699" y="2325715"/>
                  </a:lnTo>
                  <a:lnTo>
                    <a:pt x="36277" y="2373514"/>
                  </a:lnTo>
                  <a:lnTo>
                    <a:pt x="35801" y="2421541"/>
                  </a:lnTo>
                  <a:lnTo>
                    <a:pt x="36277" y="2469567"/>
                  </a:lnTo>
                  <a:lnTo>
                    <a:pt x="37699" y="2517366"/>
                  </a:lnTo>
                  <a:lnTo>
                    <a:pt x="40059" y="2564927"/>
                  </a:lnTo>
                  <a:lnTo>
                    <a:pt x="43346" y="2612243"/>
                  </a:lnTo>
                  <a:lnTo>
                    <a:pt x="47554" y="2659303"/>
                  </a:lnTo>
                  <a:lnTo>
                    <a:pt x="52671" y="2706098"/>
                  </a:lnTo>
                  <a:lnTo>
                    <a:pt x="58690" y="2752621"/>
                  </a:lnTo>
                  <a:lnTo>
                    <a:pt x="65601" y="2798862"/>
                  </a:lnTo>
                  <a:lnTo>
                    <a:pt x="73396" y="2844812"/>
                  </a:lnTo>
                  <a:lnTo>
                    <a:pt x="82065" y="2890461"/>
                  </a:lnTo>
                  <a:lnTo>
                    <a:pt x="91599" y="2935802"/>
                  </a:lnTo>
                  <a:lnTo>
                    <a:pt x="101990" y="2980825"/>
                  </a:lnTo>
                  <a:lnTo>
                    <a:pt x="113229" y="3025521"/>
                  </a:lnTo>
                  <a:lnTo>
                    <a:pt x="125306" y="3069881"/>
                  </a:lnTo>
                  <a:lnTo>
                    <a:pt x="138212" y="3113896"/>
                  </a:lnTo>
                  <a:lnTo>
                    <a:pt x="151940" y="3157557"/>
                  </a:lnTo>
                  <a:lnTo>
                    <a:pt x="166478" y="3200856"/>
                  </a:lnTo>
                  <a:lnTo>
                    <a:pt x="181820" y="3243782"/>
                  </a:lnTo>
                  <a:lnTo>
                    <a:pt x="197955" y="3286328"/>
                  </a:lnTo>
                  <a:lnTo>
                    <a:pt x="214875" y="3328484"/>
                  </a:lnTo>
                  <a:lnTo>
                    <a:pt x="232570" y="3370242"/>
                  </a:lnTo>
                  <a:lnTo>
                    <a:pt x="251033" y="3411592"/>
                  </a:lnTo>
                  <a:lnTo>
                    <a:pt x="270253" y="3452525"/>
                  </a:lnTo>
                  <a:lnTo>
                    <a:pt x="290222" y="3493033"/>
                  </a:lnTo>
                  <a:lnTo>
                    <a:pt x="310930" y="3533106"/>
                  </a:lnTo>
                  <a:lnTo>
                    <a:pt x="332370" y="3572736"/>
                  </a:lnTo>
                  <a:lnTo>
                    <a:pt x="354531" y="3611913"/>
                  </a:lnTo>
                  <a:lnTo>
                    <a:pt x="377406" y="3650629"/>
                  </a:lnTo>
                  <a:lnTo>
                    <a:pt x="400984" y="3688874"/>
                  </a:lnTo>
                  <a:lnTo>
                    <a:pt x="425257" y="3726640"/>
                  </a:lnTo>
                  <a:lnTo>
                    <a:pt x="450216" y="3763917"/>
                  </a:lnTo>
                  <a:lnTo>
                    <a:pt x="475853" y="3800697"/>
                  </a:lnTo>
                  <a:lnTo>
                    <a:pt x="502157" y="3836971"/>
                  </a:lnTo>
                  <a:lnTo>
                    <a:pt x="529120" y="3872729"/>
                  </a:lnTo>
                  <a:lnTo>
                    <a:pt x="556734" y="3907964"/>
                  </a:lnTo>
                  <a:lnTo>
                    <a:pt x="584988" y="3942665"/>
                  </a:lnTo>
                  <a:lnTo>
                    <a:pt x="613875" y="3976824"/>
                  </a:lnTo>
                  <a:lnTo>
                    <a:pt x="643385" y="4010431"/>
                  </a:lnTo>
                  <a:lnTo>
                    <a:pt x="673509" y="4043479"/>
                  </a:lnTo>
                  <a:lnTo>
                    <a:pt x="704239" y="4075957"/>
                  </a:lnTo>
                  <a:lnTo>
                    <a:pt x="735564" y="4107857"/>
                  </a:lnTo>
                  <a:lnTo>
                    <a:pt x="767477" y="4139171"/>
                  </a:lnTo>
                  <a:lnTo>
                    <a:pt x="799968" y="4169888"/>
                  </a:lnTo>
                  <a:lnTo>
                    <a:pt x="833029" y="4200000"/>
                  </a:lnTo>
                  <a:lnTo>
                    <a:pt x="866649" y="4229498"/>
                  </a:lnTo>
                  <a:lnTo>
                    <a:pt x="900822" y="4258374"/>
                  </a:lnTo>
                  <a:lnTo>
                    <a:pt x="935536" y="4286617"/>
                  </a:lnTo>
                  <a:lnTo>
                    <a:pt x="970784" y="4314220"/>
                  </a:lnTo>
                  <a:lnTo>
                    <a:pt x="1006557" y="4341173"/>
                  </a:lnTo>
                  <a:lnTo>
                    <a:pt x="1042845" y="4367467"/>
                  </a:lnTo>
                  <a:lnTo>
                    <a:pt x="1079640" y="4393093"/>
                  </a:lnTo>
                  <a:lnTo>
                    <a:pt x="1116932" y="4418042"/>
                  </a:lnTo>
                  <a:lnTo>
                    <a:pt x="1154712" y="4442306"/>
                  </a:lnTo>
                  <a:lnTo>
                    <a:pt x="1192973" y="4465875"/>
                  </a:lnTo>
                  <a:lnTo>
                    <a:pt x="1231704" y="4488740"/>
                  </a:lnTo>
                  <a:lnTo>
                    <a:pt x="1270896" y="4510893"/>
                  </a:lnTo>
                  <a:lnTo>
                    <a:pt x="1310541" y="4532324"/>
                  </a:lnTo>
                  <a:lnTo>
                    <a:pt x="1350630" y="4553025"/>
                  </a:lnTo>
                  <a:lnTo>
                    <a:pt x="1391154" y="4572986"/>
                  </a:lnTo>
                  <a:lnTo>
                    <a:pt x="1432103" y="4592198"/>
                  </a:lnTo>
                  <a:lnTo>
                    <a:pt x="1473470" y="4610653"/>
                  </a:lnTo>
                  <a:lnTo>
                    <a:pt x="1515244" y="4628342"/>
                  </a:lnTo>
                  <a:lnTo>
                    <a:pt x="1557416" y="4645255"/>
                  </a:lnTo>
                  <a:lnTo>
                    <a:pt x="1599979" y="4661384"/>
                  </a:lnTo>
                  <a:lnTo>
                    <a:pt x="1642923" y="4676719"/>
                  </a:lnTo>
                  <a:lnTo>
                    <a:pt x="1686238" y="4691252"/>
                  </a:lnTo>
                  <a:lnTo>
                    <a:pt x="1729917" y="4704974"/>
                  </a:lnTo>
                  <a:lnTo>
                    <a:pt x="1773949" y="4717876"/>
                  </a:lnTo>
                  <a:lnTo>
                    <a:pt x="1818327" y="4729948"/>
                  </a:lnTo>
                  <a:lnTo>
                    <a:pt x="1863040" y="4741182"/>
                  </a:lnTo>
                  <a:lnTo>
                    <a:pt x="1908080" y="4751569"/>
                  </a:lnTo>
                  <a:lnTo>
                    <a:pt x="1953439" y="4761100"/>
                  </a:lnTo>
                  <a:lnTo>
                    <a:pt x="1999107" y="4769765"/>
                  </a:lnTo>
                  <a:lnTo>
                    <a:pt x="2045074" y="4777557"/>
                  </a:lnTo>
                  <a:lnTo>
                    <a:pt x="2091333" y="4784465"/>
                  </a:lnTo>
                  <a:lnTo>
                    <a:pt x="2137874" y="4790482"/>
                  </a:lnTo>
                  <a:lnTo>
                    <a:pt x="2184689" y="4795597"/>
                  </a:lnTo>
                  <a:lnTo>
                    <a:pt x="2231767" y="4799803"/>
                  </a:lnTo>
                  <a:lnTo>
                    <a:pt x="2279101" y="4803089"/>
                  </a:lnTo>
                  <a:lnTo>
                    <a:pt x="2326681" y="4805448"/>
                  </a:lnTo>
                  <a:lnTo>
                    <a:pt x="2374499" y="4806870"/>
                  </a:lnTo>
                  <a:lnTo>
                    <a:pt x="2417324" y="4807294"/>
                  </a:lnTo>
                </a:path>
              </a:pathLst>
            </a:custGeom>
            <a:ln w="119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16000" y="4305553"/>
            <a:ext cx="241998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>
                <a:solidFill>
                  <a:srgbClr val="F8F8F8"/>
                </a:solidFill>
                <a:latin typeface="Times New Roman"/>
                <a:cs typeface="Times New Roman"/>
              </a:rPr>
              <a:t>M</a:t>
            </a:r>
            <a:r>
              <a:rPr dirty="0" sz="5000" spc="40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F8F8F8"/>
                </a:solidFill>
                <a:latin typeface="Times New Roman"/>
                <a:cs typeface="Times New Roman"/>
              </a:rPr>
              <a:t>Q</a:t>
            </a:r>
            <a:r>
              <a:rPr dirty="0" sz="5000" spc="24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F8F8F8"/>
                </a:solidFill>
                <a:latin typeface="Times New Roman"/>
                <a:cs typeface="Times New Roman"/>
              </a:rPr>
              <a:t>T</a:t>
            </a:r>
            <a:r>
              <a:rPr dirty="0" sz="5000" spc="21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dirty="0" sz="5000" spc="-50">
                <a:solidFill>
                  <a:srgbClr val="F8F8F8"/>
                </a:solidFill>
                <a:latin typeface="Times New Roman"/>
                <a:cs typeface="Times New Roman"/>
              </a:rPr>
              <a:t>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72425" y="4305553"/>
            <a:ext cx="747903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8F8F8"/>
                </a:solidFill>
              </a:rPr>
              <a:t>C</a:t>
            </a:r>
            <a:r>
              <a:rPr dirty="0" spc="4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O</a:t>
            </a:r>
            <a:r>
              <a:rPr dirty="0" spc="24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M</a:t>
            </a:r>
            <a:r>
              <a:rPr dirty="0" spc="39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M</a:t>
            </a:r>
            <a:r>
              <a:rPr dirty="0" spc="39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U N</a:t>
            </a:r>
            <a:r>
              <a:rPr dirty="0" spc="204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IC</a:t>
            </a:r>
            <a:r>
              <a:rPr dirty="0" spc="420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A</a:t>
            </a:r>
            <a:r>
              <a:rPr dirty="0" spc="-295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T</a:t>
            </a:r>
            <a:r>
              <a:rPr dirty="0" spc="204">
                <a:solidFill>
                  <a:srgbClr val="F8F8F8"/>
                </a:solidFill>
              </a:rPr>
              <a:t> </a:t>
            </a:r>
            <a:r>
              <a:rPr dirty="0">
                <a:solidFill>
                  <a:srgbClr val="F8F8F8"/>
                </a:solidFill>
              </a:rPr>
              <a:t>IO</a:t>
            </a:r>
            <a:r>
              <a:rPr dirty="0" spc="245">
                <a:solidFill>
                  <a:srgbClr val="F8F8F8"/>
                </a:solidFill>
              </a:rPr>
              <a:t> </a:t>
            </a:r>
            <a:r>
              <a:rPr dirty="0" spc="-50">
                <a:solidFill>
                  <a:srgbClr val="F8F8F8"/>
                </a:solidFill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 e Grigio Moderno Architettura Presentazione</dc:title>
  <dcterms:created xsi:type="dcterms:W3CDTF">2024-03-21T09:02:06Z</dcterms:created>
  <dcterms:modified xsi:type="dcterms:W3CDTF">2024-03-21T09:02:06Z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2024-03-12T00:00:00Z</vt:filetime>
  </property>
  <property fmtid="{D5CDD505-2E9C-101B-9397-08002B2CF9AE}" pid="3" name="Creator">
    <vt:lpwstr>Acrobat PDFMaker 23 per PowerPoint</vt:lpwstr>
  </property>
  <property fmtid="{D5CDD505-2E9C-101B-9397-08002B2CF9AE}" pid="4" name="LastSaved">
    <vt:filetime>2024-03-21T00:00:00Z</vt:filetime>
  </property>
  <property fmtid="{D5CDD505-2E9C-101B-9397-08002B2CF9AE}" pid="5" name="Producer">
    <vt:lpwstr>Adobe PDF Library 23.8.53</vt:lpwstr>
  </property>
</Properties>
</file>