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5" r:id="rId2"/>
    <p:sldId id="372" r:id="rId3"/>
    <p:sldId id="373" r:id="rId4"/>
    <p:sldId id="375" r:id="rId5"/>
    <p:sldId id="376" r:id="rId6"/>
    <p:sldId id="374" r:id="rId7"/>
    <p:sldId id="366" r:id="rId8"/>
    <p:sldId id="371" r:id="rId9"/>
    <p:sldId id="367" r:id="rId10"/>
    <p:sldId id="368" r:id="rId11"/>
    <p:sldId id="369" r:id="rId12"/>
    <p:sldId id="370" r:id="rId13"/>
    <p:sldId id="377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993" autoAdjust="0"/>
  </p:normalViewPr>
  <p:slideViewPr>
    <p:cSldViewPr snapToGrid="0">
      <p:cViewPr varScale="1">
        <p:scale>
          <a:sx n="57" d="100"/>
          <a:sy n="57" d="100"/>
        </p:scale>
        <p:origin x="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8D5AD-D424-4B0D-A6F3-DC9D72BC7DCB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9A9E2-D9B1-4B01-B107-142FC5B0DD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878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9916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260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956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224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7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48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14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61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45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141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950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158F-2FFE-4EB8-9ABF-27CF50053ED4}" type="datetimeFigureOut">
              <a:rPr lang="fi-FI" smtClean="0"/>
              <a:t>5.2.2019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839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IoT-ticket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454" y="1632055"/>
            <a:ext cx="106097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</a:t>
            </a:r>
            <a:r>
              <a:rPr lang="en-US" sz="2400" b="1" dirty="0" err="1" smtClean="0"/>
              <a:t>IoT</a:t>
            </a:r>
            <a:r>
              <a:rPr lang="en-US" sz="2400" b="1" dirty="0" smtClean="0"/>
              <a:t> ticket ?</a:t>
            </a:r>
          </a:p>
          <a:p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21659" y="2855325"/>
            <a:ext cx="83013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IoT</a:t>
            </a:r>
            <a:r>
              <a:rPr lang="en-US" sz="2400" dirty="0"/>
              <a:t>-Ticket is a complete Internet of Things (</a:t>
            </a:r>
            <a:r>
              <a:rPr lang="en-US" sz="2400" dirty="0" err="1"/>
              <a:t>IoT</a:t>
            </a:r>
            <a:r>
              <a:rPr lang="en-US" sz="2400" dirty="0"/>
              <a:t>) platform covering data acquisition, reporting, dashboard and analytics. It enables operational efficiency and business model innovation for companies. The platform supports supervisory monitoring, control, automation and advanced reporting functionalities.</a:t>
            </a:r>
          </a:p>
        </p:txBody>
      </p:sp>
      <p:pic>
        <p:nvPicPr>
          <p:cNvPr id="6" name="Picture 5" descr="IoT-Ticket, the Office Suite for Internet of things - Mozilla Firefox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5" y="268941"/>
            <a:ext cx="3882839" cy="22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26699" y="0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IoT-ticket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IoT Ticket Enterprise Manager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0" y="954741"/>
            <a:ext cx="9864538" cy="5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26699" y="0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IoT-ticket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IoT Ticket Enterprise Manager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6" y="914399"/>
            <a:ext cx="10236575" cy="58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26699" y="0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IoT-ticket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1443" y="4333546"/>
            <a:ext cx="10184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[{"name": "</a:t>
            </a:r>
            <a:r>
              <a:rPr lang="en-US" dirty="0" err="1"/>
              <a:t>Temperature","path</a:t>
            </a:r>
            <a:r>
              <a:rPr lang="en-US" dirty="0"/>
              <a:t>": "</a:t>
            </a:r>
            <a:r>
              <a:rPr lang="en-US" dirty="0" err="1"/>
              <a:t>MainEngine</a:t>
            </a:r>
            <a:r>
              <a:rPr lang="en-US" dirty="0"/>
              <a:t>/Core", "v": 60,"ts": 1414488510057,"unit": "c</a:t>
            </a:r>
            <a:r>
              <a:rPr lang="en-US" dirty="0" smtClean="0"/>
              <a:t>"},</a:t>
            </a:r>
          </a:p>
          <a:p>
            <a:r>
              <a:rPr lang="en-US" dirty="0" smtClean="0"/>
              <a:t>{"</a:t>
            </a:r>
            <a:r>
              <a:rPr lang="en-US" dirty="0"/>
              <a:t>name":"Latitude","v":63,"dataType":"long"},{"name":"  Latitude  ","v": 65},{"name": " Latitude ","v": 67}]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0224" y="1016833"/>
            <a:ext cx="101704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curl -X POST 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/>
              <a:t>user </a:t>
            </a:r>
            <a:r>
              <a:rPr lang="en-US" dirty="0" err="1"/>
              <a:t>wrmuser</a:t>
            </a:r>
            <a:r>
              <a:rPr lang="en-US" dirty="0" smtClean="0"/>
              <a:t>:	</a:t>
            </a:r>
            <a:r>
              <a:rPr lang="en-US" dirty="0" err="1" smtClean="0"/>
              <a:t>wrmpassword</a:t>
            </a:r>
            <a:r>
              <a:rPr lang="en-US" dirty="0" smtClean="0"/>
              <a:t> \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H "</a:t>
            </a:r>
            <a:r>
              <a:rPr lang="en-US" dirty="0" err="1"/>
              <a:t>Content-Type:application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" </a:t>
            </a:r>
            <a:r>
              <a:rPr lang="en-US" dirty="0" smtClean="0"/>
              <a:t>\</a:t>
            </a:r>
          </a:p>
          <a:p>
            <a:r>
              <a:rPr lang="en-US" dirty="0" smtClean="0"/>
              <a:t>-</a:t>
            </a:r>
            <a:r>
              <a:rPr lang="en-US" dirty="0"/>
              <a:t>d </a:t>
            </a:r>
            <a:r>
              <a:rPr lang="en-US" dirty="0" smtClean="0"/>
              <a:t>'{	"</a:t>
            </a:r>
            <a:r>
              <a:rPr lang="en-US" dirty="0" err="1"/>
              <a:t>name":"OPC</a:t>
            </a:r>
            <a:r>
              <a:rPr lang="en-US" dirty="0"/>
              <a:t> Server</a:t>
            </a:r>
            <a:r>
              <a:rPr lang="en-US" dirty="0" smtClean="0"/>
              <a:t>",</a:t>
            </a:r>
          </a:p>
          <a:p>
            <a:r>
              <a:rPr lang="en-US" dirty="0" smtClean="0"/>
              <a:t>	"</a:t>
            </a:r>
            <a:r>
              <a:rPr lang="en-US" dirty="0" err="1"/>
              <a:t>manufacturer":"HP</a:t>
            </a:r>
            <a:r>
              <a:rPr lang="en-US" dirty="0" smtClean="0"/>
              <a:t>",</a:t>
            </a:r>
          </a:p>
          <a:p>
            <a:r>
              <a:rPr lang="en-US" dirty="0" smtClean="0"/>
              <a:t>	"</a:t>
            </a:r>
            <a:r>
              <a:rPr lang="en-US" dirty="0" err="1"/>
              <a:t>type":"PC</a:t>
            </a:r>
            <a:r>
              <a:rPr lang="en-US" dirty="0" smtClean="0"/>
              <a:t>",</a:t>
            </a:r>
          </a:p>
          <a:p>
            <a:r>
              <a:rPr lang="en-US" dirty="0" smtClean="0"/>
              <a:t>	"</a:t>
            </a:r>
            <a:r>
              <a:rPr lang="en-US" dirty="0"/>
              <a:t>attributes</a:t>
            </a:r>
            <a:r>
              <a:rPr lang="en-US" dirty="0" smtClean="0"/>
              <a:t>":[	{"</a:t>
            </a:r>
            <a:r>
              <a:rPr lang="en-US" dirty="0" err="1"/>
              <a:t>key":"OS","value":"Windows</a:t>
            </a:r>
            <a:r>
              <a:rPr lang="en-US" dirty="0"/>
              <a:t> 7</a:t>
            </a:r>
            <a:r>
              <a:rPr lang="en-US" dirty="0" smtClean="0"/>
              <a:t>"},</a:t>
            </a:r>
          </a:p>
          <a:p>
            <a:r>
              <a:rPr lang="en-US" dirty="0"/>
              <a:t>	</a:t>
            </a:r>
            <a:r>
              <a:rPr lang="en-US" dirty="0" smtClean="0"/>
              <a:t>		{"</a:t>
            </a:r>
            <a:r>
              <a:rPr lang="en-US" dirty="0"/>
              <a:t>key":"Screen-size","value":"1960*1800</a:t>
            </a:r>
            <a:r>
              <a:rPr lang="en-US" dirty="0" smtClean="0"/>
              <a:t>"}</a:t>
            </a:r>
          </a:p>
          <a:p>
            <a:r>
              <a:rPr lang="en-US" dirty="0"/>
              <a:t>	</a:t>
            </a:r>
            <a:r>
              <a:rPr lang="en-US" dirty="0" smtClean="0"/>
              <a:t>	]}' </a:t>
            </a:r>
            <a:r>
              <a:rPr lang="en-US" dirty="0"/>
              <a:t>\"https://{server-</a:t>
            </a:r>
            <a:r>
              <a:rPr lang="en-US" dirty="0" err="1"/>
              <a:t>url</a:t>
            </a:r>
            <a:r>
              <a:rPr lang="en-US" dirty="0"/>
              <a:t>}/devices"</a:t>
            </a:r>
          </a:p>
        </p:txBody>
      </p:sp>
    </p:spTree>
    <p:extLst>
      <p:ext uri="{BB962C8B-B14F-4D97-AF65-F5344CB8AC3E}">
        <p14:creationId xmlns:p14="http://schemas.microsoft.com/office/powerpoint/2010/main" val="30289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26699" y="0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IoT-ticket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6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IoT-ticket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Alusta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52" y="1356162"/>
            <a:ext cx="9441736" cy="53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IoT-ticket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Alusta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2" y="1216833"/>
            <a:ext cx="9872042" cy="56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IoT-ticket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Aloituspaketit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4" y="1289638"/>
            <a:ext cx="9435353" cy="53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IoT-ticket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Alusta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20" y="1198069"/>
            <a:ext cx="9904879" cy="56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IoT-ticket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Alusta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2" y="1250576"/>
            <a:ext cx="9812992" cy="56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IoT-ticket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Kuo @ iot-ticket.tamk.cloud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36" y="1331259"/>
            <a:ext cx="8886132" cy="552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IoT-ticket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Kari @ iot-ticket.tamk.cloud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49" y="1414331"/>
            <a:ext cx="9526421" cy="54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26699" y="0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IoT-platforms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IoT-ticket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 descr="Kari @ iot-ticket.tamk.cloud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1" y="836919"/>
            <a:ext cx="10536892" cy="602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7221</TotalTime>
  <Words>153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Office-teema</vt:lpstr>
      <vt:lpstr>IoT-platforms – IoT-ticket</vt:lpstr>
      <vt:lpstr>IoT-platforms – IoT-ticket</vt:lpstr>
      <vt:lpstr>IoT-platforms – IoT-ticket</vt:lpstr>
      <vt:lpstr>IoT-platforms – IoT-ticket</vt:lpstr>
      <vt:lpstr>IoT-platforms – IoT-ticket</vt:lpstr>
      <vt:lpstr>IoT-platforms – IoT-ticket</vt:lpstr>
      <vt:lpstr>IoT-platforms – IoT-ticket</vt:lpstr>
      <vt:lpstr>IoT-platforms – IoT-ticket</vt:lpstr>
      <vt:lpstr>IoT-platforms – IoT-ticket</vt:lpstr>
      <vt:lpstr>IoT-platforms – IoT-ticket</vt:lpstr>
      <vt:lpstr>IoT-platforms – IoT-ticket</vt:lpstr>
      <vt:lpstr>IoT-platforms – IoT-ticket</vt:lpstr>
      <vt:lpstr>IoT-platforms – IoT-ticket</vt:lpstr>
    </vt:vector>
  </TitlesOfParts>
  <Company>Tampereen ammattikorkeakoulu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Petri Pohjola</dc:creator>
  <cp:lastModifiedBy>Kari Naakka (TAMK)</cp:lastModifiedBy>
  <cp:revision>162</cp:revision>
  <dcterms:created xsi:type="dcterms:W3CDTF">2016-03-05T14:33:30Z</dcterms:created>
  <dcterms:modified xsi:type="dcterms:W3CDTF">2019-02-05T13:01:33Z</dcterms:modified>
</cp:coreProperties>
</file>