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86" r:id="rId5"/>
    <p:sldId id="259" r:id="rId6"/>
    <p:sldId id="258" r:id="rId7"/>
    <p:sldId id="278" r:id="rId8"/>
    <p:sldId id="279" r:id="rId9"/>
    <p:sldId id="280" r:id="rId10"/>
    <p:sldId id="281" r:id="rId11"/>
    <p:sldId id="282" r:id="rId12"/>
    <p:sldId id="285" r:id="rId13"/>
    <p:sldId id="283" r:id="rId14"/>
    <p:sldId id="284" r:id="rId15"/>
    <p:sldId id="268" r:id="rId16"/>
    <p:sldId id="272" r:id="rId17"/>
    <p:sldId id="270" r:id="rId18"/>
    <p:sldId id="273" r:id="rId19"/>
    <p:sldId id="275" r:id="rId20"/>
    <p:sldId id="277" r:id="rId21"/>
    <p:sldId id="276" r:id="rId22"/>
    <p:sldId id="263" r:id="rId23"/>
    <p:sldId id="287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1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9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0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5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5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6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E6C8-8AE4-4187-9C24-BA069117D9F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DD3C-6827-45F9-ABB8-2D986CCA8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4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t-ticket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iot-ticke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13" y="313980"/>
            <a:ext cx="9144000" cy="2387600"/>
          </a:xfrm>
        </p:spPr>
        <p:txBody>
          <a:bodyPr/>
          <a:lstStyle/>
          <a:p>
            <a:r>
              <a:rPr lang="fi-FI" dirty="0" err="1" smtClean="0"/>
              <a:t>IoTTi</a:t>
            </a:r>
            <a:r>
              <a:rPr lang="fi-FI" dirty="0" smtClean="0"/>
              <a:t> demo </a:t>
            </a:r>
            <a:r>
              <a:rPr lang="fi-FI" dirty="0" err="1" smtClean="0"/>
              <a:t>example</a:t>
            </a:r>
            <a:r>
              <a:rPr lang="fi-FI" smtClean="0"/>
              <a:t/>
            </a:r>
            <a:br>
              <a:rPr lang="fi-FI" smtClean="0"/>
            </a:br>
            <a:r>
              <a:rPr lang="fi-FI" smtClean="0"/>
              <a:t>IoT</a:t>
            </a:r>
            <a:r>
              <a:rPr lang="fi-FI" dirty="0" smtClean="0"/>
              <a:t> </a:t>
            </a:r>
            <a:r>
              <a:rPr lang="fi-FI" dirty="0" err="1" smtClean="0"/>
              <a:t>ticket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096" y="2833412"/>
            <a:ext cx="9144000" cy="1655762"/>
          </a:xfrm>
        </p:spPr>
        <p:txBody>
          <a:bodyPr/>
          <a:lstStyle/>
          <a:p>
            <a:r>
              <a:rPr lang="fi-FI" dirty="0" smtClean="0"/>
              <a:t>2019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3416" y="4489174"/>
            <a:ext cx="4562140" cy="756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hlinkClick r:id="rId2"/>
              </a:rPr>
              <a:t>https://www.iot-ticket.com/</a:t>
            </a:r>
            <a:endParaRPr lang="en-US" smtClean="0"/>
          </a:p>
          <a:p>
            <a:endParaRPr lang="fi-FI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2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2262810" cy="4053155"/>
          </a:xfrm>
        </p:spPr>
        <p:txBody>
          <a:bodyPr>
            <a:normAutofit/>
          </a:bodyPr>
          <a:lstStyle/>
          <a:p>
            <a:r>
              <a:rPr lang="en-US" dirty="0" smtClean="0"/>
              <a:t>add annular gauge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12" y="1435720"/>
            <a:ext cx="4138019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2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1" y="1833638"/>
            <a:ext cx="2673627" cy="4053155"/>
          </a:xfrm>
        </p:spPr>
        <p:txBody>
          <a:bodyPr>
            <a:normAutofit/>
          </a:bodyPr>
          <a:lstStyle/>
          <a:p>
            <a:r>
              <a:rPr lang="en-US" dirty="0"/>
              <a:t>go data-flow editor</a:t>
            </a:r>
          </a:p>
          <a:p>
            <a:endParaRPr lang="en-US" dirty="0"/>
          </a:p>
          <a:p>
            <a:r>
              <a:rPr lang="en-US" dirty="0" smtClean="0"/>
              <a:t>available sensors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23" y="1273631"/>
            <a:ext cx="7680797" cy="369593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66643" y="2331975"/>
            <a:ext cx="2789584" cy="3260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1" y="1833638"/>
            <a:ext cx="2673627" cy="405315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add BMP_temp_1 sensor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70" y="663866"/>
            <a:ext cx="4861981" cy="233954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04" y="3958766"/>
            <a:ext cx="6569009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5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1" y="1833638"/>
            <a:ext cx="2673627" cy="40531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connect graphical component to sensor</a:t>
            </a:r>
          </a:p>
          <a:p>
            <a:endParaRPr lang="en-US" dirty="0"/>
          </a:p>
          <a:p>
            <a:r>
              <a:rPr lang="en-US" dirty="0" smtClean="0"/>
              <a:t>add timer to trigger sensor updates</a:t>
            </a:r>
          </a:p>
          <a:p>
            <a:endParaRPr lang="en-US" dirty="0"/>
          </a:p>
          <a:p>
            <a:r>
              <a:rPr lang="en-US" dirty="0" smtClean="0"/>
              <a:t>save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06" y="1170756"/>
            <a:ext cx="4168501" cy="170702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38" y="4245932"/>
            <a:ext cx="5418290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59" y="3172109"/>
            <a:ext cx="2673627" cy="275161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working dashboard with one sensor “BMP_temp_1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07" y="343857"/>
            <a:ext cx="5418290" cy="149364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06" y="2631758"/>
            <a:ext cx="5972788" cy="36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4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2421836" cy="380083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IoTTi</a:t>
            </a:r>
            <a:r>
              <a:rPr lang="en-US" dirty="0" smtClean="0"/>
              <a:t> example</a:t>
            </a:r>
          </a:p>
          <a:p>
            <a:endParaRPr lang="en-US" dirty="0"/>
          </a:p>
          <a:p>
            <a:r>
              <a:rPr lang="en-US" dirty="0" smtClean="0"/>
              <a:t>Graphical editing mode</a:t>
            </a:r>
          </a:p>
          <a:p>
            <a:endParaRPr lang="en-US" dirty="0"/>
          </a:p>
          <a:p>
            <a:r>
              <a:rPr lang="en-US" dirty="0" smtClean="0"/>
              <a:t>pick graphical components from left panel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09" y="1027906"/>
            <a:ext cx="8179569" cy="46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3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2421836" cy="19910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Add air-pressure display</a:t>
            </a:r>
          </a:p>
          <a:p>
            <a:endParaRPr lang="en-US" dirty="0" smtClean="0"/>
          </a:p>
          <a:p>
            <a:r>
              <a:rPr lang="en-US" dirty="0" smtClean="0"/>
              <a:t>&gt; pick textbox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46" y="797406"/>
            <a:ext cx="5113463" cy="483911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21356" y="5102087"/>
            <a:ext cx="609600" cy="53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62229" y="1761787"/>
            <a:ext cx="2789584" cy="53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6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2209801" cy="19910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go to data-flow editor</a:t>
            </a:r>
          </a:p>
          <a:p>
            <a:endParaRPr lang="en-US" dirty="0"/>
          </a:p>
          <a:p>
            <a:r>
              <a:rPr lang="en-US" dirty="0" smtClean="0"/>
              <a:t>textbox in data-flow editor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39" y="546711"/>
            <a:ext cx="7633428" cy="61037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634330" y="4412974"/>
            <a:ext cx="1719470" cy="68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6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2209801" cy="1991001"/>
          </a:xfrm>
        </p:spPr>
        <p:txBody>
          <a:bodyPr>
            <a:normAutofit/>
          </a:bodyPr>
          <a:lstStyle/>
          <a:p>
            <a:r>
              <a:rPr lang="en-US" dirty="0" smtClean="0"/>
              <a:t>connect sensor (Air_pres_1) to textbox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79" y="940219"/>
            <a:ext cx="7338696" cy="57688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14479" y="2120348"/>
            <a:ext cx="1270704" cy="53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97146" y="5446643"/>
            <a:ext cx="1510749" cy="689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2209801" cy="35334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connect sensor (Air_pres_1) to textbox</a:t>
            </a:r>
          </a:p>
          <a:p>
            <a:r>
              <a:rPr lang="en-US" dirty="0" smtClean="0"/>
              <a:t>add trigger to sensor</a:t>
            </a:r>
          </a:p>
          <a:p>
            <a:endParaRPr lang="en-US" dirty="0"/>
          </a:p>
          <a:p>
            <a:r>
              <a:rPr lang="en-US" dirty="0" smtClean="0"/>
              <a:t>save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55" y="828714"/>
            <a:ext cx="4938188" cy="400084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09610" y="960506"/>
            <a:ext cx="1270704" cy="53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0792" y="3872921"/>
            <a:ext cx="1270704" cy="53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796265" y="3290200"/>
            <a:ext cx="1270704" cy="791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0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Wapice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955" y="649801"/>
            <a:ext cx="4562140" cy="75621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https://www.iot-ticket.com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fi-FI" dirty="0"/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3" y="1975364"/>
            <a:ext cx="9220999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2209801" cy="3533492"/>
          </a:xfrm>
        </p:spPr>
        <p:txBody>
          <a:bodyPr>
            <a:normAutofit/>
          </a:bodyPr>
          <a:lstStyle/>
          <a:p>
            <a:r>
              <a:rPr lang="en-US" dirty="0" smtClean="0"/>
              <a:t>round number zero </a:t>
            </a:r>
            <a:r>
              <a:rPr lang="en-US" dirty="0" err="1" smtClean="0"/>
              <a:t>desimal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8" y="2373538"/>
            <a:ext cx="6591143" cy="37489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738192" y="5099911"/>
            <a:ext cx="2223052" cy="890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2209801" cy="3533492"/>
          </a:xfrm>
        </p:spPr>
        <p:txBody>
          <a:bodyPr>
            <a:normAutofit/>
          </a:bodyPr>
          <a:lstStyle/>
          <a:p>
            <a:r>
              <a:rPr lang="en-US" dirty="0" smtClean="0"/>
              <a:t>Now air-pressure value is readable in dashboard</a:t>
            </a:r>
          </a:p>
          <a:p>
            <a:endParaRPr lang="en-US" dirty="0"/>
          </a:p>
          <a:p>
            <a:r>
              <a:rPr lang="en-US" dirty="0" smtClean="0"/>
              <a:t>Add  label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56" y="1208478"/>
            <a:ext cx="4686706" cy="253768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85991" y="1942880"/>
            <a:ext cx="2223052" cy="53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7" y="4266998"/>
            <a:ext cx="2799762" cy="13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86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1690688"/>
            <a:ext cx="4068223" cy="747712"/>
          </a:xfrm>
        </p:spPr>
        <p:txBody>
          <a:bodyPr>
            <a:normAutofit/>
          </a:bodyPr>
          <a:lstStyle/>
          <a:p>
            <a:r>
              <a:rPr lang="fi-FI" dirty="0" smtClean="0"/>
              <a:t>REST </a:t>
            </a:r>
            <a:r>
              <a:rPr lang="fi-FI" dirty="0" smtClean="0"/>
              <a:t>API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44189" y="2831585"/>
            <a:ext cx="6127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https://iot-ticket.com/images/Files/IoT-Ticket.com_IoT_API.pdf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97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1690688"/>
            <a:ext cx="3217433" cy="686752"/>
          </a:xfrm>
        </p:spPr>
        <p:txBody>
          <a:bodyPr>
            <a:normAutofit fontScale="70000" lnSpcReduction="20000"/>
          </a:bodyPr>
          <a:lstStyle/>
          <a:p>
            <a:r>
              <a:rPr lang="fi-FI" dirty="0" smtClean="0"/>
              <a:t>REST API</a:t>
            </a:r>
          </a:p>
          <a:p>
            <a:r>
              <a:rPr lang="fi-FI" dirty="0" err="1" smtClean="0"/>
              <a:t>write</a:t>
            </a:r>
            <a:r>
              <a:rPr lang="fi-FI" dirty="0" smtClean="0"/>
              <a:t> data to </a:t>
            </a:r>
            <a:r>
              <a:rPr lang="fi-FI" dirty="0" err="1" smtClean="0"/>
              <a:t>db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2034064"/>
            <a:ext cx="5723116" cy="381795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5400" y="19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IoT-ticket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15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1690688"/>
            <a:ext cx="3217433" cy="686752"/>
          </a:xfrm>
        </p:spPr>
        <p:txBody>
          <a:bodyPr>
            <a:normAutofit fontScale="70000" lnSpcReduction="20000"/>
          </a:bodyPr>
          <a:lstStyle/>
          <a:p>
            <a:r>
              <a:rPr lang="fi-FI" dirty="0" smtClean="0"/>
              <a:t>REST API</a:t>
            </a:r>
          </a:p>
          <a:p>
            <a:r>
              <a:rPr lang="fi-FI" dirty="0" err="1" smtClean="0"/>
              <a:t>write</a:t>
            </a:r>
            <a:r>
              <a:rPr lang="fi-FI" dirty="0" smtClean="0"/>
              <a:t> data to </a:t>
            </a:r>
            <a:r>
              <a:rPr lang="fi-FI" dirty="0" err="1" smtClean="0"/>
              <a:t>db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59" y="148305"/>
            <a:ext cx="5563082" cy="656138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7382" y="148305"/>
            <a:ext cx="10515600" cy="1325563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48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1690687"/>
            <a:ext cx="3217433" cy="1375241"/>
          </a:xfrm>
        </p:spPr>
        <p:txBody>
          <a:bodyPr>
            <a:normAutofit/>
          </a:bodyPr>
          <a:lstStyle/>
          <a:p>
            <a:r>
              <a:rPr lang="fi-FI" dirty="0" smtClean="0"/>
              <a:t>REST API</a:t>
            </a:r>
          </a:p>
          <a:p>
            <a:r>
              <a:rPr lang="fi-FI" dirty="0" err="1" smtClean="0"/>
              <a:t>server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responce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44" y="892667"/>
            <a:ext cx="5814564" cy="5029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30" y="1234648"/>
            <a:ext cx="8105968" cy="483484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08112" y="1833638"/>
            <a:ext cx="3084445" cy="40531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prerequisites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username is  available for </a:t>
            </a:r>
            <a:r>
              <a:rPr lang="en-US" dirty="0" err="1" smtClean="0"/>
              <a:t>IoT-ticket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IoTTi</a:t>
            </a:r>
            <a:r>
              <a:rPr lang="en-US" dirty="0" smtClean="0"/>
              <a:t> sensors are sending data or other sensors available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IoT-ticket</a:t>
            </a:r>
            <a:r>
              <a:rPr lang="en-US" dirty="0" smtClean="0"/>
              <a:t> – </a:t>
            </a:r>
            <a:r>
              <a:rPr lang="en-US" dirty="0" err="1" smtClean="0"/>
              <a:t>IoTTi</a:t>
            </a:r>
            <a:r>
              <a:rPr lang="en-US" dirty="0" smtClean="0"/>
              <a:t> demo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82" y="1340665"/>
            <a:ext cx="8105968" cy="483484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08112" y="1833638"/>
            <a:ext cx="3084445" cy="40531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IoTTi</a:t>
            </a:r>
            <a:r>
              <a:rPr lang="en-US" dirty="0" smtClean="0"/>
              <a:t> weather station demo example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IoT-ticket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3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1690688"/>
            <a:ext cx="3217433" cy="686752"/>
          </a:xfrm>
        </p:spPr>
        <p:txBody>
          <a:bodyPr/>
          <a:lstStyle/>
          <a:p>
            <a:r>
              <a:rPr lang="fi-FI" dirty="0" smtClean="0"/>
              <a:t>Home </a:t>
            </a:r>
            <a:r>
              <a:rPr lang="en-US" dirty="0" smtClean="0"/>
              <a:t>screen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33" y="2232212"/>
            <a:ext cx="8136367" cy="36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5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3084445" cy="4053155"/>
          </a:xfrm>
        </p:spPr>
        <p:txBody>
          <a:bodyPr>
            <a:normAutofit/>
          </a:bodyPr>
          <a:lstStyle/>
          <a:p>
            <a:r>
              <a:rPr lang="en-US" dirty="0" err="1"/>
              <a:t>Enterprice</a:t>
            </a:r>
            <a:r>
              <a:rPr lang="en-US" dirty="0"/>
              <a:t> manager</a:t>
            </a:r>
          </a:p>
          <a:p>
            <a:pPr lvl="1"/>
            <a:r>
              <a:rPr lang="en-US" dirty="0" err="1" smtClean="0"/>
              <a:t>datanodes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check first that </a:t>
            </a:r>
            <a:r>
              <a:rPr lang="en-US" dirty="0" smtClean="0"/>
              <a:t>data is </a:t>
            </a:r>
            <a:r>
              <a:rPr lang="en-US" dirty="0" smtClean="0"/>
              <a:t>coming </a:t>
            </a:r>
          </a:p>
          <a:p>
            <a:r>
              <a:rPr lang="en-US" dirty="0" smtClean="0"/>
              <a:t>see Time  and value </a:t>
            </a:r>
            <a:r>
              <a:rPr lang="en-US" dirty="0" smtClean="0"/>
              <a:t>font is green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9" y="1027906"/>
            <a:ext cx="8243998" cy="39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3455504" cy="4053155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dashboard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5159187" cy="26367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75593" y="2173357"/>
            <a:ext cx="1343050" cy="931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23" y="3229190"/>
            <a:ext cx="7517569" cy="333063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9347118" y="3709857"/>
            <a:ext cx="1642084" cy="53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3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3455504" cy="4053155"/>
          </a:xfrm>
        </p:spPr>
        <p:txBody>
          <a:bodyPr>
            <a:normAutofit/>
          </a:bodyPr>
          <a:lstStyle/>
          <a:p>
            <a:r>
              <a:rPr lang="en-US" dirty="0" smtClean="0"/>
              <a:t>dashboard name “</a:t>
            </a:r>
            <a:r>
              <a:rPr lang="en-US" dirty="0" err="1" smtClean="0"/>
              <a:t>Iotti</a:t>
            </a:r>
            <a:r>
              <a:rPr lang="en-US" dirty="0" smtClean="0"/>
              <a:t> demo”</a:t>
            </a:r>
          </a:p>
          <a:p>
            <a:endParaRPr lang="en-US" dirty="0"/>
          </a:p>
          <a:p>
            <a:r>
              <a:rPr lang="en-US" dirty="0" smtClean="0"/>
              <a:t>&gt; Create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43" y="869943"/>
            <a:ext cx="7471423" cy="518409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800682" y="2195506"/>
            <a:ext cx="1642084" cy="53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4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2" y="1833638"/>
            <a:ext cx="2262810" cy="4053155"/>
          </a:xfrm>
        </p:spPr>
        <p:txBody>
          <a:bodyPr>
            <a:normAutofit/>
          </a:bodyPr>
          <a:lstStyle/>
          <a:p>
            <a:r>
              <a:rPr lang="en-US" dirty="0" smtClean="0"/>
              <a:t>empty dashboard</a:t>
            </a:r>
          </a:p>
          <a:p>
            <a:endParaRPr lang="en-US" dirty="0"/>
          </a:p>
          <a:p>
            <a:r>
              <a:rPr lang="en-US" dirty="0" smtClean="0"/>
              <a:t>pick graphical components from left panel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64" y="1833638"/>
            <a:ext cx="7944636" cy="46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204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IoTTi demo example IoT ticket</vt:lpstr>
      <vt:lpstr>Wapice</vt:lpstr>
      <vt:lpstr>PowerPoint Presentation</vt:lpstr>
      <vt:lpstr>PowerPoint Presentation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IoT-ticket</vt:lpstr>
      <vt:lpstr>PowerPoint Presentation</vt:lpstr>
      <vt:lpstr>IoT-ticket</vt:lpstr>
      <vt:lpstr>IoT-ticket</vt:lpstr>
    </vt:vector>
  </TitlesOfParts>
  <Company>Tampereen ammattikorkeakoulu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Wapice IoT platform</dc:title>
  <dc:creator>Kari Naakka</dc:creator>
  <cp:lastModifiedBy>Kari Naakka (TAMK)</cp:lastModifiedBy>
  <cp:revision>24</cp:revision>
  <dcterms:created xsi:type="dcterms:W3CDTF">2017-04-07T08:59:02Z</dcterms:created>
  <dcterms:modified xsi:type="dcterms:W3CDTF">2019-06-03T06:52:09Z</dcterms:modified>
</cp:coreProperties>
</file>