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32" r:id="rId2"/>
    <p:sldId id="437" r:id="rId3"/>
    <p:sldId id="426" r:id="rId4"/>
    <p:sldId id="429" r:id="rId5"/>
    <p:sldId id="430" r:id="rId6"/>
    <p:sldId id="438" r:id="rId7"/>
    <p:sldId id="433" r:id="rId8"/>
    <p:sldId id="434" r:id="rId9"/>
    <p:sldId id="435" r:id="rId10"/>
    <p:sldId id="436" r:id="rId11"/>
    <p:sldId id="439" r:id="rId12"/>
    <p:sldId id="431" r:id="rId13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8" autoAdjust="0"/>
    <p:restoredTop sz="94747" autoAdjust="0"/>
  </p:normalViewPr>
  <p:slideViewPr>
    <p:cSldViewPr>
      <p:cViewPr varScale="1">
        <p:scale>
          <a:sx n="77" d="100"/>
          <a:sy n="77" d="100"/>
        </p:scale>
        <p:origin x="1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9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F9845-96B4-4743-ACB3-3BC755644A94}" type="datetimeFigureOut">
              <a:rPr lang="fi-FI" smtClean="0"/>
              <a:pPr/>
              <a:t>17.5.2019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58157-C25B-402D-B55F-10FD135D6D7F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33184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5915-FCBB-4A6D-BF30-FCA5DA54C8C7}" type="datetimeFigureOut">
              <a:rPr lang="fi-FI" smtClean="0"/>
              <a:pPr/>
              <a:t>17.5.2019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6CBBA-4BAA-4272-B48A-08480DB2D5E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6362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B7CC-E402-4AD6-912F-28C41748F8A5}" type="datetime1">
              <a:rPr lang="fi-FI" smtClean="0"/>
              <a:pPr/>
              <a:t>17.5.2019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Tietoliikenne tekniikan perusteet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DBC4-5835-4440-9914-B1C7D766B2BD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buFontTx/>
              <a:buNone/>
              <a:defRPr/>
            </a:lvl1pPr>
            <a:lvl2pPr>
              <a:buFont typeface="Arial" pitchFamily="34" charset="0"/>
              <a:buChar char="•"/>
              <a:defRPr sz="1800" baseline="0"/>
            </a:lvl2pPr>
            <a:lvl3pPr>
              <a:buFontTx/>
              <a:buNone/>
              <a:defRPr sz="1800" baseline="0"/>
            </a:lvl3pPr>
            <a:lvl4pPr>
              <a:buNone/>
              <a:defRPr sz="1800" baseline="0"/>
            </a:lvl4pPr>
            <a:lvl5pPr>
              <a:buFontTx/>
              <a:buNone/>
              <a:defRPr sz="18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D994-21AF-4717-91F3-A13B3B3691FB}" type="datetime1">
              <a:rPr lang="fi-FI" smtClean="0"/>
              <a:pPr/>
              <a:t>17.5.2019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Tietoliikenne tekniikan perusteet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DBC4-5835-4440-9914-B1C7D766B2BD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0785-79E6-401D-841A-2478AD495C2E}" type="datetime1">
              <a:rPr lang="fi-FI" smtClean="0"/>
              <a:pPr/>
              <a:t>17.5.2019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Tietoliikenne tekniikan perusteet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DBC4-5835-4440-9914-B1C7D766B2BD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D0406-3162-42A3-A632-296B0A7C39A0}" type="datetime1">
              <a:rPr lang="fi-FI" smtClean="0"/>
              <a:pPr/>
              <a:t>17.5.2019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dirty="0" smtClean="0"/>
              <a:t>Tietoliikenne tekniikan perusteet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CDBC4-5835-4440-9914-B1C7D766B2BD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1080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ot-ticket.com/images/Files/IoT-Ticket.com_IoT_API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683568" y="1190503"/>
            <a:ext cx="77768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These slides explain briefly how </a:t>
            </a:r>
            <a:r>
              <a:rPr lang="en-GB" sz="2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IoTTi</a:t>
            </a:r>
            <a:r>
              <a:rPr lang="en-GB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gateway C++ client for </a:t>
            </a:r>
            <a:r>
              <a:rPr lang="en-GB" sz="2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IoT</a:t>
            </a:r>
            <a:r>
              <a:rPr lang="en-GB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-ticket works.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C++ client </a:t>
            </a:r>
            <a:r>
              <a:rPr lang="en-GB" sz="2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subsribes</a:t>
            </a:r>
            <a:r>
              <a:rPr lang="en-GB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to listen </a:t>
            </a:r>
            <a:r>
              <a:rPr lang="en-GB" sz="2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IoTTi</a:t>
            </a:r>
            <a:r>
              <a:rPr lang="en-GB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MQTT messages and when message (=measurement comes) comes, client send it to </a:t>
            </a:r>
            <a:r>
              <a:rPr lang="en-GB" sz="2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IoT</a:t>
            </a:r>
            <a:r>
              <a:rPr lang="en-GB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-ticket.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C++ code could compiled in all environments that support needed libraries: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Needed non standard C++ libraries</a:t>
            </a:r>
          </a:p>
          <a:p>
            <a:pPr lvl="0">
              <a:spcBef>
                <a:spcPct val="20000"/>
              </a:spcBef>
              <a:defRPr/>
            </a:pPr>
            <a:endParaRPr lang="en-GB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GB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include &lt;</a:t>
            </a:r>
            <a:r>
              <a:rPr lang="en-GB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jsoncpp</a:t>
            </a:r>
            <a:r>
              <a:rPr lang="en-GB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GB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en-GB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GB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json.h</a:t>
            </a:r>
            <a:r>
              <a:rPr lang="en-GB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&gt;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GB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mosquittopp.h</a:t>
            </a:r>
            <a:r>
              <a:rPr lang="en-GB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GB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include &lt;curl/</a:t>
            </a:r>
            <a:r>
              <a:rPr lang="en-GB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curl.h</a:t>
            </a:r>
            <a:r>
              <a:rPr lang="en-GB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2959" y="64783"/>
            <a:ext cx="8297547" cy="8439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from</a:t>
            </a:r>
            <a:r>
              <a:rPr lang="fi-FI" dirty="0" smtClean="0"/>
              <a:t> MQTT to </a:t>
            </a:r>
            <a:r>
              <a:rPr lang="fi-FI" dirty="0" err="1" smtClean="0"/>
              <a:t>IoT-ticket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1800" dirty="0" smtClean="0"/>
              <a:t>MQTT ++</a:t>
            </a:r>
            <a:r>
              <a:rPr lang="fi-FI" sz="1800" dirty="0" err="1" smtClean="0"/>
              <a:t>client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22468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3588" y="980728"/>
            <a:ext cx="81009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sz="2000" dirty="0" smtClean="0">
                <a:cs typeface="Arial" pitchFamily="34" charset="0"/>
              </a:rPr>
              <a:t>TAMK </a:t>
            </a:r>
            <a:r>
              <a:rPr lang="en-GB" sz="2000" dirty="0" err="1" smtClean="0">
                <a:cs typeface="Arial" pitchFamily="34" charset="0"/>
              </a:rPr>
              <a:t>IoTTi</a:t>
            </a:r>
            <a:r>
              <a:rPr lang="en-GB" sz="2000" dirty="0" smtClean="0">
                <a:cs typeface="Arial" pitchFamily="34" charset="0"/>
              </a:rPr>
              <a:t> MQTT JSON syntax (=incoming MQTT message)</a:t>
            </a:r>
            <a:endParaRPr lang="en-GB" sz="2000" dirty="0">
              <a:cs typeface="Arial" pitchFamily="34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GB" sz="2000" dirty="0" smtClean="0">
              <a:cs typeface="Arial" pitchFamily="34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GB" sz="2000" dirty="0" smtClean="0"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3588" y="1734780"/>
            <a:ext cx="78128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latin typeface="Courier New" panose="02070309020205020404" pitchFamily="49" charset="0"/>
              </a:rPr>
              <a:t>JSON </a:t>
            </a:r>
            <a:r>
              <a:rPr lang="fi-FI" dirty="0" err="1">
                <a:latin typeface="Courier New" panose="02070309020205020404" pitchFamily="49" charset="0"/>
              </a:rPr>
              <a:t>tags</a:t>
            </a:r>
            <a:r>
              <a:rPr lang="fi-FI" dirty="0">
                <a:latin typeface="Courier New" panose="02070309020205020404" pitchFamily="49" charset="0"/>
              </a:rPr>
              <a:t>:</a:t>
            </a:r>
          </a:p>
          <a:p>
            <a:r>
              <a:rPr lang="fi-FI" dirty="0">
                <a:latin typeface="Courier New" panose="02070309020205020404" pitchFamily="49" charset="0"/>
              </a:rPr>
              <a:t>	</a:t>
            </a:r>
            <a:r>
              <a:rPr lang="fi-FI" dirty="0" err="1">
                <a:latin typeface="Courier New" panose="02070309020205020404" pitchFamily="49" charset="0"/>
              </a:rPr>
              <a:t>S_path</a:t>
            </a:r>
            <a:r>
              <a:rPr lang="fi-FI" dirty="0">
                <a:latin typeface="Courier New" panose="02070309020205020404" pitchFamily="49" charset="0"/>
              </a:rPr>
              <a:t> 	</a:t>
            </a:r>
            <a:r>
              <a:rPr lang="fi-FI" dirty="0" err="1" smtClean="0">
                <a:latin typeface="Courier New" panose="02070309020205020404" pitchFamily="49" charset="0"/>
              </a:rPr>
              <a:t>string</a:t>
            </a:r>
            <a:r>
              <a:rPr lang="fi-FI" dirty="0" smtClean="0">
                <a:latin typeface="Courier New" panose="02070309020205020404" pitchFamily="49" charset="0"/>
              </a:rPr>
              <a:t>			</a:t>
            </a:r>
            <a:r>
              <a:rPr lang="fi-FI" dirty="0" err="1" smtClean="0">
                <a:latin typeface="Courier New" panose="02070309020205020404" pitchFamily="49" charset="0"/>
              </a:rPr>
              <a:t>sensor</a:t>
            </a:r>
            <a:r>
              <a:rPr lang="fi-FI" dirty="0" smtClean="0">
                <a:latin typeface="Courier New" panose="02070309020205020404" pitchFamily="49" charset="0"/>
              </a:rPr>
              <a:t> </a:t>
            </a:r>
            <a:r>
              <a:rPr lang="fi-FI" dirty="0" err="1" smtClean="0">
                <a:latin typeface="Courier New" panose="02070309020205020404" pitchFamily="49" charset="0"/>
              </a:rPr>
              <a:t>path</a:t>
            </a:r>
            <a:endParaRPr lang="fi-FI" dirty="0">
              <a:latin typeface="Courier New" panose="02070309020205020404" pitchFamily="49" charset="0"/>
            </a:endParaRPr>
          </a:p>
          <a:p>
            <a:r>
              <a:rPr lang="fi-FI" dirty="0" smtClean="0">
                <a:latin typeface="Courier New" panose="02070309020205020404" pitchFamily="49" charset="0"/>
              </a:rPr>
              <a:t>   </a:t>
            </a:r>
            <a:r>
              <a:rPr lang="fi-FI" dirty="0">
                <a:latin typeface="Courier New" panose="02070309020205020404" pitchFamily="49" charset="0"/>
              </a:rPr>
              <a:t>	</a:t>
            </a:r>
            <a:r>
              <a:rPr lang="fi-FI" dirty="0" err="1">
                <a:latin typeface="Courier New" panose="02070309020205020404" pitchFamily="49" charset="0"/>
              </a:rPr>
              <a:t>S_name</a:t>
            </a:r>
            <a:r>
              <a:rPr lang="fi-FI" dirty="0">
                <a:latin typeface="Courier New" panose="02070309020205020404" pitchFamily="49" charset="0"/>
              </a:rPr>
              <a:t> 	</a:t>
            </a:r>
            <a:r>
              <a:rPr lang="fi-FI" dirty="0" err="1" smtClean="0">
                <a:latin typeface="Courier New" panose="02070309020205020404" pitchFamily="49" charset="0"/>
              </a:rPr>
              <a:t>string</a:t>
            </a:r>
            <a:r>
              <a:rPr lang="fi-FI" dirty="0" smtClean="0">
                <a:latin typeface="Courier New" panose="02070309020205020404" pitchFamily="49" charset="0"/>
              </a:rPr>
              <a:t>			</a:t>
            </a:r>
            <a:r>
              <a:rPr lang="fi-FI" dirty="0" err="1" smtClean="0">
                <a:latin typeface="Courier New" panose="02070309020205020404" pitchFamily="49" charset="0"/>
              </a:rPr>
              <a:t>sensor</a:t>
            </a:r>
            <a:r>
              <a:rPr lang="fi-FI" dirty="0" smtClean="0">
                <a:latin typeface="Courier New" panose="02070309020205020404" pitchFamily="49" charset="0"/>
              </a:rPr>
              <a:t> </a:t>
            </a:r>
            <a:r>
              <a:rPr lang="fi-FI" dirty="0" err="1" smtClean="0">
                <a:latin typeface="Courier New" panose="02070309020205020404" pitchFamily="49" charset="0"/>
              </a:rPr>
              <a:t>name</a:t>
            </a:r>
            <a:endParaRPr lang="fi-FI" dirty="0">
              <a:latin typeface="Courier New" panose="02070309020205020404" pitchFamily="49" charset="0"/>
            </a:endParaRPr>
          </a:p>
          <a:p>
            <a:r>
              <a:rPr lang="fi-FI" dirty="0">
                <a:latin typeface="Courier New" panose="02070309020205020404" pitchFamily="49" charset="0"/>
              </a:rPr>
              <a:t>	</a:t>
            </a:r>
            <a:r>
              <a:rPr lang="fi-FI" dirty="0" err="1">
                <a:latin typeface="Courier New" panose="02070309020205020404" pitchFamily="49" charset="0"/>
              </a:rPr>
              <a:t>S_value</a:t>
            </a:r>
            <a:r>
              <a:rPr lang="fi-FI" dirty="0">
                <a:latin typeface="Courier New" panose="02070309020205020404" pitchFamily="49" charset="0"/>
              </a:rPr>
              <a:t> </a:t>
            </a:r>
            <a:r>
              <a:rPr lang="fi-FI" dirty="0" smtClean="0">
                <a:latin typeface="Courier New" panose="02070309020205020404" pitchFamily="49" charset="0"/>
              </a:rPr>
              <a:t>	</a:t>
            </a:r>
            <a:r>
              <a:rPr lang="fi-FI" dirty="0" err="1" smtClean="0">
                <a:latin typeface="Courier New" panose="02070309020205020404" pitchFamily="49" charset="0"/>
              </a:rPr>
              <a:t>integer</a:t>
            </a:r>
            <a:r>
              <a:rPr lang="fi-FI" dirty="0" smtClean="0">
                <a:latin typeface="Courier New" panose="02070309020205020404" pitchFamily="49" charset="0"/>
              </a:rPr>
              <a:t> </a:t>
            </a:r>
            <a:r>
              <a:rPr lang="fi-FI" dirty="0" err="1">
                <a:latin typeface="Courier New" panose="02070309020205020404" pitchFamily="49" charset="0"/>
              </a:rPr>
              <a:t>or</a:t>
            </a:r>
            <a:r>
              <a:rPr lang="fi-FI" dirty="0">
                <a:latin typeface="Courier New" panose="02070309020205020404" pitchFamily="49" charset="0"/>
              </a:rPr>
              <a:t> </a:t>
            </a:r>
            <a:r>
              <a:rPr lang="fi-FI" dirty="0" err="1">
                <a:latin typeface="Courier New" panose="02070309020205020404" pitchFamily="49" charset="0"/>
              </a:rPr>
              <a:t>float</a:t>
            </a:r>
            <a:r>
              <a:rPr lang="fi-FI" dirty="0">
                <a:latin typeface="Courier New" panose="02070309020205020404" pitchFamily="49" charset="0"/>
              </a:rPr>
              <a:t>	</a:t>
            </a:r>
            <a:r>
              <a:rPr lang="fi-FI" dirty="0" err="1" smtClean="0">
                <a:latin typeface="Courier New" panose="02070309020205020404" pitchFamily="49" charset="0"/>
              </a:rPr>
              <a:t>measured</a:t>
            </a:r>
            <a:r>
              <a:rPr lang="fi-FI" dirty="0" smtClean="0">
                <a:latin typeface="Courier New" panose="02070309020205020404" pitchFamily="49" charset="0"/>
              </a:rPr>
              <a:t> </a:t>
            </a:r>
            <a:r>
              <a:rPr lang="fi-FI" dirty="0" err="1" smtClean="0">
                <a:latin typeface="Courier New" panose="02070309020205020404" pitchFamily="49" charset="0"/>
              </a:rPr>
              <a:t>value</a:t>
            </a:r>
            <a:endParaRPr lang="fi-FI" dirty="0">
              <a:latin typeface="Courier New" panose="02070309020205020404" pitchFamily="49" charset="0"/>
            </a:endParaRPr>
          </a:p>
          <a:p>
            <a:r>
              <a:rPr lang="fi-FI" dirty="0">
                <a:latin typeface="Courier New" panose="02070309020205020404" pitchFamily="49" charset="0"/>
              </a:rPr>
              <a:t>	</a:t>
            </a:r>
            <a:r>
              <a:rPr lang="fi-FI" dirty="0" err="1">
                <a:latin typeface="Courier New" panose="02070309020205020404" pitchFamily="49" charset="0"/>
              </a:rPr>
              <a:t>S_unit</a:t>
            </a:r>
            <a:r>
              <a:rPr lang="fi-FI" dirty="0">
                <a:latin typeface="Courier New" panose="02070309020205020404" pitchFamily="49" charset="0"/>
              </a:rPr>
              <a:t>	</a:t>
            </a:r>
            <a:r>
              <a:rPr lang="fi-FI" dirty="0" smtClean="0">
                <a:latin typeface="Courier New" panose="02070309020205020404" pitchFamily="49" charset="0"/>
              </a:rPr>
              <a:t>	</a:t>
            </a:r>
            <a:r>
              <a:rPr lang="fi-FI" dirty="0" err="1" smtClean="0">
                <a:latin typeface="Courier New" panose="02070309020205020404" pitchFamily="49" charset="0"/>
              </a:rPr>
              <a:t>string</a:t>
            </a:r>
            <a:r>
              <a:rPr lang="fi-FI" dirty="0" smtClean="0">
                <a:latin typeface="Courier New" panose="02070309020205020404" pitchFamily="49" charset="0"/>
              </a:rPr>
              <a:t>			</a:t>
            </a:r>
            <a:r>
              <a:rPr lang="fi-FI" dirty="0" err="1" smtClean="0">
                <a:latin typeface="Courier New" panose="02070309020205020404" pitchFamily="49" charset="0"/>
              </a:rPr>
              <a:t>value</a:t>
            </a:r>
            <a:r>
              <a:rPr lang="fi-FI" dirty="0" smtClean="0">
                <a:latin typeface="Courier New" panose="02070309020205020404" pitchFamily="49" charset="0"/>
              </a:rPr>
              <a:t> </a:t>
            </a:r>
            <a:r>
              <a:rPr lang="fi-FI" dirty="0" err="1" smtClean="0">
                <a:latin typeface="Courier New" panose="02070309020205020404" pitchFamily="49" charset="0"/>
              </a:rPr>
              <a:t>unit</a:t>
            </a:r>
            <a:endParaRPr lang="fi-FI" dirty="0">
              <a:latin typeface="Courier New" panose="02070309020205020404" pitchFamily="49" charset="0"/>
            </a:endParaRPr>
          </a:p>
          <a:p>
            <a:r>
              <a:rPr lang="fi-FI" dirty="0">
                <a:latin typeface="Courier New" panose="02070309020205020404" pitchFamily="49" charset="0"/>
              </a:rPr>
              <a:t>	</a:t>
            </a:r>
            <a:r>
              <a:rPr lang="fi-FI" dirty="0" err="1">
                <a:latin typeface="Courier New" panose="02070309020205020404" pitchFamily="49" charset="0"/>
              </a:rPr>
              <a:t>S_data</a:t>
            </a:r>
            <a:r>
              <a:rPr lang="fi-FI" dirty="0">
                <a:latin typeface="Courier New" panose="02070309020205020404" pitchFamily="49" charset="0"/>
              </a:rPr>
              <a:t>	</a:t>
            </a:r>
            <a:r>
              <a:rPr lang="fi-FI" dirty="0" smtClean="0">
                <a:latin typeface="Courier New" panose="02070309020205020404" pitchFamily="49" charset="0"/>
              </a:rPr>
              <a:t>	</a:t>
            </a:r>
            <a:r>
              <a:rPr lang="fi-FI" dirty="0" err="1" smtClean="0">
                <a:latin typeface="Courier New" panose="02070309020205020404" pitchFamily="49" charset="0"/>
              </a:rPr>
              <a:t>string</a:t>
            </a:r>
            <a:r>
              <a:rPr lang="fi-FI" dirty="0" smtClean="0">
                <a:latin typeface="Courier New" panose="02070309020205020404" pitchFamily="49" charset="0"/>
              </a:rPr>
              <a:t>			(</a:t>
            </a:r>
            <a:r>
              <a:rPr lang="fi-FI" dirty="0" err="1" smtClean="0">
                <a:latin typeface="Courier New" panose="02070309020205020404" pitchFamily="49" charset="0"/>
              </a:rPr>
              <a:t>Not</a:t>
            </a:r>
            <a:r>
              <a:rPr lang="fi-FI" dirty="0" smtClean="0">
                <a:latin typeface="Courier New" panose="02070309020205020404" pitchFamily="49" charset="0"/>
              </a:rPr>
              <a:t> </a:t>
            </a:r>
            <a:r>
              <a:rPr lang="fi-FI" dirty="0" err="1" smtClean="0">
                <a:latin typeface="Courier New" panose="02070309020205020404" pitchFamily="49" charset="0"/>
              </a:rPr>
              <a:t>used</a:t>
            </a:r>
            <a:r>
              <a:rPr lang="fi-FI" dirty="0" smtClean="0">
                <a:latin typeface="Courier New" panose="02070309020205020404" pitchFamily="49" charset="0"/>
              </a:rPr>
              <a:t> </a:t>
            </a:r>
            <a:r>
              <a:rPr lang="fi-FI" dirty="0" err="1" smtClean="0">
                <a:latin typeface="Courier New" panose="02070309020205020404" pitchFamily="49" charset="0"/>
              </a:rPr>
              <a:t>with</a:t>
            </a:r>
            <a:r>
              <a:rPr lang="fi-FI" dirty="0" smtClean="0">
                <a:latin typeface="Courier New" panose="02070309020205020404" pitchFamily="49" charset="0"/>
              </a:rPr>
              <a:t> 						</a:t>
            </a:r>
            <a:r>
              <a:rPr lang="fi-FI" dirty="0" err="1" smtClean="0">
                <a:latin typeface="Courier New" panose="02070309020205020404" pitchFamily="49" charset="0"/>
              </a:rPr>
              <a:t>IoT-ticket</a:t>
            </a:r>
            <a:r>
              <a:rPr lang="fi-FI" dirty="0" smtClean="0">
                <a:latin typeface="Courier New" panose="02070309020205020404" pitchFamily="49" charset="0"/>
              </a:rPr>
              <a:t>)</a:t>
            </a:r>
            <a:endParaRPr lang="fi-FI" dirty="0">
              <a:latin typeface="Courier New" panose="02070309020205020404" pitchFamily="49" charset="0"/>
            </a:endParaRPr>
          </a:p>
          <a:p>
            <a:endParaRPr lang="fi-FI" dirty="0" smtClean="0">
              <a:latin typeface="Courier New" panose="02070309020205020404" pitchFamily="49" charset="0"/>
            </a:endParaRPr>
          </a:p>
          <a:p>
            <a:endParaRPr lang="fi-FI" dirty="0">
              <a:latin typeface="Courier New" panose="02070309020205020404" pitchFamily="49" charset="0"/>
            </a:endParaRPr>
          </a:p>
          <a:p>
            <a:r>
              <a:rPr lang="fi-FI" dirty="0" err="1">
                <a:latin typeface="Courier New" panose="02070309020205020404" pitchFamily="49" charset="0"/>
              </a:rPr>
              <a:t>example</a:t>
            </a:r>
            <a:r>
              <a:rPr lang="fi-FI" dirty="0">
                <a:latin typeface="Courier New" panose="02070309020205020404" pitchFamily="49" charset="0"/>
              </a:rPr>
              <a:t>: MQTT </a:t>
            </a:r>
            <a:r>
              <a:rPr lang="fi-FI" dirty="0" err="1">
                <a:latin typeface="Courier New" panose="02070309020205020404" pitchFamily="49" charset="0"/>
              </a:rPr>
              <a:t>message</a:t>
            </a:r>
            <a:endParaRPr lang="fi-FI" dirty="0">
              <a:latin typeface="Courier New" panose="02070309020205020404" pitchFamily="49" charset="0"/>
            </a:endParaRPr>
          </a:p>
          <a:p>
            <a:endParaRPr lang="fi-FI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IOTJS={"S_path</a:t>
            </a:r>
            <a:r>
              <a:rPr lang="en-US" dirty="0" smtClean="0">
                <a:latin typeface="Courier New" panose="02070309020205020404" pitchFamily="49" charset="0"/>
              </a:rPr>
              <a:t>":“floor1","</a:t>
            </a:r>
            <a:r>
              <a:rPr lang="en-US" dirty="0">
                <a:latin typeface="Courier New" panose="02070309020205020404" pitchFamily="49" charset="0"/>
              </a:rPr>
              <a:t>S_name":"Temp1","S_value":3.13,"S_unit":"C","S_data":" 1st floor room A12 </a:t>
            </a:r>
            <a:r>
              <a:rPr lang="en-US" dirty="0" smtClean="0">
                <a:latin typeface="Courier New" panose="02070309020205020404" pitchFamily="49" charset="0"/>
              </a:rPr>
              <a:t>"}</a:t>
            </a:r>
          </a:p>
          <a:p>
            <a:endParaRPr lang="fi-FI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IOTJS={"S_path</a:t>
            </a:r>
            <a:r>
              <a:rPr lang="en-US" dirty="0" smtClean="0">
                <a:latin typeface="Courier New" panose="02070309020205020404" pitchFamily="49" charset="0"/>
              </a:rPr>
              <a:t>":“floor2","</a:t>
            </a:r>
            <a:r>
              <a:rPr lang="en-US" dirty="0">
                <a:latin typeface="Courier New" panose="02070309020205020404" pitchFamily="49" charset="0"/>
              </a:rPr>
              <a:t>S_name":"Temp1","S_value":3.13,"S_unit":"</a:t>
            </a:r>
            <a:r>
              <a:rPr lang="en-US" dirty="0" smtClean="0">
                <a:latin typeface="Courier New" panose="02070309020205020404" pitchFamily="49" charset="0"/>
              </a:rPr>
              <a:t>C"}</a:t>
            </a:r>
            <a:endParaRPr lang="en-US" dirty="0">
              <a:latin typeface="Courier New" panose="02070309020205020404" pitchFamily="49" charset="0"/>
            </a:endParaRPr>
          </a:p>
          <a:p>
            <a:endParaRPr lang="fi-FI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2959" y="64783"/>
            <a:ext cx="8297547" cy="8439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from</a:t>
            </a:r>
            <a:r>
              <a:rPr lang="fi-FI" dirty="0" smtClean="0"/>
              <a:t> MQTT to </a:t>
            </a:r>
            <a:r>
              <a:rPr lang="fi-FI" dirty="0" err="1" smtClean="0"/>
              <a:t>IoT-ticket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1800" dirty="0" smtClean="0"/>
              <a:t>MQTT ++</a:t>
            </a:r>
            <a:r>
              <a:rPr lang="fi-FI" sz="1800" dirty="0" err="1" smtClean="0"/>
              <a:t>client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29869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835696" y="2492896"/>
            <a:ext cx="5353928" cy="2021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  <a:defRPr/>
            </a:pPr>
            <a:r>
              <a:rPr lang="en-US" dirty="0" smtClean="0">
                <a:solidFill>
                  <a:prstClr val="white"/>
                </a:solidFill>
                <a:latin typeface="Arial"/>
              </a:rPr>
              <a:t>create REST-API message </a:t>
            </a:r>
          </a:p>
          <a:p>
            <a:pPr marL="742950" lvl="1" indent="-285750">
              <a:buFontTx/>
              <a:buChar char="-"/>
              <a:defRPr/>
            </a:pPr>
            <a:r>
              <a:rPr lang="en-US" dirty="0" smtClean="0">
                <a:solidFill>
                  <a:prstClr val="white"/>
                </a:solidFill>
                <a:latin typeface="Arial"/>
              </a:rPr>
              <a:t>uses CURL library to create POST method message to </a:t>
            </a:r>
            <a:r>
              <a:rPr lang="en-US" dirty="0" err="1" smtClean="0">
                <a:solidFill>
                  <a:prstClr val="white"/>
                </a:solidFill>
                <a:latin typeface="Arial"/>
              </a:rPr>
              <a:t>IoT</a:t>
            </a:r>
            <a:r>
              <a:rPr lang="en-US" dirty="0" smtClean="0">
                <a:solidFill>
                  <a:prstClr val="white"/>
                </a:solidFill>
                <a:latin typeface="Arial"/>
              </a:rPr>
              <a:t>-ticket REST-API</a:t>
            </a:r>
          </a:p>
          <a:p>
            <a:pPr marL="742950" lvl="1" indent="-285750">
              <a:buFontTx/>
              <a:buChar char="-"/>
              <a:defRPr/>
            </a:pPr>
            <a:r>
              <a:rPr lang="en-US" dirty="0" smtClean="0">
                <a:solidFill>
                  <a:prstClr val="white"/>
                </a:solidFill>
                <a:latin typeface="Arial"/>
              </a:rPr>
              <a:t>send POST request </a:t>
            </a:r>
            <a:r>
              <a:rPr lang="en-US" dirty="0">
                <a:solidFill>
                  <a:prstClr val="white"/>
                </a:solidFill>
              </a:rPr>
              <a:t>	</a:t>
            </a:r>
            <a:r>
              <a:rPr lang="en-US" dirty="0" smtClean="0">
                <a:solidFill>
                  <a:prstClr val="white"/>
                </a:solidFill>
              </a:rPr>
              <a:t/>
            </a:r>
            <a:br>
              <a:rPr lang="en-US" dirty="0" smtClean="0">
                <a:solidFill>
                  <a:prstClr val="white"/>
                </a:solidFill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82959" y="64783"/>
            <a:ext cx="8297547" cy="8439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from</a:t>
            </a:r>
            <a:r>
              <a:rPr lang="fi-FI" dirty="0" smtClean="0"/>
              <a:t> MQTT to </a:t>
            </a:r>
            <a:r>
              <a:rPr lang="fi-FI" dirty="0" err="1" smtClean="0"/>
              <a:t>IoT-ticket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1800" dirty="0" smtClean="0"/>
              <a:t>MQTT ++</a:t>
            </a:r>
            <a:r>
              <a:rPr lang="fi-FI" sz="1800" dirty="0" err="1" smtClean="0"/>
              <a:t>client</a:t>
            </a:r>
            <a:endParaRPr lang="fi-FI" sz="1800" dirty="0"/>
          </a:p>
        </p:txBody>
      </p:sp>
      <p:sp>
        <p:nvSpPr>
          <p:cNvPr id="9" name="Rectangle 8"/>
          <p:cNvSpPr/>
          <p:nvPr/>
        </p:nvSpPr>
        <p:spPr>
          <a:xfrm>
            <a:off x="395536" y="1714123"/>
            <a:ext cx="2304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send_to_wap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5295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611560" y="768605"/>
            <a:ext cx="2520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SendWap.cpp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217" y="1668531"/>
            <a:ext cx="829754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send_to_Wap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2000" dirty="0" smtClean="0"/>
              <a:t>	</a:t>
            </a:r>
          </a:p>
          <a:p>
            <a:r>
              <a:rPr lang="en-US" sz="2000" dirty="0" smtClean="0"/>
              <a:t>	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Create JSON message to </a:t>
            </a:r>
            <a:r>
              <a:rPr lang="en-US" sz="2000" dirty="0" err="1" smtClean="0"/>
              <a:t>IoT</a:t>
            </a:r>
            <a:r>
              <a:rPr lang="en-US" sz="2000" dirty="0" smtClean="0"/>
              <a:t>-ticket </a:t>
            </a:r>
            <a:br>
              <a:rPr lang="en-US" sz="2000" dirty="0" smtClean="0"/>
            </a:br>
            <a:r>
              <a:rPr lang="en-US" sz="2000" dirty="0" smtClean="0"/>
              <a:t>JSON message syntax is defined: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iot-ticket.com/images/Files/IoT-Ticket.com_IoT_API.pdf</a:t>
            </a:r>
            <a:endParaRPr lang="en-US" sz="1400" dirty="0" smtClean="0"/>
          </a:p>
          <a:p>
            <a:pPr marL="457200" indent="-457200">
              <a:buAutoNum type="arabicPeriod"/>
            </a:pPr>
            <a:endParaRPr lang="en-US" sz="1400" dirty="0" smtClean="0"/>
          </a:p>
          <a:p>
            <a:pPr lvl="1"/>
            <a:r>
              <a:rPr lang="en-US" sz="2000" dirty="0" smtClean="0"/>
              <a:t>Function arguments: username, password, sensor name, path, sensor value, value type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Arguments are parsed from incoming MQTT JSON message.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use CURL library to create URL – REST_API payload</a:t>
            </a:r>
          </a:p>
          <a:p>
            <a:r>
              <a:rPr lang="en-US" sz="2000" dirty="0" smtClean="0"/>
              <a:t>	</a:t>
            </a:r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2959" y="64783"/>
            <a:ext cx="8297547" cy="8439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from</a:t>
            </a:r>
            <a:r>
              <a:rPr lang="fi-FI" dirty="0" smtClean="0"/>
              <a:t> MQTT to </a:t>
            </a:r>
            <a:r>
              <a:rPr lang="fi-FI" dirty="0" err="1" smtClean="0"/>
              <a:t>IoT-ticket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1800" dirty="0" smtClean="0"/>
              <a:t>MQTT ++</a:t>
            </a:r>
            <a:r>
              <a:rPr lang="fi-FI" sz="1800" dirty="0" err="1" smtClean="0"/>
              <a:t>client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10190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683568" y="1340768"/>
            <a:ext cx="77768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Main files: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Main.cpp		main file to start threads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mqtt_arduino1.cpp	connect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to </a:t>
            </a:r>
            <a:r>
              <a:rPr kumimoji="0" lang="en-GB" sz="20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mqtt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and handle received 				MQTT JSON messages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SendWap.cpp		Send received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data to </a:t>
            </a:r>
            <a:r>
              <a:rPr kumimoji="0" lang="en-GB" sz="20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IoT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-ticket trough 				REST-API interface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mqtt_arduino1.h	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mqtt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settings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000" baseline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iot_ticket_user.json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kumimoji="0" lang="en-GB" sz="20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IoT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-ticket settings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2959" y="64783"/>
            <a:ext cx="8297547" cy="8439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from</a:t>
            </a:r>
            <a:r>
              <a:rPr lang="fi-FI" dirty="0" smtClean="0"/>
              <a:t> MQTT to </a:t>
            </a:r>
            <a:r>
              <a:rPr lang="fi-FI" dirty="0" err="1" smtClean="0"/>
              <a:t>IoT-ticket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1800" dirty="0" smtClean="0"/>
              <a:t>MQTT ++</a:t>
            </a:r>
            <a:r>
              <a:rPr lang="fi-FI" sz="1800" dirty="0" err="1" smtClean="0"/>
              <a:t>client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26315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101490" y="2919636"/>
            <a:ext cx="5353928" cy="179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</a:t>
            </a:r>
            <a:r>
              <a:rPr kumimoji="0" lang="fi-FI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3 </a:t>
            </a:r>
            <a:r>
              <a:rPr kumimoji="0" lang="fi-FI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threads</a:t>
            </a:r>
            <a:endParaRPr kumimoji="0" lang="fi-FI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i-FI" dirty="0" smtClean="0">
                <a:solidFill>
                  <a:prstClr val="white"/>
                </a:solidFill>
                <a:latin typeface="Arial"/>
              </a:rPr>
              <a:t>MQTT </a:t>
            </a:r>
            <a:r>
              <a:rPr lang="fi-FI" dirty="0" err="1" smtClean="0">
                <a:solidFill>
                  <a:prstClr val="white"/>
                </a:solidFill>
                <a:latin typeface="Arial"/>
              </a:rPr>
              <a:t>message</a:t>
            </a:r>
            <a:r>
              <a:rPr lang="fi-FI" dirty="0" smtClean="0">
                <a:solidFill>
                  <a:prstClr val="white"/>
                </a:solidFill>
                <a:latin typeface="Arial"/>
              </a:rPr>
              <a:t> </a:t>
            </a:r>
            <a:r>
              <a:rPr lang="fi-FI" dirty="0" err="1" smtClean="0">
                <a:solidFill>
                  <a:prstClr val="white"/>
                </a:solidFill>
                <a:latin typeface="Arial"/>
              </a:rPr>
              <a:t>handling</a:t>
            </a:r>
            <a:endParaRPr lang="fi-FI" dirty="0" smtClean="0">
              <a:solidFill>
                <a:prstClr val="white"/>
              </a:solidFill>
              <a:latin typeface="Arial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i-FI" dirty="0" err="1" smtClean="0">
                <a:solidFill>
                  <a:prstClr val="white"/>
                </a:solidFill>
                <a:latin typeface="Arial"/>
              </a:rPr>
              <a:t>timing</a:t>
            </a:r>
            <a:r>
              <a:rPr lang="fi-FI" dirty="0" smtClean="0">
                <a:solidFill>
                  <a:prstClr val="white"/>
                </a:solidFill>
                <a:latin typeface="Arial"/>
              </a:rPr>
              <a:t> </a:t>
            </a:r>
            <a:r>
              <a:rPr lang="fi-FI" dirty="0" smtClean="0">
                <a:solidFill>
                  <a:prstClr val="white"/>
                </a:solidFill>
                <a:latin typeface="Arial"/>
              </a:rPr>
              <a:t>for </a:t>
            </a:r>
            <a:r>
              <a:rPr lang="fi-FI" dirty="0" err="1" smtClean="0">
                <a:solidFill>
                  <a:prstClr val="white"/>
                </a:solidFill>
                <a:latin typeface="Arial"/>
              </a:rPr>
              <a:t>run</a:t>
            </a:r>
            <a:r>
              <a:rPr lang="fi-FI" dirty="0" smtClean="0">
                <a:solidFill>
                  <a:prstClr val="white"/>
                </a:solidFill>
                <a:latin typeface="Arial"/>
              </a:rPr>
              <a:t> </a:t>
            </a:r>
            <a:r>
              <a:rPr lang="fi-FI" dirty="0" err="1" smtClean="0">
                <a:solidFill>
                  <a:prstClr val="white"/>
                </a:solidFill>
                <a:latin typeface="Arial"/>
              </a:rPr>
              <a:t>indicator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93069" y="5254977"/>
            <a:ext cx="5139238" cy="129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Start</a:t>
            </a:r>
            <a:r>
              <a:rPr kumimoji="0" lang="fi-FI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fi-FI" sz="1800" b="0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threads</a:t>
            </a:r>
            <a:r>
              <a:rPr kumimoji="0" lang="fi-FI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11760" y="1268760"/>
            <a:ext cx="4701856" cy="1218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read 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IoT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-username,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pasword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deivice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prstClr val="white"/>
                </a:solidFill>
                <a:latin typeface="Arial"/>
              </a:rPr>
              <a:t>ID </a:t>
            </a:r>
            <a:br>
              <a:rPr lang="en-US" dirty="0" smtClean="0">
                <a:solidFill>
                  <a:prstClr val="white"/>
                </a:solidFill>
                <a:latin typeface="Arial"/>
              </a:rPr>
            </a:br>
            <a:r>
              <a:rPr lang="en-US" dirty="0" smtClean="0">
                <a:solidFill>
                  <a:prstClr val="white"/>
                </a:solidFill>
                <a:latin typeface="Arial"/>
              </a:rPr>
              <a:t>from file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>
            <a:stCxn id="12" idx="2"/>
            <a:endCxn id="13" idx="0"/>
          </p:cNvCxnSpPr>
          <p:nvPr/>
        </p:nvCxnSpPr>
        <p:spPr>
          <a:xfrm flipH="1">
            <a:off x="4762688" y="4719096"/>
            <a:ext cx="15766" cy="53588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11560" y="768605"/>
            <a:ext cx="15841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Main.cpp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7" name="Straight Arrow Connector 16"/>
          <p:cNvCxnSpPr>
            <a:stCxn id="14" idx="2"/>
            <a:endCxn id="12" idx="0"/>
          </p:cNvCxnSpPr>
          <p:nvPr/>
        </p:nvCxnSpPr>
        <p:spPr>
          <a:xfrm>
            <a:off x="4762688" y="2486848"/>
            <a:ext cx="15766" cy="432788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582959" y="64783"/>
            <a:ext cx="8297547" cy="8439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from</a:t>
            </a:r>
            <a:r>
              <a:rPr lang="fi-FI" dirty="0" smtClean="0"/>
              <a:t> MQTT to </a:t>
            </a:r>
            <a:r>
              <a:rPr lang="fi-FI" dirty="0" err="1" smtClean="0"/>
              <a:t>IoT-ticket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1800" dirty="0" smtClean="0"/>
              <a:t>MQTT ++</a:t>
            </a:r>
            <a:r>
              <a:rPr lang="fi-FI" sz="1800" dirty="0" err="1" smtClean="0"/>
              <a:t>client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34809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611560" y="768605"/>
            <a:ext cx="2304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main.cpp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6943" y="1988840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mqtt_th</a:t>
            </a:r>
            <a:r>
              <a:rPr lang="en-US" sz="2000" dirty="0"/>
              <a:t>: 	Thread that handles MQTT messaging</a:t>
            </a:r>
          </a:p>
          <a:p>
            <a:r>
              <a:rPr lang="en-US" sz="2000" dirty="0" err="1" smtClean="0"/>
              <a:t>tmr_th</a:t>
            </a:r>
            <a:r>
              <a:rPr lang="en-US" sz="2000" dirty="0"/>
              <a:t>:	</a:t>
            </a:r>
            <a:r>
              <a:rPr lang="en-US" sz="2000" dirty="0" smtClean="0"/>
              <a:t>	Timer </a:t>
            </a:r>
            <a:r>
              <a:rPr lang="en-US" sz="2000" dirty="0"/>
              <a:t>thread that is timing </a:t>
            </a:r>
            <a:r>
              <a:rPr lang="en-US" sz="2000" dirty="0" smtClean="0"/>
              <a:t>run indicator</a:t>
            </a:r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2959" y="64783"/>
            <a:ext cx="8297547" cy="8439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from</a:t>
            </a:r>
            <a:r>
              <a:rPr lang="fi-FI" dirty="0" smtClean="0"/>
              <a:t> MQTT to </a:t>
            </a:r>
            <a:r>
              <a:rPr lang="fi-FI" dirty="0" err="1" smtClean="0"/>
              <a:t>IoT-ticket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1800" dirty="0" smtClean="0"/>
              <a:t>MQTT ++</a:t>
            </a:r>
            <a:r>
              <a:rPr lang="fi-FI" sz="1800" dirty="0" err="1" smtClean="0"/>
              <a:t>client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12724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611560" y="768605"/>
            <a:ext cx="3744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mqtt_arduino1.cpp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218" y="1668531"/>
            <a:ext cx="746114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Main functionality: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	connect </a:t>
            </a:r>
            <a:r>
              <a:rPr lang="en-US" sz="2000" dirty="0"/>
              <a:t>to MQTT </a:t>
            </a:r>
            <a:r>
              <a:rPr lang="en-US" sz="2000" dirty="0" smtClean="0"/>
              <a:t>broker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	Handle received </a:t>
            </a:r>
            <a:r>
              <a:rPr lang="en-US" sz="2000" dirty="0" smtClean="0"/>
              <a:t>messages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	</a:t>
            </a:r>
            <a:r>
              <a:rPr lang="en-US" sz="2000" dirty="0" smtClean="0"/>
              <a:t>call send function to </a:t>
            </a:r>
            <a:r>
              <a:rPr lang="en-US" sz="2000" dirty="0" err="1" smtClean="0"/>
              <a:t>IoT</a:t>
            </a:r>
            <a:r>
              <a:rPr lang="en-US" sz="2000" dirty="0" smtClean="0"/>
              <a:t>-ticket : </a:t>
            </a:r>
            <a:r>
              <a:rPr lang="en-US" sz="2000" dirty="0" err="1" smtClean="0"/>
              <a:t>send_to_Wap</a:t>
            </a:r>
            <a:r>
              <a:rPr lang="en-US" sz="2000" dirty="0" smtClean="0"/>
              <a:t>(…)</a:t>
            </a:r>
          </a:p>
          <a:p>
            <a:endParaRPr lang="fi-FI" sz="2000" dirty="0"/>
          </a:p>
          <a:p>
            <a:endParaRPr lang="fi-FI" sz="2000" dirty="0" smtClean="0"/>
          </a:p>
          <a:p>
            <a:r>
              <a:rPr lang="fi-FI" sz="2000" dirty="0" err="1" smtClean="0"/>
              <a:t>Methods</a:t>
            </a:r>
            <a:r>
              <a:rPr lang="fi-FI" sz="2000" dirty="0" smtClean="0"/>
              <a:t>:</a:t>
            </a:r>
          </a:p>
          <a:p>
            <a:endParaRPr lang="fi-FI" sz="2000" dirty="0"/>
          </a:p>
          <a:p>
            <a:r>
              <a:rPr lang="fi-FI" sz="2000" dirty="0" err="1" smtClean="0"/>
              <a:t>mqtt</a:t>
            </a:r>
            <a:r>
              <a:rPr lang="fi-FI" sz="2000" dirty="0" smtClean="0"/>
              <a:t>		</a:t>
            </a:r>
            <a:r>
              <a:rPr lang="fi-FI" sz="2000" dirty="0" err="1" smtClean="0"/>
              <a:t>connect</a:t>
            </a:r>
            <a:endParaRPr lang="fi-FI" sz="2000" dirty="0" smtClean="0"/>
          </a:p>
          <a:p>
            <a:r>
              <a:rPr lang="fi-FI" sz="2000" dirty="0" err="1" smtClean="0"/>
              <a:t>on_connect</a:t>
            </a:r>
            <a:r>
              <a:rPr lang="fi-FI" sz="2000" dirty="0" smtClean="0"/>
              <a:t>	</a:t>
            </a:r>
            <a:r>
              <a:rPr lang="fi-FI" sz="2000" dirty="0" err="1" smtClean="0"/>
              <a:t>callback</a:t>
            </a:r>
            <a:r>
              <a:rPr lang="fi-FI" sz="2000" dirty="0" smtClean="0"/>
              <a:t> </a:t>
            </a:r>
            <a:r>
              <a:rPr lang="fi-FI" sz="2000" dirty="0" err="1" smtClean="0"/>
              <a:t>when</a:t>
            </a:r>
            <a:r>
              <a:rPr lang="fi-FI" sz="2000" dirty="0" smtClean="0"/>
              <a:t> MQTT </a:t>
            </a:r>
            <a:r>
              <a:rPr lang="fi-FI" sz="2000" dirty="0" err="1" smtClean="0"/>
              <a:t>connection</a:t>
            </a:r>
            <a:r>
              <a:rPr lang="fi-FI" sz="2000" dirty="0" smtClean="0"/>
              <a:t> is </a:t>
            </a:r>
            <a:r>
              <a:rPr lang="fi-FI" sz="2000" dirty="0" err="1" smtClean="0"/>
              <a:t>done</a:t>
            </a:r>
            <a:endParaRPr lang="fi-FI" sz="2000" dirty="0" smtClean="0"/>
          </a:p>
          <a:p>
            <a:r>
              <a:rPr lang="fi-FI" sz="2000" dirty="0" err="1" smtClean="0"/>
              <a:t>on_message</a:t>
            </a:r>
            <a:r>
              <a:rPr lang="fi-FI" sz="2000" dirty="0" smtClean="0"/>
              <a:t>	</a:t>
            </a:r>
            <a:r>
              <a:rPr lang="fi-FI" sz="2000" dirty="0" err="1" smtClean="0"/>
              <a:t>callback</a:t>
            </a:r>
            <a:r>
              <a:rPr lang="fi-FI" sz="2000" dirty="0" smtClean="0"/>
              <a:t> </a:t>
            </a:r>
            <a:r>
              <a:rPr lang="fi-FI" sz="2000" dirty="0" err="1" smtClean="0"/>
              <a:t>when</a:t>
            </a:r>
            <a:r>
              <a:rPr lang="fi-FI" sz="2000" dirty="0" smtClean="0"/>
              <a:t> MQTT </a:t>
            </a:r>
            <a:r>
              <a:rPr lang="fi-FI" sz="2000" dirty="0" err="1" smtClean="0"/>
              <a:t>message</a:t>
            </a:r>
            <a:r>
              <a:rPr lang="fi-FI" sz="2000" dirty="0" smtClean="0"/>
              <a:t> is </a:t>
            </a:r>
            <a:r>
              <a:rPr lang="fi-FI" sz="2000" dirty="0" err="1" smtClean="0"/>
              <a:t>received</a:t>
            </a:r>
            <a:endParaRPr lang="fi-FI" sz="2000" dirty="0" smtClean="0"/>
          </a:p>
          <a:p>
            <a:r>
              <a:rPr lang="fi-FI" sz="2000" dirty="0" err="1" smtClean="0"/>
              <a:t>on_subscribe</a:t>
            </a:r>
            <a:r>
              <a:rPr lang="fi-FI" sz="2000" dirty="0" smtClean="0"/>
              <a:t>	</a:t>
            </a:r>
            <a:r>
              <a:rPr lang="fi-FI" sz="2000" dirty="0" err="1" smtClean="0"/>
              <a:t>callback</a:t>
            </a:r>
            <a:r>
              <a:rPr lang="fi-FI" sz="2000" dirty="0" smtClean="0"/>
              <a:t> </a:t>
            </a:r>
            <a:r>
              <a:rPr lang="fi-FI" sz="2000" dirty="0" err="1" smtClean="0"/>
              <a:t>when</a:t>
            </a:r>
            <a:r>
              <a:rPr lang="fi-FI" sz="2000" dirty="0" smtClean="0"/>
              <a:t> </a:t>
            </a:r>
            <a:r>
              <a:rPr lang="fi-FI" sz="2000" dirty="0" err="1" smtClean="0"/>
              <a:t>subscibe</a:t>
            </a:r>
            <a:r>
              <a:rPr lang="fi-FI" sz="2000" dirty="0" smtClean="0"/>
              <a:t> is </a:t>
            </a:r>
            <a:r>
              <a:rPr lang="fi-FI" sz="2000" dirty="0" err="1" smtClean="0"/>
              <a:t>done</a:t>
            </a:r>
            <a:r>
              <a:rPr lang="fi-FI" sz="2000" dirty="0" smtClean="0"/>
              <a:t> </a:t>
            </a:r>
            <a:endParaRPr lang="en-US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2959" y="64783"/>
            <a:ext cx="8297547" cy="8439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from</a:t>
            </a:r>
            <a:r>
              <a:rPr lang="fi-FI" dirty="0" smtClean="0"/>
              <a:t> MQTT to </a:t>
            </a:r>
            <a:r>
              <a:rPr lang="fi-FI" dirty="0" err="1" smtClean="0"/>
              <a:t>IoT-ticket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1800" dirty="0" smtClean="0"/>
              <a:t>MQTT ++</a:t>
            </a:r>
            <a:r>
              <a:rPr lang="fi-FI" sz="1800" dirty="0" err="1" smtClean="0"/>
              <a:t>client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18336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391679" y="3806615"/>
            <a:ext cx="5353928" cy="2021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parse out </a:t>
            </a:r>
            <a:r>
              <a:rPr lang="en-US" dirty="0">
                <a:solidFill>
                  <a:prstClr val="white"/>
                </a:solidFill>
              </a:rPr>
              <a:t>from message	</a:t>
            </a:r>
            <a:r>
              <a:rPr lang="en-US" dirty="0" smtClean="0">
                <a:solidFill>
                  <a:prstClr val="white"/>
                </a:solidFill>
              </a:rPr>
              <a:t/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 err="1" smtClean="0">
                <a:solidFill>
                  <a:prstClr val="white"/>
                </a:solidFill>
              </a:rPr>
              <a:t>S_path</a:t>
            </a:r>
            <a:r>
              <a:rPr lang="en-US" dirty="0" smtClean="0">
                <a:solidFill>
                  <a:prstClr val="white"/>
                </a:solidFill>
              </a:rPr>
              <a:t>		sensor path</a:t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 err="1" smtClean="0">
                <a:solidFill>
                  <a:prstClr val="white"/>
                </a:solidFill>
              </a:rPr>
              <a:t>S_name</a:t>
            </a:r>
            <a:r>
              <a:rPr lang="en-US" dirty="0" smtClean="0">
                <a:solidFill>
                  <a:prstClr val="white"/>
                </a:solidFill>
              </a:rPr>
              <a:t>		sensor name</a:t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 err="1" smtClean="0">
                <a:solidFill>
                  <a:prstClr val="white"/>
                </a:solidFill>
              </a:rPr>
              <a:t>S_value</a:t>
            </a:r>
            <a:r>
              <a:rPr lang="en-US" dirty="0" smtClean="0">
                <a:solidFill>
                  <a:prstClr val="white"/>
                </a:solidFill>
              </a:rPr>
              <a:t>		sensor value</a:t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 err="1" smtClean="0">
                <a:solidFill>
                  <a:prstClr val="white"/>
                </a:solidFill>
              </a:rPr>
              <a:t>S_unit</a:t>
            </a:r>
            <a:r>
              <a:rPr lang="en-US" dirty="0" smtClean="0">
                <a:solidFill>
                  <a:prstClr val="white"/>
                </a:solidFill>
              </a:rPr>
              <a:t>		value unit</a:t>
            </a:r>
          </a:p>
          <a:p>
            <a:pPr marL="742950" lvl="1" indent="-285750">
              <a:buFontTx/>
              <a:buChar char="-"/>
              <a:defRPr/>
            </a:pPr>
            <a:r>
              <a:rPr lang="en-US" dirty="0" smtClean="0">
                <a:solidFill>
                  <a:prstClr val="white"/>
                </a:solidFill>
              </a:rPr>
              <a:t>call </a:t>
            </a:r>
            <a:r>
              <a:rPr lang="en-US" dirty="0" err="1" smtClean="0">
                <a:solidFill>
                  <a:prstClr val="white"/>
                </a:solidFill>
              </a:rPr>
              <a:t>send_to_wap</a:t>
            </a:r>
            <a:r>
              <a:rPr lang="en-US" dirty="0" smtClean="0">
                <a:solidFill>
                  <a:prstClr val="white"/>
                </a:solidFill>
              </a:rPr>
              <a:t>(….)</a:t>
            </a:r>
            <a:endParaRPr lang="en-US" dirty="0">
              <a:solidFill>
                <a:prstClr val="white"/>
              </a:solidFill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11760" y="1268760"/>
            <a:ext cx="4701856" cy="1218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Check right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topic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Check right message prefix</a:t>
            </a:r>
            <a:r>
              <a:rPr lang="en-US" dirty="0" smtClean="0">
                <a:solidFill>
                  <a:prstClr val="white"/>
                </a:solidFill>
                <a:latin typeface="Arial"/>
              </a:rPr>
              <a:t> </a:t>
            </a:r>
            <a:endParaRPr lang="en-US" dirty="0">
              <a:solidFill>
                <a:prstClr val="white"/>
              </a:solid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call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IoTTi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(…)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77685" y="1265717"/>
            <a:ext cx="2304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on_message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82959" y="64783"/>
            <a:ext cx="8297547" cy="8439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from</a:t>
            </a:r>
            <a:r>
              <a:rPr lang="fi-FI" dirty="0" smtClean="0"/>
              <a:t> MQTT to </a:t>
            </a:r>
            <a:r>
              <a:rPr lang="fi-FI" dirty="0" err="1" smtClean="0"/>
              <a:t>IoT-ticket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1800" dirty="0" smtClean="0"/>
              <a:t>MQTT ++</a:t>
            </a:r>
            <a:r>
              <a:rPr lang="fi-FI" sz="1800" dirty="0" err="1" smtClean="0"/>
              <a:t>client</a:t>
            </a:r>
            <a:endParaRPr lang="fi-FI" sz="1800" dirty="0"/>
          </a:p>
        </p:txBody>
      </p:sp>
      <p:sp>
        <p:nvSpPr>
          <p:cNvPr id="9" name="Rectangle 8"/>
          <p:cNvSpPr/>
          <p:nvPr/>
        </p:nvSpPr>
        <p:spPr>
          <a:xfrm>
            <a:off x="547867" y="3806615"/>
            <a:ext cx="2304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IoTTi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721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611560" y="768605"/>
            <a:ext cx="3744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mqtt_arduino1.cpp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1950519"/>
            <a:ext cx="741682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Broker connection parameters from file: mqtt_arduino1.h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MQTT topic</a:t>
            </a: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MQTT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broker </a:t>
            </a:r>
            <a:r>
              <a:rPr lang="en-US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addres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MQTT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Port 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2959" y="64783"/>
            <a:ext cx="8297547" cy="8439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from</a:t>
            </a:r>
            <a:r>
              <a:rPr lang="fi-FI" dirty="0" smtClean="0"/>
              <a:t> MQTT to </a:t>
            </a:r>
            <a:r>
              <a:rPr lang="fi-FI" dirty="0" err="1" smtClean="0"/>
              <a:t>IoT-ticket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1800" dirty="0" smtClean="0"/>
              <a:t>MQTT ++</a:t>
            </a:r>
            <a:r>
              <a:rPr lang="fi-FI" sz="1800" dirty="0" err="1" smtClean="0"/>
              <a:t>client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21796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611560" y="768605"/>
            <a:ext cx="3744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mqtt_arduino1.cpp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218" y="1668531"/>
            <a:ext cx="746114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Handle </a:t>
            </a:r>
            <a:r>
              <a:rPr lang="en-US" sz="2000" dirty="0"/>
              <a:t>received </a:t>
            </a:r>
            <a:r>
              <a:rPr lang="en-US" sz="2000" dirty="0" smtClean="0"/>
              <a:t>messages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r>
              <a:rPr lang="fi-FI" sz="2000" dirty="0"/>
              <a:t>	</a:t>
            </a:r>
            <a:r>
              <a:rPr lang="fi-FI" sz="2000" dirty="0" err="1" smtClean="0"/>
              <a:t>on_message</a:t>
            </a:r>
            <a:r>
              <a:rPr lang="fi-FI" sz="2000" dirty="0" smtClean="0"/>
              <a:t>(…)</a:t>
            </a:r>
          </a:p>
          <a:p>
            <a:r>
              <a:rPr lang="fi-FI" sz="2000" dirty="0"/>
              <a:t>	</a:t>
            </a:r>
            <a:endParaRPr lang="fi-FI" sz="2000" dirty="0" smtClean="0"/>
          </a:p>
          <a:p>
            <a:r>
              <a:rPr lang="fi-FI" sz="2000" dirty="0"/>
              <a:t>	</a:t>
            </a:r>
            <a:r>
              <a:rPr lang="fi-FI" sz="2000" dirty="0" smtClean="0"/>
              <a:t>	</a:t>
            </a:r>
            <a:r>
              <a:rPr lang="fi-FI" sz="2000" dirty="0" err="1" smtClean="0"/>
              <a:t>check</a:t>
            </a:r>
            <a:r>
              <a:rPr lang="fi-FI" sz="2000" dirty="0" smtClean="0"/>
              <a:t> </a:t>
            </a:r>
            <a:r>
              <a:rPr lang="fi-FI" sz="2000" dirty="0" err="1" smtClean="0"/>
              <a:t>that</a:t>
            </a:r>
            <a:r>
              <a:rPr lang="fi-FI" sz="2000" dirty="0" smtClean="0"/>
              <a:t> </a:t>
            </a:r>
            <a:r>
              <a:rPr lang="fi-FI" sz="2000" dirty="0" err="1" smtClean="0"/>
              <a:t>topic</a:t>
            </a:r>
            <a:r>
              <a:rPr lang="fi-FI" sz="2000" dirty="0" smtClean="0"/>
              <a:t> is </a:t>
            </a:r>
            <a:r>
              <a:rPr lang="fi-FI" sz="2000" dirty="0" err="1" smtClean="0"/>
              <a:t>right</a:t>
            </a: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smtClean="0"/>
              <a:t>		(</a:t>
            </a:r>
            <a:r>
              <a:rPr lang="fi-FI" sz="2000" dirty="0" err="1" smtClean="0"/>
              <a:t>defined</a:t>
            </a:r>
            <a:r>
              <a:rPr lang="fi-FI" sz="2000" dirty="0" smtClean="0"/>
              <a:t> in &gt; </a:t>
            </a:r>
            <a:r>
              <a:rPr lang="fi-FI" sz="2000" dirty="0" err="1" smtClean="0"/>
              <a:t>in_topic</a:t>
            </a:r>
            <a:r>
              <a:rPr lang="fi-FI" sz="2000" dirty="0" smtClean="0"/>
              <a:t>, mqtt_arduino1.h)</a:t>
            </a:r>
            <a:br>
              <a:rPr lang="fi-FI" sz="2000" dirty="0" smtClean="0"/>
            </a:br>
            <a:r>
              <a:rPr lang="fi-FI" sz="2000" dirty="0" smtClean="0"/>
              <a:t>		</a:t>
            </a:r>
            <a:r>
              <a:rPr lang="fi-FI" sz="2000" dirty="0" err="1" smtClean="0"/>
              <a:t>check</a:t>
            </a:r>
            <a:r>
              <a:rPr lang="fi-FI" sz="2000" dirty="0" smtClean="0"/>
              <a:t> </a:t>
            </a:r>
            <a:r>
              <a:rPr lang="fi-FI" sz="2000" dirty="0" err="1" smtClean="0"/>
              <a:t>if</a:t>
            </a:r>
            <a:r>
              <a:rPr lang="fi-FI" sz="2000" dirty="0" smtClean="0"/>
              <a:t> </a:t>
            </a:r>
            <a:r>
              <a:rPr lang="fi-FI" sz="2000" dirty="0" err="1" smtClean="0"/>
              <a:t>prefix</a:t>
            </a:r>
            <a:r>
              <a:rPr lang="fi-FI" sz="2000" dirty="0" smtClean="0"/>
              <a:t> of </a:t>
            </a:r>
            <a:r>
              <a:rPr lang="fi-FI" sz="2000" dirty="0" err="1" smtClean="0"/>
              <a:t>message</a:t>
            </a:r>
            <a:r>
              <a:rPr lang="fi-FI" sz="2000" dirty="0" smtClean="0"/>
              <a:t> is ”IOTJS”</a:t>
            </a:r>
          </a:p>
          <a:p>
            <a:endParaRPr lang="fi-FI" sz="2000" dirty="0"/>
          </a:p>
          <a:p>
            <a:r>
              <a:rPr lang="fi-FI" sz="2000" dirty="0" smtClean="0"/>
              <a:t>		</a:t>
            </a:r>
            <a:r>
              <a:rPr lang="fi-FI" sz="2000" dirty="0" err="1" smtClean="0"/>
              <a:t>call</a:t>
            </a:r>
            <a:r>
              <a:rPr lang="fi-FI" sz="2000" dirty="0" smtClean="0"/>
              <a:t> </a:t>
            </a:r>
            <a:r>
              <a:rPr lang="fi-FI" sz="2000" dirty="0" err="1" smtClean="0"/>
              <a:t>message</a:t>
            </a:r>
            <a:r>
              <a:rPr lang="fi-FI" sz="2000" dirty="0" smtClean="0"/>
              <a:t> </a:t>
            </a:r>
            <a:r>
              <a:rPr lang="fi-FI" sz="2000" dirty="0" err="1" smtClean="0"/>
              <a:t>handling</a:t>
            </a:r>
            <a:r>
              <a:rPr lang="fi-FI" sz="2000" dirty="0" smtClean="0"/>
              <a:t> </a:t>
            </a:r>
            <a:r>
              <a:rPr lang="fi-FI" sz="2000" dirty="0" err="1" smtClean="0"/>
              <a:t>methot</a:t>
            </a:r>
            <a:r>
              <a:rPr lang="fi-FI" sz="2000" dirty="0" smtClean="0"/>
              <a:t>:  </a:t>
            </a:r>
            <a:r>
              <a:rPr lang="fi-FI" sz="2000" dirty="0" err="1" smtClean="0"/>
              <a:t>IoTTi</a:t>
            </a:r>
            <a:r>
              <a:rPr lang="fi-FI" sz="2000" dirty="0" smtClean="0"/>
              <a:t>()</a:t>
            </a:r>
          </a:p>
          <a:p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smtClean="0"/>
              <a:t> </a:t>
            </a:r>
          </a:p>
          <a:p>
            <a:r>
              <a:rPr lang="fi-FI" sz="2000" dirty="0"/>
              <a:t>	</a:t>
            </a:r>
            <a:endParaRPr lang="fi-FI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2959" y="64783"/>
            <a:ext cx="8297547" cy="8439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from</a:t>
            </a:r>
            <a:r>
              <a:rPr lang="fi-FI" dirty="0" smtClean="0"/>
              <a:t> MQTT to </a:t>
            </a:r>
            <a:r>
              <a:rPr lang="fi-FI" dirty="0" err="1" smtClean="0"/>
              <a:t>IoT-ticket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1800" dirty="0" smtClean="0"/>
              <a:t>MQTT ++</a:t>
            </a:r>
            <a:r>
              <a:rPr lang="fi-FI" sz="1800" dirty="0" err="1" smtClean="0"/>
              <a:t>client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38946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611560" y="768605"/>
            <a:ext cx="3744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mqtt_arduino1.cpp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218" y="1668531"/>
            <a:ext cx="746114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Handle </a:t>
            </a:r>
            <a:r>
              <a:rPr lang="en-US" sz="2000" dirty="0"/>
              <a:t>received </a:t>
            </a:r>
            <a:r>
              <a:rPr lang="en-US" sz="2000" dirty="0" smtClean="0"/>
              <a:t>messages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r>
              <a:rPr lang="fi-FI" sz="2000" dirty="0"/>
              <a:t>	</a:t>
            </a:r>
            <a:r>
              <a:rPr lang="fi-FI" sz="2000" dirty="0" err="1" smtClean="0"/>
              <a:t>IoTTi</a:t>
            </a:r>
            <a:r>
              <a:rPr lang="fi-FI" sz="2000" dirty="0" smtClean="0"/>
              <a:t>()</a:t>
            </a:r>
          </a:p>
          <a:p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smtClean="0"/>
              <a:t> 	</a:t>
            </a:r>
            <a:r>
              <a:rPr lang="fi-FI" sz="2000" dirty="0" err="1" smtClean="0"/>
              <a:t>uses</a:t>
            </a:r>
            <a:r>
              <a:rPr lang="fi-FI" sz="2000" dirty="0" smtClean="0"/>
              <a:t> </a:t>
            </a:r>
            <a:r>
              <a:rPr lang="fi-FI" sz="2000" dirty="0" err="1" smtClean="0"/>
              <a:t>jsoncpp</a:t>
            </a:r>
            <a:r>
              <a:rPr lang="fi-FI" sz="2000" dirty="0" smtClean="0"/>
              <a:t> </a:t>
            </a:r>
            <a:r>
              <a:rPr lang="fi-FI" sz="2000" dirty="0" err="1" smtClean="0"/>
              <a:t>libraries</a:t>
            </a:r>
            <a:r>
              <a:rPr lang="fi-FI" sz="2000" dirty="0" smtClean="0"/>
              <a:t> to </a:t>
            </a:r>
            <a:r>
              <a:rPr lang="fi-FI" sz="2000" dirty="0" err="1" smtClean="0"/>
              <a:t>dig</a:t>
            </a:r>
            <a:r>
              <a:rPr lang="fi-FI" sz="2000" dirty="0" smtClean="0"/>
              <a:t> out data </a:t>
            </a:r>
            <a:r>
              <a:rPr lang="fi-FI" sz="2000" dirty="0" err="1" smtClean="0"/>
              <a:t>from</a:t>
            </a:r>
            <a:r>
              <a:rPr lang="fi-FI" sz="2000" dirty="0" smtClean="0"/>
              <a:t> </a:t>
            </a:r>
            <a:r>
              <a:rPr lang="fi-FI" sz="2000" dirty="0" err="1" smtClean="0"/>
              <a:t>incoming</a:t>
            </a:r>
            <a:r>
              <a:rPr lang="fi-FI" sz="2000" dirty="0" smtClean="0"/>
              <a:t> </a:t>
            </a:r>
            <a:r>
              <a:rPr lang="fi-FI" sz="2000" dirty="0" err="1" smtClean="0"/>
              <a:t>mqtt</a:t>
            </a:r>
            <a:r>
              <a:rPr lang="fi-FI" sz="2000" dirty="0" smtClean="0"/>
              <a:t> 	</a:t>
            </a:r>
            <a:r>
              <a:rPr lang="fi-FI" sz="2000" dirty="0" err="1" smtClean="0"/>
              <a:t>json</a:t>
            </a:r>
            <a:r>
              <a:rPr lang="fi-FI" sz="2000" dirty="0" smtClean="0"/>
              <a:t> </a:t>
            </a:r>
            <a:r>
              <a:rPr lang="fi-FI" sz="2000" dirty="0" err="1" smtClean="0"/>
              <a:t>message</a:t>
            </a:r>
            <a:r>
              <a:rPr lang="fi-FI" sz="2000" dirty="0" smtClean="0"/>
              <a:t>.</a:t>
            </a:r>
          </a:p>
          <a:p>
            <a:endParaRPr lang="fi-FI" sz="2000" dirty="0"/>
          </a:p>
          <a:p>
            <a:r>
              <a:rPr lang="fi-FI" sz="2000" dirty="0" smtClean="0"/>
              <a:t>	</a:t>
            </a:r>
            <a:r>
              <a:rPr lang="fi-FI" sz="2000" dirty="0" err="1" smtClean="0"/>
              <a:t>convert</a:t>
            </a:r>
            <a:r>
              <a:rPr lang="fi-FI" sz="2000" dirty="0" smtClean="0"/>
              <a:t> data </a:t>
            </a:r>
            <a:r>
              <a:rPr lang="fi-FI" sz="2000" dirty="0" err="1" smtClean="0"/>
              <a:t>from</a:t>
            </a:r>
            <a:r>
              <a:rPr lang="fi-FI" sz="2000" dirty="0" smtClean="0"/>
              <a:t> </a:t>
            </a:r>
            <a:r>
              <a:rPr lang="fi-FI" sz="2000" dirty="0" err="1" smtClean="0"/>
              <a:t>IoTTi</a:t>
            </a:r>
            <a:r>
              <a:rPr lang="fi-FI" sz="2000" dirty="0" smtClean="0"/>
              <a:t> JSON </a:t>
            </a:r>
            <a:r>
              <a:rPr lang="fi-FI" sz="2000" dirty="0" err="1" smtClean="0"/>
              <a:t>syntax</a:t>
            </a:r>
            <a:r>
              <a:rPr lang="fi-FI" sz="2000" dirty="0" smtClean="0"/>
              <a:t> to </a:t>
            </a:r>
            <a:r>
              <a:rPr lang="fi-FI" sz="2000" dirty="0" err="1" smtClean="0"/>
              <a:t>IoT-ticket</a:t>
            </a:r>
            <a:r>
              <a:rPr lang="fi-FI" sz="2000" dirty="0" smtClean="0"/>
              <a:t> </a:t>
            </a:r>
            <a:r>
              <a:rPr lang="fi-FI" sz="2000" dirty="0" err="1" smtClean="0"/>
              <a:t>syntax</a:t>
            </a:r>
            <a:endParaRPr lang="fi-FI" sz="2000" dirty="0" smtClean="0"/>
          </a:p>
          <a:p>
            <a:endParaRPr lang="fi-FI" sz="2000" dirty="0"/>
          </a:p>
          <a:p>
            <a:r>
              <a:rPr lang="fi-FI" sz="2000" dirty="0" smtClean="0"/>
              <a:t>	Call </a:t>
            </a:r>
            <a:r>
              <a:rPr lang="fi-FI" sz="2000" dirty="0" err="1" smtClean="0"/>
              <a:t>IoT-ticket</a:t>
            </a:r>
            <a:r>
              <a:rPr lang="fi-FI" sz="2000" dirty="0" smtClean="0"/>
              <a:t> </a:t>
            </a:r>
            <a:r>
              <a:rPr lang="fi-FI" sz="2000" dirty="0" err="1" smtClean="0"/>
              <a:t>send</a:t>
            </a:r>
            <a:r>
              <a:rPr lang="fi-FI" sz="2000" dirty="0" smtClean="0"/>
              <a:t> </a:t>
            </a:r>
            <a:r>
              <a:rPr lang="fi-FI" sz="2000" dirty="0" err="1" smtClean="0"/>
              <a:t>function</a:t>
            </a:r>
            <a:r>
              <a:rPr lang="fi-FI" sz="2000" dirty="0" smtClean="0"/>
              <a:t>: 	</a:t>
            </a:r>
            <a:r>
              <a:rPr lang="fi-FI" sz="2000" dirty="0" err="1" smtClean="0">
                <a:solidFill>
                  <a:schemeClr val="accent6">
                    <a:lumMod val="75000"/>
                  </a:schemeClr>
                </a:solidFill>
              </a:rPr>
              <a:t>send_to_Wap</a:t>
            </a:r>
            <a:r>
              <a:rPr lang="fi-FI" sz="200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fi-FI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fi-FI" sz="2000" dirty="0"/>
          </a:p>
          <a:p>
            <a:endParaRPr lang="fi-FI" sz="2000" dirty="0" smtClean="0"/>
          </a:p>
          <a:p>
            <a:endParaRPr lang="fi-FI" sz="2000" dirty="0"/>
          </a:p>
          <a:p>
            <a:r>
              <a:rPr lang="fi-FI" sz="2000" dirty="0" smtClean="0"/>
              <a:t>	</a:t>
            </a:r>
          </a:p>
          <a:p>
            <a:r>
              <a:rPr lang="fi-FI" sz="2000" dirty="0"/>
              <a:t>	</a:t>
            </a:r>
            <a:endParaRPr lang="fi-FI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2959" y="64783"/>
            <a:ext cx="8297547" cy="8439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from</a:t>
            </a:r>
            <a:r>
              <a:rPr lang="fi-FI" dirty="0" smtClean="0"/>
              <a:t> MQTT to </a:t>
            </a:r>
            <a:r>
              <a:rPr lang="fi-FI" dirty="0" err="1" smtClean="0"/>
              <a:t>IoT-ticket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1800" dirty="0" smtClean="0"/>
              <a:t>MQTT ++</a:t>
            </a:r>
            <a:r>
              <a:rPr lang="fi-FI" sz="1800" dirty="0" err="1" smtClean="0"/>
              <a:t>client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18579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13013</TotalTime>
  <Words>213</Words>
  <Application>Microsoft Office PowerPoint</Application>
  <PresentationFormat>On-screen Show (4:3)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Kari</dc:creator>
  <cp:lastModifiedBy>Kari Naakka (TAMK)</cp:lastModifiedBy>
  <cp:revision>489</cp:revision>
  <dcterms:created xsi:type="dcterms:W3CDTF">2012-01-11T06:25:07Z</dcterms:created>
  <dcterms:modified xsi:type="dcterms:W3CDTF">2019-05-17T10:17:40Z</dcterms:modified>
</cp:coreProperties>
</file>