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5" r:id="rId2"/>
    <p:sldId id="397" r:id="rId3"/>
    <p:sldId id="366" r:id="rId4"/>
    <p:sldId id="373" r:id="rId5"/>
    <p:sldId id="374" r:id="rId6"/>
    <p:sldId id="376" r:id="rId7"/>
    <p:sldId id="375" r:id="rId8"/>
    <p:sldId id="385" r:id="rId9"/>
    <p:sldId id="386" r:id="rId10"/>
    <p:sldId id="384" r:id="rId11"/>
    <p:sldId id="394" r:id="rId12"/>
    <p:sldId id="388" r:id="rId13"/>
    <p:sldId id="391" r:id="rId14"/>
    <p:sldId id="392" r:id="rId15"/>
    <p:sldId id="393" r:id="rId16"/>
    <p:sldId id="395" r:id="rId17"/>
    <p:sldId id="396" r:id="rId18"/>
    <p:sldId id="381" r:id="rId19"/>
    <p:sldId id="383" r:id="rId2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93" autoAdjust="0"/>
  </p:normalViewPr>
  <p:slideViewPr>
    <p:cSldViewPr snapToGrid="0">
      <p:cViewPr varScale="1">
        <p:scale>
          <a:sx n="60" d="100"/>
          <a:sy n="60" d="100"/>
        </p:scale>
        <p:origin x="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8D5AD-D424-4B0D-A6F3-DC9D72BC7DCB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9A9E2-D9B1-4B01-B107-142FC5B0DD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87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916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6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5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224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7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48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14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45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141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950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158F-2FFE-4EB8-9ABF-27CF50053ED4}" type="datetimeFigureOut">
              <a:rPr lang="fi-FI" smtClean="0"/>
              <a:t>3.6.2019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463A-F17C-4073-ADA8-B83694375D5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839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ingsboard.io/docs/getting-started-guides/helloworld/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QTT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 fontScale="90000"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b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54" y="1571572"/>
            <a:ext cx="1060972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In next slides there are short example</a:t>
            </a:r>
          </a:p>
          <a:p>
            <a:r>
              <a:rPr lang="en-US" sz="2400" b="1" dirty="0" smtClean="0"/>
              <a:t>how to use </a:t>
            </a:r>
            <a:r>
              <a:rPr lang="en-US" sz="2400" b="1" dirty="0" err="1" smtClean="0"/>
              <a:t>IoTTi</a:t>
            </a:r>
            <a:r>
              <a:rPr lang="en-US" sz="2400" b="1" dirty="0" smtClean="0"/>
              <a:t> weather station signals with </a:t>
            </a:r>
            <a:br>
              <a:rPr lang="en-US" sz="2400" b="1" dirty="0" smtClean="0"/>
            </a:br>
            <a:r>
              <a:rPr lang="en-US" sz="2400" b="1" dirty="0" err="1" smtClean="0"/>
              <a:t>Thingsboard</a:t>
            </a:r>
            <a:r>
              <a:rPr lang="en-US" sz="2400" b="1" dirty="0" smtClean="0"/>
              <a:t> ?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Using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Thingsboard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tutorial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hlinkClick r:id="rId2"/>
            </a:endParaRPr>
          </a:p>
          <a:p>
            <a:endParaRPr lang="en-US" sz="2400" b="1" dirty="0" smtClean="0">
              <a:hlinkClick r:id="rId2"/>
            </a:endParaRPr>
          </a:p>
          <a:p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://thingsboard.io/docs/getting-started-guides/helloworld</a:t>
            </a:r>
            <a:r>
              <a:rPr lang="en-US" sz="2400" b="1" dirty="0" smtClean="0">
                <a:hlinkClick r:id="rId2"/>
              </a:rPr>
              <a:t>/</a:t>
            </a: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064" y="211442"/>
            <a:ext cx="4433047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65" y="1485900"/>
            <a:ext cx="7845265" cy="4699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663700"/>
            <a:ext cx="35813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Device details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check latest telemetry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smtClean="0"/>
              <a:t>to verify </a:t>
            </a:r>
            <a:r>
              <a:rPr lang="en-US" sz="2400" dirty="0" smtClean="0"/>
              <a:t>that C++ client </a:t>
            </a:r>
            <a:br>
              <a:rPr lang="en-US" sz="2400" dirty="0" smtClean="0"/>
            </a:br>
            <a:r>
              <a:rPr lang="en-US" sz="2400" dirty="0" smtClean="0"/>
              <a:t>is sending data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115300" y="2578100"/>
            <a:ext cx="1380117" cy="427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3700"/>
            <a:ext cx="2951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check latest telemetry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68" y="1875545"/>
            <a:ext cx="7178868" cy="40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3700"/>
            <a:ext cx="2196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</a:t>
            </a:r>
            <a:br>
              <a:rPr lang="en-US" sz="2400" dirty="0" smtClean="0"/>
            </a:br>
            <a:r>
              <a:rPr lang="en-US" sz="2400" dirty="0" err="1" smtClean="0"/>
              <a:t>IoTTi</a:t>
            </a:r>
            <a:r>
              <a:rPr lang="en-US" sz="2400" dirty="0" smtClean="0"/>
              <a:t> dashboard</a:t>
            </a:r>
          </a:p>
          <a:p>
            <a:endParaRPr lang="en-US" sz="2400" dirty="0"/>
          </a:p>
          <a:p>
            <a:r>
              <a:rPr lang="en-US" sz="2400" dirty="0" smtClean="0"/>
              <a:t>&gt;create new </a:t>
            </a:r>
            <a:br>
              <a:rPr lang="en-US" sz="2400" dirty="0" smtClean="0"/>
            </a:br>
            <a:r>
              <a:rPr lang="en-US" sz="2400" dirty="0" smtClean="0"/>
              <a:t>dashboard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79" y="2079198"/>
            <a:ext cx="8239825" cy="40505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131384" y="5245100"/>
            <a:ext cx="1435100" cy="132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3700"/>
            <a:ext cx="21964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</a:t>
            </a:r>
            <a:br>
              <a:rPr lang="en-US" sz="2400" dirty="0" smtClean="0"/>
            </a:br>
            <a:r>
              <a:rPr lang="en-US" sz="2400" dirty="0" err="1" smtClean="0"/>
              <a:t>IoTTi</a:t>
            </a:r>
            <a:r>
              <a:rPr lang="en-US" sz="2400" dirty="0" smtClean="0"/>
              <a:t> dashboard</a:t>
            </a:r>
          </a:p>
          <a:p>
            <a:endParaRPr lang="en-US" sz="2400" dirty="0"/>
          </a:p>
          <a:p>
            <a:r>
              <a:rPr lang="en-US" sz="2400" dirty="0" smtClean="0"/>
              <a:t>&gt;create new </a:t>
            </a:r>
            <a:br>
              <a:rPr lang="en-US" sz="2400" dirty="0" smtClean="0"/>
            </a:br>
            <a:r>
              <a:rPr lang="en-US" sz="2400" dirty="0" smtClean="0"/>
              <a:t>dashboard</a:t>
            </a:r>
          </a:p>
          <a:p>
            <a:endParaRPr lang="en-US" sz="2400" dirty="0"/>
          </a:p>
          <a:p>
            <a:r>
              <a:rPr lang="en-US" sz="2400" dirty="0" smtClean="0"/>
              <a:t>=</a:t>
            </a:r>
            <a:r>
              <a:rPr lang="en-US" sz="2400" dirty="0" err="1" smtClean="0"/>
              <a:t>IoTTiDB</a:t>
            </a:r>
            <a:endParaRPr lang="en-US" sz="2400" dirty="0" smtClean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45" y="1777647"/>
            <a:ext cx="3802710" cy="40770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5600" y="2519928"/>
            <a:ext cx="2044700" cy="212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10" y="1405638"/>
            <a:ext cx="5086313" cy="44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3700"/>
            <a:ext cx="20535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new </a:t>
            </a:r>
            <a:br>
              <a:rPr lang="en-US" sz="2400" dirty="0" smtClean="0"/>
            </a:br>
            <a:r>
              <a:rPr lang="en-US" sz="2400" dirty="0" smtClean="0"/>
              <a:t>WIDGETS</a:t>
            </a:r>
          </a:p>
          <a:p>
            <a:r>
              <a:rPr lang="en-US" sz="2400" dirty="0" smtClean="0"/>
              <a:t>&gt; analog gauge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2" y="4135060"/>
            <a:ext cx="5285009" cy="256944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54" y="2654300"/>
            <a:ext cx="5698377" cy="32629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797800" y="3088888"/>
            <a:ext cx="3492500" cy="1027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3700"/>
            <a:ext cx="2138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</a:t>
            </a:r>
            <a:r>
              <a:rPr lang="en-US" sz="2400" dirty="0" err="1" smtClean="0"/>
              <a:t>datasource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Timeseries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49" y="1400142"/>
            <a:ext cx="7856901" cy="506773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133860" y="3759201"/>
            <a:ext cx="232434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63700"/>
            <a:ext cx="2138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</a:t>
            </a:r>
            <a:r>
              <a:rPr lang="en-US" sz="2400" dirty="0" err="1" smtClean="0"/>
              <a:t>datasource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61" y="1358899"/>
            <a:ext cx="7327323" cy="51183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05260" y="3262995"/>
            <a:ext cx="2324340" cy="651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10" y="1519455"/>
            <a:ext cx="9309100" cy="51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ingsBoard | Rule chain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175923"/>
            <a:ext cx="7968129" cy="4176769"/>
          </a:xfrm>
          <a:prstGeom prst="rect">
            <a:avLst/>
          </a:prstGeom>
        </p:spPr>
      </p:pic>
      <p:sp>
        <p:nvSpPr>
          <p:cNvPr id="3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63700"/>
            <a:ext cx="2151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processing </a:t>
            </a:r>
            <a:br>
              <a:rPr lang="en-US" sz="2400" dirty="0" smtClean="0"/>
            </a:br>
            <a:r>
              <a:rPr lang="en-US" sz="2400" dirty="0" smtClean="0"/>
              <a:t>for signals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7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17" y="1479383"/>
            <a:ext cx="7137586" cy="5146354"/>
          </a:xfrm>
          <a:prstGeom prst="rect">
            <a:avLst/>
          </a:prstGeom>
        </p:spPr>
      </p:pic>
      <p:sp>
        <p:nvSpPr>
          <p:cNvPr id="3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252" y="1625600"/>
            <a:ext cx="2151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 processing </a:t>
            </a:r>
            <a:br>
              <a:rPr lang="en-US" sz="2400" dirty="0" smtClean="0"/>
            </a:br>
            <a:r>
              <a:rPr lang="en-US" sz="2400" dirty="0" smtClean="0"/>
              <a:t>for signals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 fontScale="90000"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b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55" y="1571572"/>
            <a:ext cx="79870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prerequisites: </a:t>
            </a:r>
            <a:endParaRPr lang="en-US" sz="2400" b="1" dirty="0" smtClean="0"/>
          </a:p>
          <a:p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username is  available for </a:t>
            </a:r>
            <a:r>
              <a:rPr lang="en-US" sz="2400" b="1" dirty="0" err="1" smtClean="0"/>
              <a:t>Thingsboard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IoTTi</a:t>
            </a:r>
            <a:r>
              <a:rPr lang="en-US" sz="2400" b="1" dirty="0" smtClean="0"/>
              <a:t> </a:t>
            </a:r>
            <a:r>
              <a:rPr lang="en-US" sz="2400" b="1" dirty="0"/>
              <a:t>sensors are sending data or other sensors available</a:t>
            </a:r>
          </a:p>
          <a:p>
            <a:endParaRPr lang="en-US" sz="2400" b="1" dirty="0" smtClean="0"/>
          </a:p>
          <a:p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064" y="211442"/>
            <a:ext cx="4433047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27483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Here we are using MQTT interface.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MQTT </a:t>
            </a:r>
            <a:r>
              <a:rPr lang="en-US" sz="2000" dirty="0"/>
              <a:t>Device </a:t>
            </a:r>
            <a:r>
              <a:rPr lang="en-US" sz="2000" dirty="0" smtClean="0"/>
              <a:t>API</a:t>
            </a:r>
            <a:endParaRPr lang="en-US" sz="2000" dirty="0"/>
          </a:p>
        </p:txBody>
      </p:sp>
      <p:sp>
        <p:nvSpPr>
          <p:cNvPr id="5" name="Otsikko 3"/>
          <p:cNvSpPr txBox="1">
            <a:spLocks/>
          </p:cNvSpPr>
          <p:nvPr/>
        </p:nvSpPr>
        <p:spPr>
          <a:xfrm>
            <a:off x="213252" y="372535"/>
            <a:ext cx="11384016" cy="78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" y="3401785"/>
            <a:ext cx="10467315" cy="2896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187" y="1319339"/>
            <a:ext cx="10748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MQTT </a:t>
            </a:r>
            <a:r>
              <a:rPr lang="en-US" b="1" dirty="0" smtClean="0"/>
              <a:t>basics</a:t>
            </a:r>
          </a:p>
          <a:p>
            <a:endParaRPr lang="en-US" b="1" dirty="0"/>
          </a:p>
          <a:p>
            <a:r>
              <a:rPr lang="en-US" sz="2000" dirty="0">
                <a:hlinkClick r:id="rId3"/>
              </a:rPr>
              <a:t>MQTT</a:t>
            </a:r>
            <a:r>
              <a:rPr lang="en-US" sz="2000" dirty="0"/>
              <a:t> is a lightweight publish-subscribe messaging protocol which probably makes it the most suitable for various </a:t>
            </a:r>
            <a:r>
              <a:rPr lang="en-US" sz="2000" dirty="0" err="1"/>
              <a:t>IoT</a:t>
            </a:r>
            <a:r>
              <a:rPr lang="en-US" sz="2000" dirty="0"/>
              <a:t> devices. </a:t>
            </a:r>
            <a:r>
              <a:rPr lang="en-US" sz="2000" dirty="0" err="1" smtClean="0"/>
              <a:t>ThingsBoard</a:t>
            </a:r>
            <a:r>
              <a:rPr lang="en-US" sz="2000" dirty="0" smtClean="0"/>
              <a:t> </a:t>
            </a:r>
            <a:r>
              <a:rPr lang="en-US" sz="2000" dirty="0"/>
              <a:t>server nodes act as an MQTT Broker that supports </a:t>
            </a:r>
            <a:r>
              <a:rPr lang="en-US" sz="2000" dirty="0" err="1"/>
              <a:t>QoS</a:t>
            </a:r>
            <a:r>
              <a:rPr lang="en-US" sz="2000" dirty="0"/>
              <a:t> levels 0 (at most once) and 1 (at least once) and a set of predefined topics.</a:t>
            </a:r>
          </a:p>
        </p:txBody>
      </p:sp>
      <p:sp>
        <p:nvSpPr>
          <p:cNvPr id="6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" y="1452123"/>
            <a:ext cx="10232930" cy="4867995"/>
          </a:xfrm>
          <a:prstGeom prst="rect">
            <a:avLst/>
          </a:prstGeom>
        </p:spPr>
      </p:pic>
      <p:sp>
        <p:nvSpPr>
          <p:cNvPr id="5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81" y="1608224"/>
            <a:ext cx="9332332" cy="1511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252" y="4065965"/>
            <a:ext cx="11586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Publish data as an object without timestamp (server-side timestamp will be used)</a:t>
            </a:r>
          </a:p>
          <a:p>
            <a:r>
              <a:rPr lang="en-US" b="1" dirty="0" err="1"/>
              <a:t>mosquitto_pub</a:t>
            </a:r>
            <a:r>
              <a:rPr lang="en-US" b="1" dirty="0"/>
              <a:t> -d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-h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127.0.0.1</a:t>
            </a:r>
            <a:r>
              <a:rPr lang="en-US" b="1" dirty="0"/>
              <a:t>"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-t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v1/devices/me/telemetry</a:t>
            </a:r>
            <a:r>
              <a:rPr lang="en-US" b="1" dirty="0"/>
              <a:t>"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-u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$ACCESS_TOKEN</a:t>
            </a:r>
            <a:r>
              <a:rPr lang="en-US" b="1" dirty="0"/>
              <a:t>"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-f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telemetry-data-as-</a:t>
            </a:r>
            <a:r>
              <a:rPr lang="en-US" b="1" dirty="0" err="1">
                <a:solidFill>
                  <a:srgbClr val="FF0000"/>
                </a:solidFill>
              </a:rPr>
              <a:t>object.json</a:t>
            </a:r>
            <a:r>
              <a:rPr lang="en-US" b="1" dirty="0"/>
              <a:t>"</a:t>
            </a:r>
          </a:p>
        </p:txBody>
      </p:sp>
      <p:sp>
        <p:nvSpPr>
          <p:cNvPr id="6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60500"/>
            <a:ext cx="2964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IoTTi</a:t>
            </a:r>
            <a:r>
              <a:rPr lang="en-US" sz="2400" dirty="0" smtClean="0"/>
              <a:t> - Device creation</a:t>
            </a:r>
          </a:p>
          <a:p>
            <a:r>
              <a:rPr lang="en-US" sz="2400" dirty="0" smtClean="0"/>
              <a:t>&gt; add new device</a:t>
            </a:r>
            <a:endParaRPr lang="en-US" sz="2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349500"/>
            <a:ext cx="7724321" cy="385570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226300" y="5359400"/>
            <a:ext cx="1435100" cy="132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60500"/>
            <a:ext cx="2964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IoTTi</a:t>
            </a:r>
            <a:r>
              <a:rPr lang="en-US" sz="2400" dirty="0" smtClean="0"/>
              <a:t> - Device creation</a:t>
            </a:r>
          </a:p>
          <a:p>
            <a:r>
              <a:rPr lang="en-US" sz="2400" dirty="0" smtClean="0"/>
              <a:t>&gt; device name </a:t>
            </a:r>
            <a:r>
              <a:rPr lang="en-US" sz="2400" dirty="0" err="1" smtClean="0"/>
              <a:t>IoTTi</a:t>
            </a:r>
            <a:endParaRPr 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5" y="2595550"/>
            <a:ext cx="3630511" cy="35791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072268" y="3366247"/>
            <a:ext cx="1435100" cy="132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38" y="1460500"/>
            <a:ext cx="5070768" cy="46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213252" y="372535"/>
            <a:ext cx="11384016" cy="783912"/>
          </a:xfrm>
        </p:spPr>
        <p:txBody>
          <a:bodyPr>
            <a:normAutofit/>
          </a:bodyPr>
          <a:lstStyle/>
          <a:p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IoTTi</a:t>
            </a:r>
            <a:r>
              <a:rPr lang="fi-FI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fi-FI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Thingsboard</a:t>
            </a:r>
            <a:endParaRPr lang="fi-FI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60500"/>
            <a:ext cx="37550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IoTTi</a:t>
            </a:r>
            <a:r>
              <a:rPr lang="en-US" sz="2400" dirty="0" smtClean="0"/>
              <a:t> - Device creation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define Access token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tok_iotti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= same as </a:t>
            </a:r>
            <a:r>
              <a:rPr lang="en-US" sz="2400" dirty="0" err="1" smtClean="0"/>
              <a:t>mqtt</a:t>
            </a:r>
            <a:r>
              <a:rPr lang="en-US" sz="2400" dirty="0" smtClean="0"/>
              <a:t> username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73" y="1254276"/>
            <a:ext cx="5639289" cy="42904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492117" y="3399492"/>
            <a:ext cx="1435100" cy="132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7557</TotalTime>
  <Words>232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Wingdings</vt:lpstr>
      <vt:lpstr>Office-teema</vt:lpstr>
      <vt:lpstr>IoTTi weather data  &gt; Thingsboard</vt:lpstr>
      <vt:lpstr>IoTTi weather data  &gt; Thingsboard</vt:lpstr>
      <vt:lpstr>PowerPoint Presentation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  <vt:lpstr>IoTTi – Thingsboard</vt:lpstr>
    </vt:vector>
  </TitlesOfParts>
  <Company>Tampereen ammattikorkeakoulu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Petri Pohjola</dc:creator>
  <cp:lastModifiedBy>Kari Naakka (TAMK)</cp:lastModifiedBy>
  <cp:revision>182</cp:revision>
  <dcterms:created xsi:type="dcterms:W3CDTF">2016-03-05T14:33:30Z</dcterms:created>
  <dcterms:modified xsi:type="dcterms:W3CDTF">2019-06-03T06:56:10Z</dcterms:modified>
</cp:coreProperties>
</file>