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367" r:id="rId3"/>
    <p:sldId id="368" r:id="rId4"/>
    <p:sldId id="371" r:id="rId5"/>
    <p:sldId id="369" r:id="rId6"/>
    <p:sldId id="370" r:id="rId7"/>
    <p:sldId id="366" r:id="rId8"/>
    <p:sldId id="372" r:id="rId9"/>
    <p:sldId id="373" r:id="rId10"/>
    <p:sldId id="374" r:id="rId11"/>
    <p:sldId id="376" r:id="rId12"/>
    <p:sldId id="375" r:id="rId13"/>
    <p:sldId id="377" r:id="rId14"/>
    <p:sldId id="379" r:id="rId15"/>
    <p:sldId id="382" r:id="rId16"/>
    <p:sldId id="381" r:id="rId17"/>
    <p:sldId id="383" r:id="rId18"/>
    <p:sldId id="380" r:id="rId19"/>
    <p:sldId id="378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93" autoAdjust="0"/>
  </p:normalViewPr>
  <p:slideViewPr>
    <p:cSldViewPr snapToGrid="0">
      <p:cViewPr varScale="1">
        <p:scale>
          <a:sx n="57" d="100"/>
          <a:sy n="57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D5AD-D424-4B0D-A6F3-DC9D72BC7DCB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9A9E2-D9B1-4B01-B107-142FC5B0DD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87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91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6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5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22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7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48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14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5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14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5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83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ingsboard.io/docs/getting-started-guides/what-is-thingsboard/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QTT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454" y="1632055"/>
            <a:ext cx="10609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</a:t>
            </a:r>
            <a:r>
              <a:rPr lang="en-US" sz="2400" b="1" dirty="0" err="1" smtClean="0"/>
              <a:t>Thingboard</a:t>
            </a:r>
            <a:r>
              <a:rPr lang="en-US" sz="2400" b="1" dirty="0" smtClean="0"/>
              <a:t> </a:t>
            </a:r>
            <a:r>
              <a:rPr lang="en-US" sz="2400" b="1" dirty="0" smtClean="0"/>
              <a:t>?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71282" y="3048033"/>
            <a:ext cx="8812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hlinkClick r:id="rId2"/>
              </a:rPr>
              <a:t>ThingsBoard</a:t>
            </a:r>
            <a:r>
              <a:rPr lang="en-US" sz="2400" b="1" dirty="0"/>
              <a:t> is an open-source </a:t>
            </a:r>
            <a:r>
              <a:rPr lang="en-US" sz="2400" b="1" dirty="0" err="1"/>
              <a:t>IoT</a:t>
            </a:r>
            <a:r>
              <a:rPr lang="en-US" sz="2400" b="1" dirty="0"/>
              <a:t> platform for data collection, processing, visualization, and device management.</a:t>
            </a:r>
          </a:p>
          <a:p>
            <a:r>
              <a:rPr lang="en-US" sz="2400" dirty="0"/>
              <a:t>It enables device connectivity via industry standard </a:t>
            </a:r>
            <a:r>
              <a:rPr lang="en-US" sz="2400" dirty="0" err="1"/>
              <a:t>IoT</a:t>
            </a:r>
            <a:r>
              <a:rPr lang="en-US" sz="2400" dirty="0"/>
              <a:t> protocols - MQTT, </a:t>
            </a:r>
            <a:r>
              <a:rPr lang="en-US" sz="2400" dirty="0" err="1"/>
              <a:t>CoAP</a:t>
            </a:r>
            <a:r>
              <a:rPr lang="en-US" sz="2400" dirty="0"/>
              <a:t> and HTTP and supports both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on-premises </a:t>
            </a:r>
            <a:r>
              <a:rPr lang="en-US" sz="2400" dirty="0"/>
              <a:t>deployments. </a:t>
            </a:r>
            <a:r>
              <a:rPr lang="en-US" sz="2400" dirty="0" err="1"/>
              <a:t>ThingsBoard</a:t>
            </a:r>
            <a:r>
              <a:rPr lang="en-US" sz="2400" dirty="0"/>
              <a:t> combines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scalability</a:t>
            </a:r>
            <a:r>
              <a:rPr lang="en-US" sz="2400" dirty="0"/>
              <a:t>, fault-tolerance and performance so you will never lose your data.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64" y="211442"/>
            <a:ext cx="4433047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452123"/>
            <a:ext cx="10232930" cy="48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1" y="1608224"/>
            <a:ext cx="9332332" cy="1511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52" y="4065965"/>
            <a:ext cx="11586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Publish data as an object without timestamp (server-side timestamp will be used)</a:t>
            </a:r>
          </a:p>
          <a:p>
            <a:r>
              <a:rPr lang="en-US" b="1" dirty="0" err="1"/>
              <a:t>mosquitto_pub</a:t>
            </a:r>
            <a:r>
              <a:rPr lang="en-US" b="1" dirty="0"/>
              <a:t> -d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-h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127.0.0.1</a:t>
            </a:r>
            <a:r>
              <a:rPr lang="en-US" b="1" dirty="0"/>
              <a:t>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-t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v1/devices/me/telemetry</a:t>
            </a:r>
            <a:r>
              <a:rPr lang="en-US" b="1" dirty="0"/>
              <a:t>"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-u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$ACCESS_TOKEN</a:t>
            </a:r>
            <a:r>
              <a:rPr lang="en-US" b="1" dirty="0"/>
              <a:t>"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-f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telemetry-data-as-</a:t>
            </a:r>
            <a:r>
              <a:rPr lang="en-US" b="1" dirty="0" err="1">
                <a:solidFill>
                  <a:srgbClr val="FF0000"/>
                </a:solidFill>
              </a:rPr>
              <a:t>object.json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91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ThingsBoard | Dashboards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7" y="1156447"/>
            <a:ext cx="9003454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1" y="1372432"/>
            <a:ext cx="9437082" cy="52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" y="1775943"/>
            <a:ext cx="4773647" cy="330704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60" y="1662037"/>
            <a:ext cx="4992267" cy="44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6" y="2246590"/>
            <a:ext cx="10416988" cy="38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ThingsBoard | Rule chain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" y="1363123"/>
            <a:ext cx="9865659" cy="51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17" y="1479383"/>
            <a:ext cx="7137586" cy="51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2" y="1779493"/>
            <a:ext cx="11505860" cy="46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58" y="64478"/>
            <a:ext cx="3276884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50" y="1728425"/>
            <a:ext cx="6988146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2" y="1690099"/>
            <a:ext cx="8786621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74" y="1475148"/>
            <a:ext cx="8458933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274838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800" b="1" dirty="0" err="1"/>
              <a:t>ThingsBoard</a:t>
            </a:r>
            <a:r>
              <a:rPr lang="en-US" sz="2800" b="1" dirty="0"/>
              <a:t> API reference</a:t>
            </a:r>
          </a:p>
          <a:p>
            <a:r>
              <a:rPr lang="en-US" sz="2000" dirty="0"/>
              <a:t>Device Connectivity Protocols</a:t>
            </a:r>
          </a:p>
          <a:p>
            <a:r>
              <a:rPr lang="en-US" sz="2000" dirty="0"/>
              <a:t>MQTT Device API</a:t>
            </a:r>
          </a:p>
          <a:p>
            <a:r>
              <a:rPr lang="en-US" sz="2000" dirty="0" err="1"/>
              <a:t>CoAP</a:t>
            </a:r>
            <a:r>
              <a:rPr lang="en-US" sz="2000" dirty="0"/>
              <a:t> Device API</a:t>
            </a:r>
          </a:p>
          <a:p>
            <a:r>
              <a:rPr lang="en-US" sz="2000" dirty="0"/>
              <a:t>HTTP Device API</a:t>
            </a:r>
          </a:p>
          <a:p>
            <a:r>
              <a:rPr lang="en-US" sz="2000" dirty="0"/>
              <a:t>Administration REST API</a:t>
            </a:r>
          </a:p>
          <a:p>
            <a:r>
              <a:rPr lang="en-US" sz="2000" dirty="0"/>
              <a:t>MQTT Gateway API Reference</a:t>
            </a:r>
          </a:p>
        </p:txBody>
      </p:sp>
    </p:spTree>
    <p:extLst>
      <p:ext uri="{BB962C8B-B14F-4D97-AF65-F5344CB8AC3E}">
        <p14:creationId xmlns:p14="http://schemas.microsoft.com/office/powerpoint/2010/main" val="42574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3401785"/>
            <a:ext cx="10467315" cy="2896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87" y="1319339"/>
            <a:ext cx="10748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MQTT </a:t>
            </a:r>
            <a:r>
              <a:rPr lang="en-US" b="1" dirty="0" smtClean="0"/>
              <a:t>basics</a:t>
            </a:r>
          </a:p>
          <a:p>
            <a:endParaRPr lang="en-US" b="1" dirty="0"/>
          </a:p>
          <a:p>
            <a:r>
              <a:rPr lang="en-US" sz="2000" dirty="0">
                <a:hlinkClick r:id="rId3"/>
              </a:rPr>
              <a:t>MQTT</a:t>
            </a:r>
            <a:r>
              <a:rPr lang="en-US" sz="2000" dirty="0"/>
              <a:t> is a lightweight publish-subscribe messaging protocol which probably makes it the most suitable for various </a:t>
            </a:r>
            <a:r>
              <a:rPr lang="en-US" sz="2000" dirty="0" err="1"/>
              <a:t>IoT</a:t>
            </a:r>
            <a:r>
              <a:rPr lang="en-US" sz="2000" dirty="0"/>
              <a:t> devices. </a:t>
            </a:r>
            <a:r>
              <a:rPr lang="en-US" sz="2000" dirty="0" err="1" smtClean="0"/>
              <a:t>ThingsBoard</a:t>
            </a:r>
            <a:r>
              <a:rPr lang="en-US" sz="2000" dirty="0" smtClean="0"/>
              <a:t> </a:t>
            </a:r>
            <a:r>
              <a:rPr lang="en-US" sz="2000" dirty="0"/>
              <a:t>server nodes act as an MQTT Broker that supports </a:t>
            </a:r>
            <a:r>
              <a:rPr lang="en-US" sz="2000" dirty="0" err="1"/>
              <a:t>QoS</a:t>
            </a:r>
            <a:r>
              <a:rPr lang="en-US" sz="2000" dirty="0"/>
              <a:t> levels 0 (at most once) and 1 (at least once) and a set of predefined topics.</a:t>
            </a:r>
          </a:p>
        </p:txBody>
      </p:sp>
    </p:spTree>
    <p:extLst>
      <p:ext uri="{BB962C8B-B14F-4D97-AF65-F5344CB8AC3E}">
        <p14:creationId xmlns:p14="http://schemas.microsoft.com/office/powerpoint/2010/main" val="19958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230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Office-teema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  <vt:lpstr>IoT-platforms – Thingboard</vt:lpstr>
    </vt:vector>
  </TitlesOfParts>
  <Company>Tampereen ammattikorkeakoulu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Petri Pohjola</dc:creator>
  <cp:lastModifiedBy>Kari Naakka (TAMK)</cp:lastModifiedBy>
  <cp:revision>173</cp:revision>
  <dcterms:created xsi:type="dcterms:W3CDTF">2016-03-05T14:33:30Z</dcterms:created>
  <dcterms:modified xsi:type="dcterms:W3CDTF">2019-02-05T14:41:46Z</dcterms:modified>
</cp:coreProperties>
</file>