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FF"/>
    <a:srgbClr val="00BBA4"/>
    <a:srgbClr val="00D3CF"/>
    <a:srgbClr val="1570E7"/>
    <a:srgbClr val="FFC7A5"/>
    <a:srgbClr val="A23980"/>
    <a:srgbClr val="BF7C00"/>
    <a:srgbClr val="FFA400"/>
    <a:srgbClr val="FFCD9D"/>
    <a:srgbClr val="FFA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0"/>
    <p:restoredTop sz="94745"/>
  </p:normalViewPr>
  <p:slideViewPr>
    <p:cSldViewPr snapToGrid="0" snapToObjects="1">
      <p:cViewPr>
        <p:scale>
          <a:sx n="156" d="100"/>
          <a:sy n="156" d="100"/>
        </p:scale>
        <p:origin x="-2176" y="-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012C5-9E8E-B24E-AF61-913207E3C7CB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A3AC-54C5-D94C-BE78-0169696761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97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A3AC-54C5-D94C-BE78-0169696761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A3AC-54C5-D94C-BE78-0169696761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1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01776" y="941294"/>
            <a:ext cx="7665405" cy="463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Rectangle 407"/>
          <p:cNvSpPr/>
          <p:nvPr/>
        </p:nvSpPr>
        <p:spPr>
          <a:xfrm>
            <a:off x="2112201" y="3508495"/>
            <a:ext cx="6701214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8082157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8192514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8192513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830311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Ellipse 46"/>
          <p:cNvSpPr/>
          <p:nvPr/>
        </p:nvSpPr>
        <p:spPr>
          <a:xfrm>
            <a:off x="8605280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Ellipse 47"/>
          <p:cNvSpPr/>
          <p:nvPr/>
        </p:nvSpPr>
        <p:spPr>
          <a:xfrm>
            <a:off x="8907442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/>
          <p:cNvSpPr/>
          <p:nvPr/>
        </p:nvSpPr>
        <p:spPr>
          <a:xfrm>
            <a:off x="9209604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Ellipse 49"/>
          <p:cNvSpPr/>
          <p:nvPr/>
        </p:nvSpPr>
        <p:spPr>
          <a:xfrm>
            <a:off x="951176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1" name="Connecteur droit 50"/>
          <p:cNvCxnSpPr>
            <a:stCxn id="48" idx="0"/>
          </p:cNvCxnSpPr>
          <p:nvPr/>
        </p:nvCxnSpPr>
        <p:spPr>
          <a:xfrm flipH="1" flipV="1">
            <a:off x="8411451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8711839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9016787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9319201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9613977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08915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019272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019271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29876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443203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4734200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5036362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5338526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>
            <a:stCxn id="7" idx="0"/>
          </p:cNvCxnSpPr>
          <p:nvPr/>
        </p:nvCxnSpPr>
        <p:spPr>
          <a:xfrm flipH="1" flipV="1">
            <a:off x="4238209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4538597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4843545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5145959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5440735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95536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105893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105892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6216497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6518659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6820821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7122983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7425147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>
            <a:stCxn id="35" idx="0"/>
          </p:cNvCxnSpPr>
          <p:nvPr/>
        </p:nvCxnSpPr>
        <p:spPr>
          <a:xfrm flipH="1" flipV="1">
            <a:off x="6324830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6625218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6930166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7232580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7527356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08915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4019272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94010" y="409270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4482410" y="409270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46766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2882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992765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6103122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79386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189743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2382712" y="2059509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82712" y="4260547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105" name="Connecteur en arc 104"/>
          <p:cNvCxnSpPr>
            <a:stCxn id="72" idx="0"/>
            <a:endCxn id="7" idx="4"/>
          </p:cNvCxnSpPr>
          <p:nvPr/>
        </p:nvCxnSpPr>
        <p:spPr>
          <a:xfrm rot="5400000" flipH="1" flipV="1">
            <a:off x="3509278" y="3361745"/>
            <a:ext cx="1399613" cy="623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73" idx="0"/>
            <a:endCxn id="8" idx="4"/>
          </p:cNvCxnSpPr>
          <p:nvPr/>
        </p:nvCxnSpPr>
        <p:spPr>
          <a:xfrm rot="16200000" flipV="1">
            <a:off x="3854560" y="3380926"/>
            <a:ext cx="1399613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74" idx="0"/>
          </p:cNvCxnSpPr>
          <p:nvPr/>
        </p:nvCxnSpPr>
        <p:spPr>
          <a:xfrm rot="16200000" flipV="1">
            <a:off x="4056499" y="3388664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115"/>
          <p:cNvCxnSpPr>
            <a:stCxn id="75" idx="0"/>
            <a:endCxn id="7" idx="4"/>
          </p:cNvCxnSpPr>
          <p:nvPr/>
        </p:nvCxnSpPr>
        <p:spPr>
          <a:xfrm rot="16200000" flipV="1">
            <a:off x="3606379" y="3326944"/>
            <a:ext cx="1399612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46" idx="0"/>
            <a:endCxn id="9" idx="4"/>
          </p:cNvCxnSpPr>
          <p:nvPr/>
        </p:nvCxnSpPr>
        <p:spPr>
          <a:xfrm rot="16200000" flipV="1">
            <a:off x="4199841" y="3337806"/>
            <a:ext cx="1399612" cy="110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8708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52592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5453411" y="409269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5065010" y="409269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en arc 159"/>
          <p:cNvCxnSpPr>
            <a:stCxn id="149" idx="0"/>
          </p:cNvCxnSpPr>
          <p:nvPr/>
        </p:nvCxnSpPr>
        <p:spPr>
          <a:xfrm rot="16200000" flipV="1">
            <a:off x="4397287" y="3341051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47" idx="0"/>
            <a:endCxn id="10" idx="4"/>
          </p:cNvCxnSpPr>
          <p:nvPr/>
        </p:nvCxnSpPr>
        <p:spPr>
          <a:xfrm rot="16200000" flipV="1">
            <a:off x="4545122" y="3294687"/>
            <a:ext cx="1399612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48" idx="0"/>
            <a:endCxn id="11" idx="4"/>
          </p:cNvCxnSpPr>
          <p:nvPr/>
        </p:nvCxnSpPr>
        <p:spPr>
          <a:xfrm rot="16200000" flipV="1">
            <a:off x="4793305" y="3348669"/>
            <a:ext cx="1399611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18002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/>
          <p:nvPr/>
        </p:nvSpPr>
        <p:spPr>
          <a:xfrm>
            <a:off x="656842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/>
          <p:cNvSpPr/>
          <p:nvPr/>
        </p:nvSpPr>
        <p:spPr>
          <a:xfrm>
            <a:off x="67626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/>
          <p:cNvSpPr/>
          <p:nvPr/>
        </p:nvSpPr>
        <p:spPr>
          <a:xfrm>
            <a:off x="63742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1" name="Connecteur en arc 180"/>
          <p:cNvCxnSpPr>
            <a:endCxn id="33" idx="4"/>
          </p:cNvCxnSpPr>
          <p:nvPr/>
        </p:nvCxnSpPr>
        <p:spPr>
          <a:xfrm rot="5400000" flipH="1" flipV="1">
            <a:off x="5589339" y="3367701"/>
            <a:ext cx="1412130" cy="629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rc 181"/>
          <p:cNvCxnSpPr/>
          <p:nvPr/>
        </p:nvCxnSpPr>
        <p:spPr>
          <a:xfrm rot="16200000" flipV="1">
            <a:off x="5935585" y="3384990"/>
            <a:ext cx="1399611" cy="1394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rc 182"/>
          <p:cNvCxnSpPr/>
          <p:nvPr/>
        </p:nvCxnSpPr>
        <p:spPr>
          <a:xfrm rot="16200000" flipV="1">
            <a:off x="6035473" y="3293074"/>
            <a:ext cx="1399612" cy="19777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rc 183"/>
          <p:cNvCxnSpPr/>
          <p:nvPr/>
        </p:nvCxnSpPr>
        <p:spPr>
          <a:xfrm rot="16200000" flipV="1">
            <a:off x="5793251" y="3426866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en arc 184"/>
          <p:cNvCxnSpPr>
            <a:endCxn id="184" idx="4"/>
          </p:cNvCxnSpPr>
          <p:nvPr/>
        </p:nvCxnSpPr>
        <p:spPr>
          <a:xfrm rot="16200000" flipV="1">
            <a:off x="6386805" y="3437635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9568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/>
          <p:cNvSpPr/>
          <p:nvPr/>
        </p:nvSpPr>
        <p:spPr>
          <a:xfrm>
            <a:off x="73452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/>
          <p:cNvSpPr/>
          <p:nvPr/>
        </p:nvSpPr>
        <p:spPr>
          <a:xfrm>
            <a:off x="7539430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7151029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onnecteur en arc 189"/>
          <p:cNvCxnSpPr/>
          <p:nvPr/>
        </p:nvCxnSpPr>
        <p:spPr>
          <a:xfrm rot="16200000" flipV="1">
            <a:off x="6390375" y="3231348"/>
            <a:ext cx="1399613" cy="3212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en arc 190"/>
          <p:cNvCxnSpPr/>
          <p:nvPr/>
        </p:nvCxnSpPr>
        <p:spPr>
          <a:xfrm rot="16200000" flipV="1">
            <a:off x="6641291" y="3283609"/>
            <a:ext cx="1399610" cy="2167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rc 191"/>
          <p:cNvCxnSpPr>
            <a:endCxn id="37" idx="4"/>
          </p:cNvCxnSpPr>
          <p:nvPr/>
        </p:nvCxnSpPr>
        <p:spPr>
          <a:xfrm rot="16200000" flipV="1">
            <a:off x="6880090" y="3348504"/>
            <a:ext cx="1398680" cy="878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825665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864505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88392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84508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en arc 196"/>
          <p:cNvCxnSpPr>
            <a:stCxn id="193" idx="0"/>
          </p:cNvCxnSpPr>
          <p:nvPr/>
        </p:nvCxnSpPr>
        <p:spPr>
          <a:xfrm rot="5400000" flipH="1" flipV="1">
            <a:off x="7671927" y="3360814"/>
            <a:ext cx="1399612" cy="62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en arc 197"/>
          <p:cNvCxnSpPr>
            <a:endCxn id="199" idx="4"/>
          </p:cNvCxnSpPr>
          <p:nvPr/>
        </p:nvCxnSpPr>
        <p:spPr>
          <a:xfrm rot="16200000" flipV="1">
            <a:off x="8118061" y="3279142"/>
            <a:ext cx="1197908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en arc 198"/>
          <p:cNvCxnSpPr/>
          <p:nvPr/>
        </p:nvCxnSpPr>
        <p:spPr>
          <a:xfrm rot="16200000" flipV="1">
            <a:off x="8219148" y="3186028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en arc 199"/>
          <p:cNvCxnSpPr/>
          <p:nvPr/>
        </p:nvCxnSpPr>
        <p:spPr>
          <a:xfrm rot="16200000" flipV="1">
            <a:off x="7869881" y="3440313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en arc 200"/>
          <p:cNvCxnSpPr>
            <a:endCxn id="200" idx="4"/>
          </p:cNvCxnSpPr>
          <p:nvPr/>
        </p:nvCxnSpPr>
        <p:spPr>
          <a:xfrm rot="16200000" flipV="1">
            <a:off x="8463435" y="3451082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0334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/>
          <p:nvPr/>
        </p:nvSpPr>
        <p:spPr>
          <a:xfrm>
            <a:off x="94218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/>
          <p:cNvSpPr/>
          <p:nvPr/>
        </p:nvSpPr>
        <p:spPr>
          <a:xfrm>
            <a:off x="9616060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9227659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en arc 205"/>
          <p:cNvCxnSpPr/>
          <p:nvPr/>
        </p:nvCxnSpPr>
        <p:spPr>
          <a:xfrm rot="16200000" flipV="1">
            <a:off x="8559936" y="3138415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en arc 206"/>
          <p:cNvCxnSpPr>
            <a:endCxn id="201" idx="4"/>
          </p:cNvCxnSpPr>
          <p:nvPr/>
        </p:nvCxnSpPr>
        <p:spPr>
          <a:xfrm rot="16200000" flipV="1">
            <a:off x="8808624" y="3192904"/>
            <a:ext cx="1197907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en arc 207"/>
          <p:cNvCxnSpPr>
            <a:endCxn id="202" idx="4"/>
          </p:cNvCxnSpPr>
          <p:nvPr/>
        </p:nvCxnSpPr>
        <p:spPr>
          <a:xfrm rot="16200000" flipV="1">
            <a:off x="9056806" y="3448590"/>
            <a:ext cx="1197906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dre 2"/>
          <p:cNvSpPr/>
          <p:nvPr/>
        </p:nvSpPr>
        <p:spPr>
          <a:xfrm>
            <a:off x="1936376" y="941294"/>
            <a:ext cx="7090075" cy="4639235"/>
          </a:xfrm>
          <a:prstGeom prst="frame">
            <a:avLst>
              <a:gd name="adj1" fmla="val 428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1600" dist="889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Cadre 102"/>
          <p:cNvSpPr/>
          <p:nvPr/>
        </p:nvSpPr>
        <p:spPr>
          <a:xfrm>
            <a:off x="1181500" y="206444"/>
            <a:ext cx="8580252" cy="6105034"/>
          </a:xfrm>
          <a:prstGeom prst="frame">
            <a:avLst>
              <a:gd name="adj1" fmla="val 14912"/>
            </a:avLst>
          </a:prstGeom>
          <a:solidFill>
            <a:schemeClr val="bg1"/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4210" y="66323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04567" y="115131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504566" y="164760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1517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1917333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2219495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2521657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282382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H="1" flipV="1">
            <a:off x="172350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2023892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2328840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263125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2926030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95916" y="2585009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06273" y="3073094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506272" y="3569384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61687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" name="Ellipse 20"/>
          <p:cNvSpPr/>
          <p:nvPr/>
        </p:nvSpPr>
        <p:spPr>
          <a:xfrm>
            <a:off x="1919039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2" name="Ellipse 21"/>
          <p:cNvSpPr/>
          <p:nvPr/>
        </p:nvSpPr>
        <p:spPr>
          <a:xfrm>
            <a:off x="2221201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3" name="Ellipse 22"/>
          <p:cNvSpPr/>
          <p:nvPr/>
        </p:nvSpPr>
        <p:spPr>
          <a:xfrm>
            <a:off x="2523363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4" name="Ellipse 23"/>
          <p:cNvSpPr/>
          <p:nvPr/>
        </p:nvSpPr>
        <p:spPr>
          <a:xfrm>
            <a:off x="282552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172521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025598" y="346722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2330546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3296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245690" y="172049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91439" y="450678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501796" y="499486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501795" y="549115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61240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1914562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2216724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2518886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282105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172073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2021121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2326069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62848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2923259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69123" y="80946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89420" y="126694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65729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8463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268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607362" y="140764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623266" y="250935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03651" y="25093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4245690" y="380798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69123" y="2896950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4289420" y="3354431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5729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8463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2268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607362" y="3495129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252518" y="586066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75951" y="494963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96248" y="540711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2557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31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336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14190" y="554781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5400000">
            <a:off x="2667502" y="3008274"/>
            <a:ext cx="2091505" cy="4994582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6" name="Connecteur droit 65"/>
          <p:cNvCxnSpPr/>
          <p:nvPr/>
        </p:nvCxnSpPr>
        <p:spPr>
          <a:xfrm flipH="1" flipV="1">
            <a:off x="2937205" y="346677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1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700264" y="1205793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810620" y="2190168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92122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0" name="Ellipse 69"/>
          <p:cNvSpPr/>
          <p:nvPr/>
        </p:nvSpPr>
        <p:spPr>
          <a:xfrm>
            <a:off x="4223387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1" name="Ellipse 70"/>
          <p:cNvSpPr/>
          <p:nvPr/>
        </p:nvSpPr>
        <p:spPr>
          <a:xfrm>
            <a:off x="4525549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Ellipse 71"/>
          <p:cNvSpPr/>
          <p:nvPr/>
        </p:nvSpPr>
        <p:spPr>
          <a:xfrm>
            <a:off x="4827711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512987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4" name="Connecteur droit 73"/>
          <p:cNvCxnSpPr>
            <a:stCxn id="71" idx="0"/>
          </p:cNvCxnSpPr>
          <p:nvPr/>
        </p:nvCxnSpPr>
        <p:spPr>
          <a:xfrm flipH="1" flipV="1">
            <a:off x="402955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4329946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 flipV="1">
            <a:off x="4634894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493730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5232084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65833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76869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4218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485254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cxnSp>
        <p:nvCxnSpPr>
          <p:cNvPr id="100" name="Connecteur en arc 99"/>
          <p:cNvCxnSpPr>
            <a:stCxn id="105" idx="0"/>
            <a:endCxn id="69" idx="4"/>
          </p:cNvCxnSpPr>
          <p:nvPr/>
        </p:nvCxnSpPr>
        <p:spPr>
          <a:xfrm rot="5400000" flipH="1" flipV="1">
            <a:off x="2858328" y="2704296"/>
            <a:ext cx="1347045" cy="9994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106" idx="0"/>
            <a:endCxn id="70" idx="4"/>
          </p:cNvCxnSpPr>
          <p:nvPr/>
        </p:nvCxnSpPr>
        <p:spPr>
          <a:xfrm rot="5400000" flipH="1" flipV="1">
            <a:off x="3395452" y="2939258"/>
            <a:ext cx="1347045" cy="52954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08" idx="0"/>
            <a:endCxn id="69" idx="4"/>
          </p:cNvCxnSpPr>
          <p:nvPr/>
        </p:nvCxnSpPr>
        <p:spPr>
          <a:xfrm rot="5400000" flipH="1" flipV="1">
            <a:off x="3051350" y="2897316"/>
            <a:ext cx="1347044" cy="6134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rc 103"/>
          <p:cNvCxnSpPr>
            <a:stCxn id="134" idx="0"/>
            <a:endCxn id="71" idx="4"/>
          </p:cNvCxnSpPr>
          <p:nvPr/>
        </p:nvCxnSpPr>
        <p:spPr>
          <a:xfrm rot="16200000" flipV="1">
            <a:off x="4196712" y="2969703"/>
            <a:ext cx="1347045" cy="4686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48193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20279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4106323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3334236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en arc 109"/>
          <p:cNvCxnSpPr>
            <a:stCxn id="137" idx="0"/>
            <a:endCxn id="72" idx="4"/>
          </p:cNvCxnSpPr>
          <p:nvPr/>
        </p:nvCxnSpPr>
        <p:spPr>
          <a:xfrm rot="16200000" flipV="1">
            <a:off x="4540814" y="2927762"/>
            <a:ext cx="1347044" cy="5525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135" idx="0"/>
            <a:endCxn id="72" idx="4"/>
          </p:cNvCxnSpPr>
          <p:nvPr/>
        </p:nvCxnSpPr>
        <p:spPr>
          <a:xfrm rot="16200000" flipV="1">
            <a:off x="4733836" y="2734741"/>
            <a:ext cx="1347045" cy="9385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à coins arrondis 130"/>
          <p:cNvSpPr/>
          <p:nvPr/>
        </p:nvSpPr>
        <p:spPr>
          <a:xfrm>
            <a:off x="4550909" y="1693878"/>
            <a:ext cx="913796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810621" y="1693878"/>
            <a:ext cx="707791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20635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5792721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6178765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406678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en arc 142"/>
          <p:cNvCxnSpPr>
            <a:stCxn id="107" idx="0"/>
            <a:endCxn id="70" idx="4"/>
          </p:cNvCxnSpPr>
          <p:nvPr/>
        </p:nvCxnSpPr>
        <p:spPr>
          <a:xfrm rot="5400000" flipH="1" flipV="1">
            <a:off x="3588474" y="3132279"/>
            <a:ext cx="1347044" cy="1434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153"/>
          <p:cNvCxnSpPr>
            <a:stCxn id="136" idx="0"/>
            <a:endCxn id="73" idx="4"/>
          </p:cNvCxnSpPr>
          <p:nvPr/>
        </p:nvCxnSpPr>
        <p:spPr>
          <a:xfrm rot="16200000" flipV="1">
            <a:off x="5077940" y="2692800"/>
            <a:ext cx="1347044" cy="102245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23325" y="1447801"/>
            <a:ext cx="7665405" cy="463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91422" y="2603173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001779" y="2685468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5272" y="2603173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85629" y="2685468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1276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3362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39406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567319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53718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025804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11848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39761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068268" y="2603173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178625" y="2685468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46714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118800" y="315230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504844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32757" y="315230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2891422" y="4443919"/>
            <a:ext cx="6174136" cy="434803"/>
          </a:xfrm>
          <a:prstGeom prst="roundRect">
            <a:avLst/>
          </a:prstGeom>
          <a:solidFill>
            <a:srgbClr val="157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MPI</a:t>
            </a:r>
            <a:endParaRPr lang="fr-FR" sz="32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3170803" y="2778420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268458" y="3020734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651243" y="3020734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4037179" y="3020734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420394" y="3013073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253718" y="2778419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351373" y="3020733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734158" y="3020733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6120094" y="3020733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503309" y="3013072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7328959" y="2778418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426614" y="3020732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7809399" y="3020732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8195335" y="3020732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578550" y="3013071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829736" y="4175189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930678" y="4175189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998964" y="4175189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r 1"/>
          <p:cNvGrpSpPr/>
          <p:nvPr/>
        </p:nvGrpSpPr>
        <p:grpSpPr>
          <a:xfrm>
            <a:off x="1890974" y="1583873"/>
            <a:ext cx="7174584" cy="4343400"/>
            <a:chOff x="1124427" y="21670"/>
            <a:chExt cx="8498637" cy="7206765"/>
          </a:xfrm>
        </p:grpSpPr>
        <p:sp>
          <p:nvSpPr>
            <p:cNvPr id="48" name="Cadre 47"/>
            <p:cNvSpPr/>
            <p:nvPr/>
          </p:nvSpPr>
          <p:spPr>
            <a:xfrm>
              <a:off x="2049826" y="1303430"/>
              <a:ext cx="6650581" cy="4639234"/>
            </a:xfrm>
            <a:prstGeom prst="frame">
              <a:avLst>
                <a:gd name="adj1" fmla="val 53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1600" dist="88900" dir="10800000" sx="99000" sy="99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Cadre 48"/>
            <p:cNvSpPr/>
            <p:nvPr/>
          </p:nvSpPr>
          <p:spPr>
            <a:xfrm>
              <a:off x="1124427" y="21670"/>
              <a:ext cx="8498637" cy="7206765"/>
            </a:xfrm>
            <a:prstGeom prst="frame">
              <a:avLst>
                <a:gd name="adj1" fmla="val 20428"/>
              </a:avLst>
            </a:prstGeom>
            <a:solidFill>
              <a:schemeClr val="bg1"/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6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Tableau 1007"/>
          <p:cNvGraphicFramePr>
            <a:graphicFrameLocks noGrp="1"/>
          </p:cNvGraphicFramePr>
          <p:nvPr>
            <p:extLst/>
          </p:nvPr>
        </p:nvGraphicFramePr>
        <p:xfrm>
          <a:off x="44829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3" name="Tableau 1072"/>
          <p:cNvGraphicFramePr>
            <a:graphicFrameLocks noGrp="1"/>
          </p:cNvGraphicFramePr>
          <p:nvPr>
            <p:extLst/>
          </p:nvPr>
        </p:nvGraphicFramePr>
        <p:xfrm>
          <a:off x="44829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4" name="Tableau 1073"/>
          <p:cNvGraphicFramePr>
            <a:graphicFrameLocks noGrp="1"/>
          </p:cNvGraphicFramePr>
          <p:nvPr>
            <p:extLst/>
          </p:nvPr>
        </p:nvGraphicFramePr>
        <p:xfrm>
          <a:off x="44829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" name="Tableau 1074"/>
          <p:cNvGraphicFramePr>
            <a:graphicFrameLocks noGrp="1"/>
          </p:cNvGraphicFramePr>
          <p:nvPr>
            <p:extLst/>
          </p:nvPr>
        </p:nvGraphicFramePr>
        <p:xfrm>
          <a:off x="44829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6" name="Tableau 1075"/>
          <p:cNvGraphicFramePr>
            <a:graphicFrameLocks noGrp="1"/>
          </p:cNvGraphicFramePr>
          <p:nvPr>
            <p:extLst/>
          </p:nvPr>
        </p:nvGraphicFramePr>
        <p:xfrm>
          <a:off x="83958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7" name="Tableau 1076"/>
          <p:cNvGraphicFramePr>
            <a:graphicFrameLocks noGrp="1"/>
          </p:cNvGraphicFramePr>
          <p:nvPr>
            <p:extLst/>
          </p:nvPr>
        </p:nvGraphicFramePr>
        <p:xfrm>
          <a:off x="83958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8" name="Tableau 1077"/>
          <p:cNvGraphicFramePr>
            <a:graphicFrameLocks noGrp="1"/>
          </p:cNvGraphicFramePr>
          <p:nvPr>
            <p:extLst/>
          </p:nvPr>
        </p:nvGraphicFramePr>
        <p:xfrm>
          <a:off x="83958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9" name="Tableau 1078"/>
          <p:cNvGraphicFramePr>
            <a:graphicFrameLocks noGrp="1"/>
          </p:cNvGraphicFramePr>
          <p:nvPr>
            <p:extLst/>
          </p:nvPr>
        </p:nvGraphicFramePr>
        <p:xfrm>
          <a:off x="83958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0" name="Tableau 1079"/>
          <p:cNvGraphicFramePr>
            <a:graphicFrameLocks noGrp="1"/>
          </p:cNvGraphicFramePr>
          <p:nvPr>
            <p:extLst/>
          </p:nvPr>
        </p:nvGraphicFramePr>
        <p:xfrm>
          <a:off x="123087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1" name="Tableau 1080"/>
          <p:cNvGraphicFramePr>
            <a:graphicFrameLocks noGrp="1"/>
          </p:cNvGraphicFramePr>
          <p:nvPr>
            <p:extLst/>
          </p:nvPr>
        </p:nvGraphicFramePr>
        <p:xfrm>
          <a:off x="123087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2" name="Tableau 1081"/>
          <p:cNvGraphicFramePr>
            <a:graphicFrameLocks noGrp="1"/>
          </p:cNvGraphicFramePr>
          <p:nvPr>
            <p:extLst/>
          </p:nvPr>
        </p:nvGraphicFramePr>
        <p:xfrm>
          <a:off x="123087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3" name="Tableau 1082"/>
          <p:cNvGraphicFramePr>
            <a:graphicFrameLocks noGrp="1"/>
          </p:cNvGraphicFramePr>
          <p:nvPr>
            <p:extLst/>
          </p:nvPr>
        </p:nvGraphicFramePr>
        <p:xfrm>
          <a:off x="123087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4" name="Tableau 1083"/>
          <p:cNvGraphicFramePr>
            <a:graphicFrameLocks noGrp="1"/>
          </p:cNvGraphicFramePr>
          <p:nvPr>
            <p:extLst/>
          </p:nvPr>
        </p:nvGraphicFramePr>
        <p:xfrm>
          <a:off x="162216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" name="Tableau 1084"/>
          <p:cNvGraphicFramePr>
            <a:graphicFrameLocks noGrp="1"/>
          </p:cNvGraphicFramePr>
          <p:nvPr>
            <p:extLst/>
          </p:nvPr>
        </p:nvGraphicFramePr>
        <p:xfrm>
          <a:off x="162216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" name="Tableau 1085"/>
          <p:cNvGraphicFramePr>
            <a:graphicFrameLocks noGrp="1"/>
          </p:cNvGraphicFramePr>
          <p:nvPr>
            <p:extLst/>
          </p:nvPr>
        </p:nvGraphicFramePr>
        <p:xfrm>
          <a:off x="162216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7" name="Tableau 1086"/>
          <p:cNvGraphicFramePr>
            <a:graphicFrameLocks noGrp="1"/>
          </p:cNvGraphicFramePr>
          <p:nvPr>
            <p:extLst/>
          </p:nvPr>
        </p:nvGraphicFramePr>
        <p:xfrm>
          <a:off x="162216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8" name="Tableau 1087"/>
          <p:cNvGraphicFramePr>
            <a:graphicFrameLocks noGrp="1"/>
          </p:cNvGraphicFramePr>
          <p:nvPr>
            <p:extLst/>
          </p:nvPr>
        </p:nvGraphicFramePr>
        <p:xfrm>
          <a:off x="201345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9" name="Tableau 1088"/>
          <p:cNvGraphicFramePr>
            <a:graphicFrameLocks noGrp="1"/>
          </p:cNvGraphicFramePr>
          <p:nvPr>
            <p:extLst/>
          </p:nvPr>
        </p:nvGraphicFramePr>
        <p:xfrm>
          <a:off x="201345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0" name="Tableau 1089"/>
          <p:cNvGraphicFramePr>
            <a:graphicFrameLocks noGrp="1"/>
          </p:cNvGraphicFramePr>
          <p:nvPr>
            <p:extLst/>
          </p:nvPr>
        </p:nvGraphicFramePr>
        <p:xfrm>
          <a:off x="201345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au 1090"/>
          <p:cNvGraphicFramePr>
            <a:graphicFrameLocks noGrp="1"/>
          </p:cNvGraphicFramePr>
          <p:nvPr>
            <p:extLst/>
          </p:nvPr>
        </p:nvGraphicFramePr>
        <p:xfrm>
          <a:off x="201345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Tableau 1091"/>
          <p:cNvGraphicFramePr>
            <a:graphicFrameLocks noGrp="1"/>
          </p:cNvGraphicFramePr>
          <p:nvPr>
            <p:extLst/>
          </p:nvPr>
        </p:nvGraphicFramePr>
        <p:xfrm>
          <a:off x="240474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Tableau 1092"/>
          <p:cNvGraphicFramePr>
            <a:graphicFrameLocks noGrp="1"/>
          </p:cNvGraphicFramePr>
          <p:nvPr>
            <p:extLst/>
          </p:nvPr>
        </p:nvGraphicFramePr>
        <p:xfrm>
          <a:off x="240474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4" name="Tableau 1093"/>
          <p:cNvGraphicFramePr>
            <a:graphicFrameLocks noGrp="1"/>
          </p:cNvGraphicFramePr>
          <p:nvPr>
            <p:extLst/>
          </p:nvPr>
        </p:nvGraphicFramePr>
        <p:xfrm>
          <a:off x="240474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Tableau 1094"/>
          <p:cNvGraphicFramePr>
            <a:graphicFrameLocks noGrp="1"/>
          </p:cNvGraphicFramePr>
          <p:nvPr>
            <p:extLst/>
          </p:nvPr>
        </p:nvGraphicFramePr>
        <p:xfrm>
          <a:off x="240474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Tableau 1095"/>
          <p:cNvGraphicFramePr>
            <a:graphicFrameLocks noGrp="1"/>
          </p:cNvGraphicFramePr>
          <p:nvPr>
            <p:extLst/>
          </p:nvPr>
        </p:nvGraphicFramePr>
        <p:xfrm>
          <a:off x="279603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" name="Tableau 1096"/>
          <p:cNvGraphicFramePr>
            <a:graphicFrameLocks noGrp="1"/>
          </p:cNvGraphicFramePr>
          <p:nvPr>
            <p:extLst/>
          </p:nvPr>
        </p:nvGraphicFramePr>
        <p:xfrm>
          <a:off x="279603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Tableau 1097"/>
          <p:cNvGraphicFramePr>
            <a:graphicFrameLocks noGrp="1"/>
          </p:cNvGraphicFramePr>
          <p:nvPr>
            <p:extLst/>
          </p:nvPr>
        </p:nvGraphicFramePr>
        <p:xfrm>
          <a:off x="279603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" name="Tableau 1098"/>
          <p:cNvGraphicFramePr>
            <a:graphicFrameLocks noGrp="1"/>
          </p:cNvGraphicFramePr>
          <p:nvPr>
            <p:extLst/>
          </p:nvPr>
        </p:nvGraphicFramePr>
        <p:xfrm>
          <a:off x="279603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0" name="Tableau 1099"/>
          <p:cNvGraphicFramePr>
            <a:graphicFrameLocks noGrp="1"/>
          </p:cNvGraphicFramePr>
          <p:nvPr>
            <p:extLst/>
          </p:nvPr>
        </p:nvGraphicFramePr>
        <p:xfrm>
          <a:off x="318732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1" name="Tableau 1100"/>
          <p:cNvGraphicFramePr>
            <a:graphicFrameLocks noGrp="1"/>
          </p:cNvGraphicFramePr>
          <p:nvPr>
            <p:extLst/>
          </p:nvPr>
        </p:nvGraphicFramePr>
        <p:xfrm>
          <a:off x="318732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2" name="Tableau 1101"/>
          <p:cNvGraphicFramePr>
            <a:graphicFrameLocks noGrp="1"/>
          </p:cNvGraphicFramePr>
          <p:nvPr>
            <p:extLst/>
          </p:nvPr>
        </p:nvGraphicFramePr>
        <p:xfrm>
          <a:off x="318732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3" name="Tableau 1102"/>
          <p:cNvGraphicFramePr>
            <a:graphicFrameLocks noGrp="1"/>
          </p:cNvGraphicFramePr>
          <p:nvPr>
            <p:extLst/>
          </p:nvPr>
        </p:nvGraphicFramePr>
        <p:xfrm>
          <a:off x="318732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4" name="Tableau 1103"/>
          <p:cNvGraphicFramePr>
            <a:graphicFrameLocks noGrp="1"/>
          </p:cNvGraphicFramePr>
          <p:nvPr>
            <p:extLst/>
          </p:nvPr>
        </p:nvGraphicFramePr>
        <p:xfrm>
          <a:off x="4482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5" name="Tableau 1104"/>
          <p:cNvGraphicFramePr>
            <a:graphicFrameLocks noGrp="1"/>
          </p:cNvGraphicFramePr>
          <p:nvPr>
            <p:extLst/>
          </p:nvPr>
        </p:nvGraphicFramePr>
        <p:xfrm>
          <a:off x="4482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" name="Tableau 1105"/>
          <p:cNvGraphicFramePr>
            <a:graphicFrameLocks noGrp="1"/>
          </p:cNvGraphicFramePr>
          <p:nvPr>
            <p:extLst/>
          </p:nvPr>
        </p:nvGraphicFramePr>
        <p:xfrm>
          <a:off x="4482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" name="Tableau 1106"/>
          <p:cNvGraphicFramePr>
            <a:graphicFrameLocks noGrp="1"/>
          </p:cNvGraphicFramePr>
          <p:nvPr>
            <p:extLst/>
          </p:nvPr>
        </p:nvGraphicFramePr>
        <p:xfrm>
          <a:off x="4482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8" name="Tableau 1107"/>
          <p:cNvGraphicFramePr>
            <a:graphicFrameLocks noGrp="1"/>
          </p:cNvGraphicFramePr>
          <p:nvPr>
            <p:extLst/>
          </p:nvPr>
        </p:nvGraphicFramePr>
        <p:xfrm>
          <a:off x="8765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9" name="Tableau 1108"/>
          <p:cNvGraphicFramePr>
            <a:graphicFrameLocks noGrp="1"/>
          </p:cNvGraphicFramePr>
          <p:nvPr>
            <p:extLst/>
          </p:nvPr>
        </p:nvGraphicFramePr>
        <p:xfrm>
          <a:off x="8765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0" name="Tableau 1109"/>
          <p:cNvGraphicFramePr>
            <a:graphicFrameLocks noGrp="1"/>
          </p:cNvGraphicFramePr>
          <p:nvPr>
            <p:extLst/>
          </p:nvPr>
        </p:nvGraphicFramePr>
        <p:xfrm>
          <a:off x="8765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1" name="Tableau 1110"/>
          <p:cNvGraphicFramePr>
            <a:graphicFrameLocks noGrp="1"/>
          </p:cNvGraphicFramePr>
          <p:nvPr>
            <p:extLst/>
          </p:nvPr>
        </p:nvGraphicFramePr>
        <p:xfrm>
          <a:off x="8765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2" name="Tableau 1111"/>
          <p:cNvGraphicFramePr>
            <a:graphicFrameLocks noGrp="1"/>
          </p:cNvGraphicFramePr>
          <p:nvPr>
            <p:extLst/>
          </p:nvPr>
        </p:nvGraphicFramePr>
        <p:xfrm>
          <a:off x="130481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au 1112"/>
          <p:cNvGraphicFramePr>
            <a:graphicFrameLocks noGrp="1"/>
          </p:cNvGraphicFramePr>
          <p:nvPr>
            <p:extLst/>
          </p:nvPr>
        </p:nvGraphicFramePr>
        <p:xfrm>
          <a:off x="130481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4" name="Tableau 1113"/>
          <p:cNvGraphicFramePr>
            <a:graphicFrameLocks noGrp="1"/>
          </p:cNvGraphicFramePr>
          <p:nvPr>
            <p:extLst/>
          </p:nvPr>
        </p:nvGraphicFramePr>
        <p:xfrm>
          <a:off x="130481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5" name="Tableau 1114"/>
          <p:cNvGraphicFramePr>
            <a:graphicFrameLocks noGrp="1"/>
          </p:cNvGraphicFramePr>
          <p:nvPr>
            <p:extLst/>
          </p:nvPr>
        </p:nvGraphicFramePr>
        <p:xfrm>
          <a:off x="130481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" name="Tableau 1115"/>
          <p:cNvGraphicFramePr>
            <a:graphicFrameLocks noGrp="1"/>
          </p:cNvGraphicFramePr>
          <p:nvPr>
            <p:extLst/>
          </p:nvPr>
        </p:nvGraphicFramePr>
        <p:xfrm>
          <a:off x="173307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7" name="Tableau 1116"/>
          <p:cNvGraphicFramePr>
            <a:graphicFrameLocks noGrp="1"/>
          </p:cNvGraphicFramePr>
          <p:nvPr>
            <p:extLst/>
          </p:nvPr>
        </p:nvGraphicFramePr>
        <p:xfrm>
          <a:off x="173307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8" name="Tableau 1117"/>
          <p:cNvGraphicFramePr>
            <a:graphicFrameLocks noGrp="1"/>
          </p:cNvGraphicFramePr>
          <p:nvPr>
            <p:extLst/>
          </p:nvPr>
        </p:nvGraphicFramePr>
        <p:xfrm>
          <a:off x="173307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9" name="Tableau 1118"/>
          <p:cNvGraphicFramePr>
            <a:graphicFrameLocks noGrp="1"/>
          </p:cNvGraphicFramePr>
          <p:nvPr>
            <p:extLst/>
          </p:nvPr>
        </p:nvGraphicFramePr>
        <p:xfrm>
          <a:off x="173307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Tableau 1119"/>
          <p:cNvGraphicFramePr>
            <a:graphicFrameLocks noGrp="1"/>
          </p:cNvGraphicFramePr>
          <p:nvPr>
            <p:extLst/>
          </p:nvPr>
        </p:nvGraphicFramePr>
        <p:xfrm>
          <a:off x="216133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1" name="Tableau 1120"/>
          <p:cNvGraphicFramePr>
            <a:graphicFrameLocks noGrp="1"/>
          </p:cNvGraphicFramePr>
          <p:nvPr>
            <p:extLst/>
          </p:nvPr>
        </p:nvGraphicFramePr>
        <p:xfrm>
          <a:off x="216133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2" name="Tableau 1121"/>
          <p:cNvGraphicFramePr>
            <a:graphicFrameLocks noGrp="1"/>
          </p:cNvGraphicFramePr>
          <p:nvPr>
            <p:extLst/>
          </p:nvPr>
        </p:nvGraphicFramePr>
        <p:xfrm>
          <a:off x="216133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3" name="Tableau 1122"/>
          <p:cNvGraphicFramePr>
            <a:graphicFrameLocks noGrp="1"/>
          </p:cNvGraphicFramePr>
          <p:nvPr>
            <p:extLst/>
          </p:nvPr>
        </p:nvGraphicFramePr>
        <p:xfrm>
          <a:off x="216133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4" name="Tableau 1123"/>
          <p:cNvGraphicFramePr>
            <a:graphicFrameLocks noGrp="1"/>
          </p:cNvGraphicFramePr>
          <p:nvPr>
            <p:extLst/>
          </p:nvPr>
        </p:nvGraphicFramePr>
        <p:xfrm>
          <a:off x="25895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5" name="Tableau 1124"/>
          <p:cNvGraphicFramePr>
            <a:graphicFrameLocks noGrp="1"/>
          </p:cNvGraphicFramePr>
          <p:nvPr>
            <p:extLst/>
          </p:nvPr>
        </p:nvGraphicFramePr>
        <p:xfrm>
          <a:off x="25895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" name="Tableau 1125"/>
          <p:cNvGraphicFramePr>
            <a:graphicFrameLocks noGrp="1"/>
          </p:cNvGraphicFramePr>
          <p:nvPr>
            <p:extLst/>
          </p:nvPr>
        </p:nvGraphicFramePr>
        <p:xfrm>
          <a:off x="25895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7" name="Tableau 1126"/>
          <p:cNvGraphicFramePr>
            <a:graphicFrameLocks noGrp="1"/>
          </p:cNvGraphicFramePr>
          <p:nvPr>
            <p:extLst/>
          </p:nvPr>
        </p:nvGraphicFramePr>
        <p:xfrm>
          <a:off x="25895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8" name="Tableau 1127"/>
          <p:cNvGraphicFramePr>
            <a:graphicFrameLocks noGrp="1"/>
          </p:cNvGraphicFramePr>
          <p:nvPr>
            <p:extLst/>
          </p:nvPr>
        </p:nvGraphicFramePr>
        <p:xfrm>
          <a:off x="30178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9" name="Tableau 1128"/>
          <p:cNvGraphicFramePr>
            <a:graphicFrameLocks noGrp="1"/>
          </p:cNvGraphicFramePr>
          <p:nvPr>
            <p:extLst/>
          </p:nvPr>
        </p:nvGraphicFramePr>
        <p:xfrm>
          <a:off x="30178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0" name="Tableau 1129"/>
          <p:cNvGraphicFramePr>
            <a:graphicFrameLocks noGrp="1"/>
          </p:cNvGraphicFramePr>
          <p:nvPr>
            <p:extLst/>
          </p:nvPr>
        </p:nvGraphicFramePr>
        <p:xfrm>
          <a:off x="30178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1" name="Tableau 1130"/>
          <p:cNvGraphicFramePr>
            <a:graphicFrameLocks noGrp="1"/>
          </p:cNvGraphicFramePr>
          <p:nvPr>
            <p:extLst/>
          </p:nvPr>
        </p:nvGraphicFramePr>
        <p:xfrm>
          <a:off x="30178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2" name="Tableau 1131"/>
          <p:cNvGraphicFramePr>
            <a:graphicFrameLocks noGrp="1"/>
          </p:cNvGraphicFramePr>
          <p:nvPr>
            <p:extLst/>
          </p:nvPr>
        </p:nvGraphicFramePr>
        <p:xfrm>
          <a:off x="3446119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3" name="Tableau 1132"/>
          <p:cNvGraphicFramePr>
            <a:graphicFrameLocks noGrp="1"/>
          </p:cNvGraphicFramePr>
          <p:nvPr>
            <p:extLst/>
          </p:nvPr>
        </p:nvGraphicFramePr>
        <p:xfrm>
          <a:off x="3446119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4" name="Tableau 1133"/>
          <p:cNvGraphicFramePr>
            <a:graphicFrameLocks noGrp="1"/>
          </p:cNvGraphicFramePr>
          <p:nvPr>
            <p:extLst/>
          </p:nvPr>
        </p:nvGraphicFramePr>
        <p:xfrm>
          <a:off x="3446119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5" name="Tableau 1134"/>
          <p:cNvGraphicFramePr>
            <a:graphicFrameLocks noGrp="1"/>
          </p:cNvGraphicFramePr>
          <p:nvPr>
            <p:extLst/>
          </p:nvPr>
        </p:nvGraphicFramePr>
        <p:xfrm>
          <a:off x="3446119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6" name="Tableau 1135"/>
          <p:cNvGraphicFramePr>
            <a:graphicFrameLocks noGrp="1"/>
          </p:cNvGraphicFramePr>
          <p:nvPr>
            <p:extLst/>
          </p:nvPr>
        </p:nvGraphicFramePr>
        <p:xfrm>
          <a:off x="4482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7" name="Tableau 1136"/>
          <p:cNvGraphicFramePr>
            <a:graphicFrameLocks noGrp="1"/>
          </p:cNvGraphicFramePr>
          <p:nvPr>
            <p:extLst/>
          </p:nvPr>
        </p:nvGraphicFramePr>
        <p:xfrm>
          <a:off x="4482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8" name="Tableau 1137"/>
          <p:cNvGraphicFramePr>
            <a:graphicFrameLocks noGrp="1"/>
          </p:cNvGraphicFramePr>
          <p:nvPr>
            <p:extLst/>
          </p:nvPr>
        </p:nvGraphicFramePr>
        <p:xfrm>
          <a:off x="4482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9" name="Tableau 1138"/>
          <p:cNvGraphicFramePr>
            <a:graphicFrameLocks noGrp="1"/>
          </p:cNvGraphicFramePr>
          <p:nvPr>
            <p:extLst/>
          </p:nvPr>
        </p:nvGraphicFramePr>
        <p:xfrm>
          <a:off x="4482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0" name="Tableau 1139"/>
          <p:cNvGraphicFramePr>
            <a:graphicFrameLocks noGrp="1"/>
          </p:cNvGraphicFramePr>
          <p:nvPr>
            <p:extLst/>
          </p:nvPr>
        </p:nvGraphicFramePr>
        <p:xfrm>
          <a:off x="8765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1" name="Tableau 1140"/>
          <p:cNvGraphicFramePr>
            <a:graphicFrameLocks noGrp="1"/>
          </p:cNvGraphicFramePr>
          <p:nvPr>
            <p:extLst/>
          </p:nvPr>
        </p:nvGraphicFramePr>
        <p:xfrm>
          <a:off x="8765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2" name="Tableau 1141"/>
          <p:cNvGraphicFramePr>
            <a:graphicFrameLocks noGrp="1"/>
          </p:cNvGraphicFramePr>
          <p:nvPr>
            <p:extLst/>
          </p:nvPr>
        </p:nvGraphicFramePr>
        <p:xfrm>
          <a:off x="8765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3" name="Tableau 1142"/>
          <p:cNvGraphicFramePr>
            <a:graphicFrameLocks noGrp="1"/>
          </p:cNvGraphicFramePr>
          <p:nvPr>
            <p:extLst/>
          </p:nvPr>
        </p:nvGraphicFramePr>
        <p:xfrm>
          <a:off x="8765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4" name="Tableau 1143"/>
          <p:cNvGraphicFramePr>
            <a:graphicFrameLocks noGrp="1"/>
          </p:cNvGraphicFramePr>
          <p:nvPr>
            <p:extLst/>
          </p:nvPr>
        </p:nvGraphicFramePr>
        <p:xfrm>
          <a:off x="130481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5" name="Tableau 1144"/>
          <p:cNvGraphicFramePr>
            <a:graphicFrameLocks noGrp="1"/>
          </p:cNvGraphicFramePr>
          <p:nvPr>
            <p:extLst/>
          </p:nvPr>
        </p:nvGraphicFramePr>
        <p:xfrm>
          <a:off x="130481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6" name="Tableau 1145"/>
          <p:cNvGraphicFramePr>
            <a:graphicFrameLocks noGrp="1"/>
          </p:cNvGraphicFramePr>
          <p:nvPr>
            <p:extLst/>
          </p:nvPr>
        </p:nvGraphicFramePr>
        <p:xfrm>
          <a:off x="130481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" name="Tableau 1146"/>
          <p:cNvGraphicFramePr>
            <a:graphicFrameLocks noGrp="1"/>
          </p:cNvGraphicFramePr>
          <p:nvPr>
            <p:extLst/>
          </p:nvPr>
        </p:nvGraphicFramePr>
        <p:xfrm>
          <a:off x="130481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8" name="Tableau 1147"/>
          <p:cNvGraphicFramePr>
            <a:graphicFrameLocks noGrp="1"/>
          </p:cNvGraphicFramePr>
          <p:nvPr>
            <p:extLst/>
          </p:nvPr>
        </p:nvGraphicFramePr>
        <p:xfrm>
          <a:off x="173307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Tableau 1148"/>
          <p:cNvGraphicFramePr>
            <a:graphicFrameLocks noGrp="1"/>
          </p:cNvGraphicFramePr>
          <p:nvPr>
            <p:extLst/>
          </p:nvPr>
        </p:nvGraphicFramePr>
        <p:xfrm>
          <a:off x="173307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Tableau 1149"/>
          <p:cNvGraphicFramePr>
            <a:graphicFrameLocks noGrp="1"/>
          </p:cNvGraphicFramePr>
          <p:nvPr>
            <p:extLst/>
          </p:nvPr>
        </p:nvGraphicFramePr>
        <p:xfrm>
          <a:off x="173307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Tableau 1150"/>
          <p:cNvGraphicFramePr>
            <a:graphicFrameLocks noGrp="1"/>
          </p:cNvGraphicFramePr>
          <p:nvPr>
            <p:extLst/>
          </p:nvPr>
        </p:nvGraphicFramePr>
        <p:xfrm>
          <a:off x="173307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2" name="Tableau 1151"/>
          <p:cNvGraphicFramePr>
            <a:graphicFrameLocks noGrp="1"/>
          </p:cNvGraphicFramePr>
          <p:nvPr>
            <p:extLst/>
          </p:nvPr>
        </p:nvGraphicFramePr>
        <p:xfrm>
          <a:off x="216133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3" name="Tableau 1152"/>
          <p:cNvGraphicFramePr>
            <a:graphicFrameLocks noGrp="1"/>
          </p:cNvGraphicFramePr>
          <p:nvPr>
            <p:extLst/>
          </p:nvPr>
        </p:nvGraphicFramePr>
        <p:xfrm>
          <a:off x="216133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4" name="Tableau 1153"/>
          <p:cNvGraphicFramePr>
            <a:graphicFrameLocks noGrp="1"/>
          </p:cNvGraphicFramePr>
          <p:nvPr>
            <p:extLst/>
          </p:nvPr>
        </p:nvGraphicFramePr>
        <p:xfrm>
          <a:off x="216133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5" name="Tableau 1154"/>
          <p:cNvGraphicFramePr>
            <a:graphicFrameLocks noGrp="1"/>
          </p:cNvGraphicFramePr>
          <p:nvPr>
            <p:extLst/>
          </p:nvPr>
        </p:nvGraphicFramePr>
        <p:xfrm>
          <a:off x="216133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6" name="Tableau 1155"/>
          <p:cNvGraphicFramePr>
            <a:graphicFrameLocks noGrp="1"/>
          </p:cNvGraphicFramePr>
          <p:nvPr>
            <p:extLst/>
          </p:nvPr>
        </p:nvGraphicFramePr>
        <p:xfrm>
          <a:off x="25895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7" name="Tableau 1156"/>
          <p:cNvGraphicFramePr>
            <a:graphicFrameLocks noGrp="1"/>
          </p:cNvGraphicFramePr>
          <p:nvPr>
            <p:extLst/>
          </p:nvPr>
        </p:nvGraphicFramePr>
        <p:xfrm>
          <a:off x="25895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" name="Tableau 1157"/>
          <p:cNvGraphicFramePr>
            <a:graphicFrameLocks noGrp="1"/>
          </p:cNvGraphicFramePr>
          <p:nvPr>
            <p:extLst/>
          </p:nvPr>
        </p:nvGraphicFramePr>
        <p:xfrm>
          <a:off x="25895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9" name="Tableau 1158"/>
          <p:cNvGraphicFramePr>
            <a:graphicFrameLocks noGrp="1"/>
          </p:cNvGraphicFramePr>
          <p:nvPr>
            <p:extLst/>
          </p:nvPr>
        </p:nvGraphicFramePr>
        <p:xfrm>
          <a:off x="25895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0" name="Tableau 1159"/>
          <p:cNvGraphicFramePr>
            <a:graphicFrameLocks noGrp="1"/>
          </p:cNvGraphicFramePr>
          <p:nvPr>
            <p:extLst/>
          </p:nvPr>
        </p:nvGraphicFramePr>
        <p:xfrm>
          <a:off x="30178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1" name="Tableau 1160"/>
          <p:cNvGraphicFramePr>
            <a:graphicFrameLocks noGrp="1"/>
          </p:cNvGraphicFramePr>
          <p:nvPr>
            <p:extLst/>
          </p:nvPr>
        </p:nvGraphicFramePr>
        <p:xfrm>
          <a:off x="30178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2" name="Tableau 1161"/>
          <p:cNvGraphicFramePr>
            <a:graphicFrameLocks noGrp="1"/>
          </p:cNvGraphicFramePr>
          <p:nvPr>
            <p:extLst/>
          </p:nvPr>
        </p:nvGraphicFramePr>
        <p:xfrm>
          <a:off x="30178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3" name="Tableau 1162"/>
          <p:cNvGraphicFramePr>
            <a:graphicFrameLocks noGrp="1"/>
          </p:cNvGraphicFramePr>
          <p:nvPr>
            <p:extLst/>
          </p:nvPr>
        </p:nvGraphicFramePr>
        <p:xfrm>
          <a:off x="30178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4" name="Tableau 1163"/>
          <p:cNvGraphicFramePr>
            <a:graphicFrameLocks noGrp="1"/>
          </p:cNvGraphicFramePr>
          <p:nvPr>
            <p:extLst/>
          </p:nvPr>
        </p:nvGraphicFramePr>
        <p:xfrm>
          <a:off x="3446119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5" name="Tableau 1164"/>
          <p:cNvGraphicFramePr>
            <a:graphicFrameLocks noGrp="1"/>
          </p:cNvGraphicFramePr>
          <p:nvPr>
            <p:extLst/>
          </p:nvPr>
        </p:nvGraphicFramePr>
        <p:xfrm>
          <a:off x="3446119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Tableau 1165"/>
          <p:cNvGraphicFramePr>
            <a:graphicFrameLocks noGrp="1"/>
          </p:cNvGraphicFramePr>
          <p:nvPr>
            <p:extLst/>
          </p:nvPr>
        </p:nvGraphicFramePr>
        <p:xfrm>
          <a:off x="3446119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7" name="Tableau 1166"/>
          <p:cNvGraphicFramePr>
            <a:graphicFrameLocks noGrp="1"/>
          </p:cNvGraphicFramePr>
          <p:nvPr>
            <p:extLst/>
          </p:nvPr>
        </p:nvGraphicFramePr>
        <p:xfrm>
          <a:off x="3446119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1168" name="ZoneTexte 1167"/>
          <p:cNvSpPr txBox="1"/>
          <p:nvPr/>
        </p:nvSpPr>
        <p:spPr>
          <a:xfrm>
            <a:off x="4090677" y="66704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960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cells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9" name="ZoneTexte 1168"/>
          <p:cNvSpPr txBox="1"/>
          <p:nvPr/>
        </p:nvSpPr>
        <p:spPr>
          <a:xfrm>
            <a:off x="4090677" y="215618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32 patches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0" name="ZoneTexte 1169"/>
          <p:cNvSpPr txBox="1"/>
          <p:nvPr/>
        </p:nvSpPr>
        <p:spPr>
          <a:xfrm>
            <a:off x="4090677" y="368880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5 MPI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regions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8004"/>
              </p:ext>
            </p:extLst>
          </p:nvPr>
        </p:nvGraphicFramePr>
        <p:xfrm>
          <a:off x="13626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25792"/>
              </p:ext>
            </p:extLst>
          </p:nvPr>
        </p:nvGraphicFramePr>
        <p:xfrm>
          <a:off x="13626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875"/>
              </p:ext>
            </p:extLst>
          </p:nvPr>
        </p:nvGraphicFramePr>
        <p:xfrm>
          <a:off x="13626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51280"/>
              </p:ext>
            </p:extLst>
          </p:nvPr>
        </p:nvGraphicFramePr>
        <p:xfrm>
          <a:off x="13626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7203"/>
              </p:ext>
            </p:extLst>
          </p:nvPr>
        </p:nvGraphicFramePr>
        <p:xfrm>
          <a:off x="17909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6037"/>
              </p:ext>
            </p:extLst>
          </p:nvPr>
        </p:nvGraphicFramePr>
        <p:xfrm>
          <a:off x="17909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93748"/>
              </p:ext>
            </p:extLst>
          </p:nvPr>
        </p:nvGraphicFramePr>
        <p:xfrm>
          <a:off x="17909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4067"/>
              </p:ext>
            </p:extLst>
          </p:nvPr>
        </p:nvGraphicFramePr>
        <p:xfrm>
          <a:off x="17909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37804"/>
              </p:ext>
            </p:extLst>
          </p:nvPr>
        </p:nvGraphicFramePr>
        <p:xfrm>
          <a:off x="221921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97918"/>
              </p:ext>
            </p:extLst>
          </p:nvPr>
        </p:nvGraphicFramePr>
        <p:xfrm>
          <a:off x="221921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0000"/>
              </p:ext>
            </p:extLst>
          </p:nvPr>
        </p:nvGraphicFramePr>
        <p:xfrm>
          <a:off x="221921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49817"/>
              </p:ext>
            </p:extLst>
          </p:nvPr>
        </p:nvGraphicFramePr>
        <p:xfrm>
          <a:off x="221921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42821"/>
              </p:ext>
            </p:extLst>
          </p:nvPr>
        </p:nvGraphicFramePr>
        <p:xfrm>
          <a:off x="264747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04393"/>
              </p:ext>
            </p:extLst>
          </p:nvPr>
        </p:nvGraphicFramePr>
        <p:xfrm>
          <a:off x="264747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93086"/>
              </p:ext>
            </p:extLst>
          </p:nvPr>
        </p:nvGraphicFramePr>
        <p:xfrm>
          <a:off x="264747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69588"/>
              </p:ext>
            </p:extLst>
          </p:nvPr>
        </p:nvGraphicFramePr>
        <p:xfrm>
          <a:off x="264747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6473"/>
              </p:ext>
            </p:extLst>
          </p:nvPr>
        </p:nvGraphicFramePr>
        <p:xfrm>
          <a:off x="307573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78756"/>
              </p:ext>
            </p:extLst>
          </p:nvPr>
        </p:nvGraphicFramePr>
        <p:xfrm>
          <a:off x="307573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31936"/>
              </p:ext>
            </p:extLst>
          </p:nvPr>
        </p:nvGraphicFramePr>
        <p:xfrm>
          <a:off x="307573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6365"/>
              </p:ext>
            </p:extLst>
          </p:nvPr>
        </p:nvGraphicFramePr>
        <p:xfrm>
          <a:off x="307573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77093"/>
              </p:ext>
            </p:extLst>
          </p:nvPr>
        </p:nvGraphicFramePr>
        <p:xfrm>
          <a:off x="35039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9561"/>
              </p:ext>
            </p:extLst>
          </p:nvPr>
        </p:nvGraphicFramePr>
        <p:xfrm>
          <a:off x="35039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226"/>
              </p:ext>
            </p:extLst>
          </p:nvPr>
        </p:nvGraphicFramePr>
        <p:xfrm>
          <a:off x="35039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640"/>
              </p:ext>
            </p:extLst>
          </p:nvPr>
        </p:nvGraphicFramePr>
        <p:xfrm>
          <a:off x="35039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6105"/>
              </p:ext>
            </p:extLst>
          </p:nvPr>
        </p:nvGraphicFramePr>
        <p:xfrm>
          <a:off x="39322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7135"/>
              </p:ext>
            </p:extLst>
          </p:nvPr>
        </p:nvGraphicFramePr>
        <p:xfrm>
          <a:off x="39322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3642"/>
              </p:ext>
            </p:extLst>
          </p:nvPr>
        </p:nvGraphicFramePr>
        <p:xfrm>
          <a:off x="39322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4142"/>
              </p:ext>
            </p:extLst>
          </p:nvPr>
        </p:nvGraphicFramePr>
        <p:xfrm>
          <a:off x="39322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00228"/>
              </p:ext>
            </p:extLst>
          </p:nvPr>
        </p:nvGraphicFramePr>
        <p:xfrm>
          <a:off x="4360519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38477"/>
              </p:ext>
            </p:extLst>
          </p:nvPr>
        </p:nvGraphicFramePr>
        <p:xfrm>
          <a:off x="4360519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2825"/>
              </p:ext>
            </p:extLst>
          </p:nvPr>
        </p:nvGraphicFramePr>
        <p:xfrm>
          <a:off x="4360519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4073"/>
              </p:ext>
            </p:extLst>
          </p:nvPr>
        </p:nvGraphicFramePr>
        <p:xfrm>
          <a:off x="4360519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58" name="Forme libre 57"/>
          <p:cNvSpPr/>
          <p:nvPr/>
        </p:nvSpPr>
        <p:spPr>
          <a:xfrm>
            <a:off x="1539822" y="1408386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258208" y="1412308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2869324" y="2505777"/>
            <a:ext cx="388884" cy="751"/>
          </a:xfrm>
          <a:prstGeom prst="line">
            <a:avLst/>
          </a:prstGeom>
          <a:ln w="60325">
            <a:solidFill>
              <a:schemeClr val="tx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8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79</Words>
  <Application>Microsoft Macintosh PowerPoint</Application>
  <PresentationFormat>Grand écran</PresentationFormat>
  <Paragraphs>56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DIN Condensed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21</cp:revision>
  <cp:lastPrinted>2016-07-28T08:54:06Z</cp:lastPrinted>
  <dcterms:created xsi:type="dcterms:W3CDTF">2016-07-28T08:31:56Z</dcterms:created>
  <dcterms:modified xsi:type="dcterms:W3CDTF">2017-02-03T14:51:27Z</dcterms:modified>
</cp:coreProperties>
</file>