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1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7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9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6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5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1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8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2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E4B262-4B16-4601-B77A-6B914E9EC715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EF7ECB-151B-463C-AA54-20069D07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8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AmXgDKu2go&amp;list=PLhPyEFL5u-i0zEaDF0IPLYvm8zOKnz70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98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</a:t>
            </a:r>
            <a:r>
              <a:rPr lang="en-US" dirty="0" err="1" smtClean="0"/>
              <a:t>Rutigliani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2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Modifications/</a:t>
            </a:r>
            <a:r>
              <a:rPr lang="en-US" dirty="0" err="1" smtClean="0"/>
              <a:t>Sql</a:t>
            </a:r>
            <a:r>
              <a:rPr lang="en-US" dirty="0" smtClean="0"/>
              <a:t> Interface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have the </a:t>
            </a:r>
            <a:r>
              <a:rPr lang="en-US" dirty="0" err="1" smtClean="0"/>
              <a:t>Sql</a:t>
            </a:r>
            <a:r>
              <a:rPr lang="en-US" dirty="0" smtClean="0"/>
              <a:t> interface – which you can perform modifications from as well!</a:t>
            </a:r>
          </a:p>
          <a:p>
            <a:r>
              <a:rPr lang="en-US" dirty="0" smtClean="0"/>
              <a:t>You are faced with a text area box in which you can evaluate queries</a:t>
            </a:r>
          </a:p>
          <a:p>
            <a:r>
              <a:rPr lang="en-US" dirty="0" smtClean="0"/>
              <a:t>Pretend you are writing queries into MySQL</a:t>
            </a:r>
          </a:p>
          <a:p>
            <a:r>
              <a:rPr lang="en-US" dirty="0" smtClean="0"/>
              <a:t>Both, the dropdowns as well as the SQL query box have checks, you may delete, insert, update, </a:t>
            </a:r>
            <a:r>
              <a:rPr lang="en-US" dirty="0" err="1" smtClean="0"/>
              <a:t>etc</a:t>
            </a:r>
            <a:r>
              <a:rPr lang="en-US" dirty="0" smtClean="0"/>
              <a:t> using the query box and will not perform the action if any constraints are violated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1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19" y="382847"/>
            <a:ext cx="5104001" cy="2518471"/>
          </a:xfr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61" y="3128071"/>
            <a:ext cx="9822271" cy="297030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5894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 this is a full stack, interactive web application which coherently and effectively displays user generated data given pattern constraints</a:t>
            </a:r>
          </a:p>
          <a:p>
            <a:r>
              <a:rPr lang="en-US" dirty="0" smtClean="0"/>
              <a:t>In addition, this web application allows end users to modify the data in anyway they please, given all constraints are followed</a:t>
            </a:r>
          </a:p>
          <a:p>
            <a:r>
              <a:rPr lang="en-US" dirty="0" smtClean="0"/>
              <a:t>Thank you for watching, and have a nice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0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(Overview)Generating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online random name generators to generate all names found</a:t>
            </a:r>
          </a:p>
          <a:p>
            <a:r>
              <a:rPr lang="en-US" dirty="0" smtClean="0"/>
              <a:t>I then programmed random number generators to find all numbers found</a:t>
            </a:r>
          </a:p>
          <a:p>
            <a:r>
              <a:rPr lang="en-US" dirty="0" smtClean="0"/>
              <a:t>I then randomly assigned names to numbers</a:t>
            </a:r>
          </a:p>
          <a:p>
            <a:r>
              <a:rPr lang="en-US" dirty="0" smtClean="0"/>
              <a:t>After that point, I enforced the pattern constraints which deleted all “bad” data, keeping only the data that followed the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(Overview)After </a:t>
            </a:r>
            <a:r>
              <a:rPr lang="en-US" dirty="0"/>
              <a:t>G</a:t>
            </a:r>
            <a:r>
              <a:rPr lang="en-US" dirty="0" smtClean="0"/>
              <a:t>enerating </a:t>
            </a:r>
            <a:r>
              <a:rPr lang="en-US" dirty="0"/>
              <a:t>T</a:t>
            </a:r>
            <a:r>
              <a:rPr lang="en-US" dirty="0" smtClean="0"/>
              <a:t>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decided to use PHP, HTML and JavaScript(</a:t>
            </a:r>
            <a:r>
              <a:rPr lang="en-US" dirty="0" err="1" smtClean="0"/>
              <a:t>Jquery</a:t>
            </a:r>
            <a:r>
              <a:rPr lang="en-US" dirty="0"/>
              <a:t>)</a:t>
            </a:r>
            <a:r>
              <a:rPr lang="en-US" dirty="0" smtClean="0"/>
              <a:t> for this project. I found this tremendously easier than what was suggested on Sakai.</a:t>
            </a:r>
          </a:p>
          <a:p>
            <a:r>
              <a:rPr lang="en-US" dirty="0" smtClean="0"/>
              <a:t>I came across this YouTube Tutorial : </a:t>
            </a:r>
            <a:r>
              <a:rPr lang="en-US" dirty="0" smtClean="0">
                <a:hlinkClick r:id="rId2"/>
              </a:rPr>
              <a:t>https://www.youtube.com/watch?v=yAmXgDKu2go&amp;list=PLhPyEFL5u-i0zEaDF0IPLYvm8zOKnz70r</a:t>
            </a:r>
            <a:r>
              <a:rPr lang="en-US" dirty="0" smtClean="0"/>
              <a:t> which explained how to set everything up</a:t>
            </a:r>
          </a:p>
          <a:p>
            <a:r>
              <a:rPr lang="en-US" dirty="0" smtClean="0"/>
              <a:t>This was all done from localhost</a:t>
            </a:r>
          </a:p>
          <a:p>
            <a:r>
              <a:rPr lang="en-US" dirty="0" smtClean="0"/>
              <a:t>To style the page, I used CSS</a:t>
            </a:r>
          </a:p>
        </p:txBody>
      </p:sp>
    </p:spTree>
    <p:extLst>
      <p:ext uri="{BB962C8B-B14F-4D97-AF65-F5344CB8AC3E}">
        <p14:creationId xmlns:p14="http://schemas.microsoft.com/office/powerpoint/2010/main" val="349484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(Overview)Awardspace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all my front end work on localhost, I had to upload it to a webhost</a:t>
            </a:r>
          </a:p>
          <a:p>
            <a:r>
              <a:rPr lang="en-US" dirty="0" smtClean="0"/>
              <a:t>Thanks to </a:t>
            </a:r>
            <a:r>
              <a:rPr lang="en-US" dirty="0" err="1" smtClean="0"/>
              <a:t>PHPMyAdmin</a:t>
            </a:r>
            <a:r>
              <a:rPr lang="en-US" dirty="0" smtClean="0"/>
              <a:t>, I was able download my entire database as an insert SQL query, making it easy to upload anywhere</a:t>
            </a:r>
          </a:p>
          <a:p>
            <a:r>
              <a:rPr lang="en-US" dirty="0" smtClean="0"/>
              <a:t>After more Googling, I came across the Awardspace webhost where I paid to host my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6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Drinker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decided to display a table, showing ALL of the selected Drinker’s transactions, ordered by their transaction ID (Time)</a:t>
            </a:r>
          </a:p>
          <a:p>
            <a:r>
              <a:rPr lang="en-US" dirty="0" smtClean="0"/>
              <a:t>I then displayed 2 bar graphs, one which grouped all the bars together, showing how much was spent in the bar by a drinker.</a:t>
            </a:r>
          </a:p>
          <a:p>
            <a:r>
              <a:rPr lang="en-US" dirty="0" smtClean="0"/>
              <a:t>The other displayed how many beers the drinker purchased, regardless of the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0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displayed 5 bar graphs in total on this page</a:t>
            </a:r>
          </a:p>
          <a:p>
            <a:r>
              <a:rPr lang="en-US" dirty="0" smtClean="0"/>
              <a:t>The first one displayed the top spenders for the selected bar</a:t>
            </a:r>
          </a:p>
          <a:p>
            <a:r>
              <a:rPr lang="en-US" dirty="0" smtClean="0"/>
              <a:t>The second displayed the top beer manufactures sold for the selected bar</a:t>
            </a:r>
          </a:p>
          <a:p>
            <a:r>
              <a:rPr lang="en-US" dirty="0" smtClean="0"/>
              <a:t>The third displayed the top beers sold for the selected bar</a:t>
            </a:r>
          </a:p>
          <a:p>
            <a:r>
              <a:rPr lang="en-US" dirty="0" smtClean="0"/>
              <a:t>The fourth displayed the busiest days of the week for the selected bar</a:t>
            </a:r>
          </a:p>
          <a:p>
            <a:r>
              <a:rPr lang="en-US" dirty="0" smtClean="0"/>
              <a:t>The Final displayed the busiest hours of the day for the selected bar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54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displayed 4 bar graphs in total on this page</a:t>
            </a:r>
          </a:p>
          <a:p>
            <a:r>
              <a:rPr lang="en-US" dirty="0" smtClean="0"/>
              <a:t>The first displayed which bar sold the most of the selected beer</a:t>
            </a:r>
          </a:p>
          <a:p>
            <a:r>
              <a:rPr lang="en-US" dirty="0" smtClean="0"/>
              <a:t>The second displayed drinkers who consumed most of the selected beer</a:t>
            </a:r>
          </a:p>
          <a:p>
            <a:r>
              <a:rPr lang="en-US" dirty="0" smtClean="0"/>
              <a:t>The third displayed the day of the week when the most of the selected beer was consumed</a:t>
            </a:r>
          </a:p>
          <a:p>
            <a:r>
              <a:rPr lang="en-US" dirty="0" smtClean="0"/>
              <a:t>The final displayed the hours of the day where the selected beer is most consumed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9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Modifications/</a:t>
            </a:r>
            <a:r>
              <a:rPr lang="en-US" dirty="0" err="1" smtClean="0"/>
              <a:t>Sql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page is very unique</a:t>
            </a:r>
          </a:p>
          <a:p>
            <a:r>
              <a:rPr lang="en-US" dirty="0" smtClean="0"/>
              <a:t>I have 2 different drop down menus</a:t>
            </a:r>
          </a:p>
          <a:p>
            <a:r>
              <a:rPr lang="en-US" dirty="0" smtClean="0"/>
              <a:t>One of which is where you can select a table you’d wish to insert to</a:t>
            </a:r>
          </a:p>
          <a:p>
            <a:r>
              <a:rPr lang="en-US" dirty="0" smtClean="0"/>
              <a:t>After selecting the table from the dropdown menu, you will be prompted with a form</a:t>
            </a:r>
          </a:p>
          <a:p>
            <a:r>
              <a:rPr lang="en-US" dirty="0" smtClean="0"/>
              <a:t>Each row of the form has an attribute name from the table</a:t>
            </a:r>
          </a:p>
          <a:p>
            <a:r>
              <a:rPr lang="en-US" dirty="0" smtClean="0"/>
              <a:t>You then type in each form what you’d like to be inserted into that column for the database</a:t>
            </a:r>
          </a:p>
          <a:p>
            <a:r>
              <a:rPr lang="en-US" dirty="0" smtClean="0"/>
              <a:t>The second dropdown menu does that same thing, but it is for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2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Inserting into /</a:t>
            </a:r>
            <a:r>
              <a:rPr lang="en-US" dirty="0"/>
              <a:t> </a:t>
            </a:r>
            <a:r>
              <a:rPr lang="en-US" dirty="0" smtClean="0"/>
              <a:t>Deleting from bars, and forms for the attributes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17" y="2141538"/>
            <a:ext cx="7400391" cy="3649662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11833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</TotalTime>
  <Words>630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Group 98</vt:lpstr>
      <vt:lpstr>(Overview)Generating the Data</vt:lpstr>
      <vt:lpstr>(Overview)After Generating The Data</vt:lpstr>
      <vt:lpstr>(Overview)Awardspace</vt:lpstr>
      <vt:lpstr>Drinker Page</vt:lpstr>
      <vt:lpstr>Bar Page</vt:lpstr>
      <vt:lpstr>Beer Page</vt:lpstr>
      <vt:lpstr>Modifications/Sql Interface</vt:lpstr>
      <vt:lpstr>Example – Inserting into / Deleting from bars, and forms for the attributes </vt:lpstr>
      <vt:lpstr>Modifications/Sql Interface (Cont..)</vt:lpstr>
      <vt:lpstr>Example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98</dc:title>
  <dc:creator>Joey</dc:creator>
  <cp:lastModifiedBy>Joey</cp:lastModifiedBy>
  <cp:revision>6</cp:revision>
  <dcterms:created xsi:type="dcterms:W3CDTF">2018-11-17T20:57:37Z</dcterms:created>
  <dcterms:modified xsi:type="dcterms:W3CDTF">2018-11-17T21:36:21Z</dcterms:modified>
</cp:coreProperties>
</file>