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8" r:id="rId2"/>
    <p:sldMasterId id="2147483686" r:id="rId3"/>
  </p:sldMasterIdLst>
  <p:notesMasterIdLst>
    <p:notesMasterId r:id="rId52"/>
  </p:notesMasterIdLst>
  <p:sldIdLst>
    <p:sldId id="256" r:id="rId4"/>
    <p:sldId id="257" r:id="rId5"/>
    <p:sldId id="271" r:id="rId6"/>
    <p:sldId id="272" r:id="rId7"/>
    <p:sldId id="307" r:id="rId8"/>
    <p:sldId id="258" r:id="rId9"/>
    <p:sldId id="281" r:id="rId10"/>
    <p:sldId id="282" r:id="rId11"/>
    <p:sldId id="289" r:id="rId12"/>
    <p:sldId id="290" r:id="rId13"/>
    <p:sldId id="302" r:id="rId14"/>
    <p:sldId id="295" r:id="rId15"/>
    <p:sldId id="260" r:id="rId16"/>
    <p:sldId id="284" r:id="rId17"/>
    <p:sldId id="297" r:id="rId18"/>
    <p:sldId id="262" r:id="rId19"/>
    <p:sldId id="299" r:id="rId20"/>
    <p:sldId id="292" r:id="rId21"/>
    <p:sldId id="293" r:id="rId22"/>
    <p:sldId id="308" r:id="rId23"/>
    <p:sldId id="309" r:id="rId24"/>
    <p:sldId id="283" r:id="rId25"/>
    <p:sldId id="304" r:id="rId26"/>
    <p:sldId id="305" r:id="rId27"/>
    <p:sldId id="300" r:id="rId28"/>
    <p:sldId id="294" r:id="rId29"/>
    <p:sldId id="263" r:id="rId30"/>
    <p:sldId id="303" r:id="rId31"/>
    <p:sldId id="264" r:id="rId32"/>
    <p:sldId id="277" r:id="rId33"/>
    <p:sldId id="275" r:id="rId34"/>
    <p:sldId id="276" r:id="rId35"/>
    <p:sldId id="265" r:id="rId36"/>
    <p:sldId id="288" r:id="rId37"/>
    <p:sldId id="279" r:id="rId38"/>
    <p:sldId id="311" r:id="rId39"/>
    <p:sldId id="310" r:id="rId40"/>
    <p:sldId id="312" r:id="rId41"/>
    <p:sldId id="285" r:id="rId42"/>
    <p:sldId id="306" r:id="rId43"/>
    <p:sldId id="286" r:id="rId44"/>
    <p:sldId id="287" r:id="rId45"/>
    <p:sldId id="266" r:id="rId46"/>
    <p:sldId id="267" r:id="rId47"/>
    <p:sldId id="268" r:id="rId48"/>
    <p:sldId id="269" r:id="rId49"/>
    <p:sldId id="280" r:id="rId50"/>
    <p:sldId id="27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Feb 19 – Mar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i="0" dirty="0" smtClean="0"/>
            <a:t>Form the team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12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Divide the responsibility</a:t>
          </a:r>
          <a:endParaRPr lang="en-US" sz="120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Ashley-Builder</a:t>
          </a:r>
          <a:endParaRPr lang="en-US" sz="120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March 26 – April 12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Weekly Meeting with professor to report the progress of the plugin development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Do the research for the WordPress and Plugin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12 – April 19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400" dirty="0" smtClean="0"/>
            <a:t>Create the role and capability of the plugin</a:t>
          </a:r>
          <a:endParaRPr lang="en-US" sz="14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19–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Improve the role and capability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Create </a:t>
          </a:r>
          <a:r>
            <a:rPr lang="en-US" sz="1200" dirty="0" err="1" smtClean="0"/>
            <a:t>OwnerId</a:t>
          </a:r>
          <a:r>
            <a:rPr lang="en-US" sz="1200" dirty="0" smtClean="0"/>
            <a:t> and </a:t>
          </a:r>
          <a:r>
            <a:rPr lang="en-US" sz="1200" dirty="0" err="1" smtClean="0"/>
            <a:t>EditorId</a:t>
          </a:r>
          <a:r>
            <a:rPr lang="en-US" sz="1200" dirty="0" smtClean="0"/>
            <a:t> and save their relations to support the role filter implementation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Integrate Two plugins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CC204732-D670-480E-B22F-DF66E783FE09}">
      <dgm:prSet phldrT="[Text]" custT="1"/>
      <dgm:spPr/>
      <dgm:t>
        <a:bodyPr/>
        <a:lstStyle/>
        <a:p>
          <a:endParaRPr lang="en-US" sz="1600" dirty="0"/>
        </a:p>
      </dgm:t>
    </dgm:pt>
    <dgm:pt modelId="{B600B12E-56F3-4B49-A1BA-C0673C05627A}" type="parTrans" cxnId="{6147F771-062A-41D9-9EE2-5D1BE5C2701E}">
      <dgm:prSet/>
      <dgm:spPr/>
      <dgm:t>
        <a:bodyPr/>
        <a:lstStyle/>
        <a:p>
          <a:endParaRPr lang="zh-CN" altLang="en-US"/>
        </a:p>
      </dgm:t>
    </dgm:pt>
    <dgm:pt modelId="{A4C7BEDE-9945-4E3D-B592-73606D0325CF}" type="sibTrans" cxnId="{6147F771-062A-41D9-9EE2-5D1BE5C2701E}">
      <dgm:prSet/>
      <dgm:spPr/>
      <dgm:t>
        <a:bodyPr/>
        <a:lstStyle/>
        <a:p>
          <a:endParaRPr lang="zh-CN" altLang="en-US"/>
        </a:p>
      </dgm:t>
    </dgm:pt>
    <dgm:pt modelId="{A493F360-404F-4E72-8B12-2D88E24620EC}">
      <dgm:prSet phldrT="[Text]" custT="1"/>
      <dgm:spPr/>
      <dgm:t>
        <a:bodyPr/>
        <a:lstStyle/>
        <a:p>
          <a:r>
            <a:rPr lang="en-US" sz="1600" dirty="0" smtClean="0"/>
            <a:t>Introduce WP</a:t>
          </a:r>
          <a:endParaRPr lang="en-US" sz="1600" dirty="0"/>
        </a:p>
      </dgm:t>
    </dgm:pt>
    <dgm:pt modelId="{2CE00782-9675-46C8-BA4A-C93F2926BDA9}" type="parTrans" cxnId="{5264750B-EFC4-4936-BE04-7190663127CF}">
      <dgm:prSet/>
      <dgm:spPr/>
      <dgm:t>
        <a:bodyPr/>
        <a:lstStyle/>
        <a:p>
          <a:endParaRPr lang="zh-CN" altLang="en-US"/>
        </a:p>
      </dgm:t>
    </dgm:pt>
    <dgm:pt modelId="{39F4B269-E9FE-4FB5-9560-09E7F3C0E89F}" type="sibTrans" cxnId="{5264750B-EFC4-4936-BE04-7190663127CF}">
      <dgm:prSet/>
      <dgm:spPr/>
      <dgm:t>
        <a:bodyPr/>
        <a:lstStyle/>
        <a:p>
          <a:endParaRPr lang="zh-CN" altLang="en-US"/>
        </a:p>
      </dgm:t>
    </dgm:pt>
    <dgm:pt modelId="{BD127646-F7EB-4A59-8191-8A1B5C7CA33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 smtClean="0"/>
            <a:t>Chandan</a:t>
          </a:r>
          <a:r>
            <a:rPr lang="en-US" sz="1200" dirty="0" smtClean="0"/>
            <a:t>-Analyzer</a:t>
          </a:r>
          <a:endParaRPr lang="en-US" sz="1200" dirty="0"/>
        </a:p>
      </dgm:t>
    </dgm:pt>
    <dgm:pt modelId="{C10E8626-7882-42C1-A1F2-1A334F2BA3AF}" type="parTrans" cxnId="{D6C07E69-84AC-47C6-89EC-6B46C66C02CB}">
      <dgm:prSet/>
      <dgm:spPr/>
      <dgm:t>
        <a:bodyPr/>
        <a:lstStyle/>
        <a:p>
          <a:endParaRPr lang="zh-CN" altLang="en-US"/>
        </a:p>
      </dgm:t>
    </dgm:pt>
    <dgm:pt modelId="{CE90B1DA-CA08-4F87-AFD3-78D925F19846}" type="sibTrans" cxnId="{D6C07E69-84AC-47C6-89EC-6B46C66C02CB}">
      <dgm:prSet/>
      <dgm:spPr/>
      <dgm:t>
        <a:bodyPr/>
        <a:lstStyle/>
        <a:p>
          <a:endParaRPr lang="zh-CN" altLang="en-US"/>
        </a:p>
      </dgm:t>
    </dgm:pt>
    <dgm:pt modelId="{C67DA9FB-4447-4569-93F6-B5CE1CBF4EC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Guide Team members to develop plugin and to use databases</a:t>
          </a:r>
          <a:endParaRPr lang="en-US" sz="1400" dirty="0"/>
        </a:p>
      </dgm:t>
    </dgm:pt>
    <dgm:pt modelId="{33A6D5D3-5B53-49C9-B889-2CE44AAFDAAD}" type="parTrans" cxnId="{7E6796D9-BF7D-4B75-AD8C-9D1E703E513E}">
      <dgm:prSet/>
      <dgm:spPr/>
      <dgm:t>
        <a:bodyPr/>
        <a:lstStyle/>
        <a:p>
          <a:endParaRPr lang="zh-CN" altLang="en-US"/>
        </a:p>
      </dgm:t>
    </dgm:pt>
    <dgm:pt modelId="{CFEFAC0D-D504-46C9-B72D-DE61A8209BE7}" type="sibTrans" cxnId="{7E6796D9-BF7D-4B75-AD8C-9D1E703E513E}">
      <dgm:prSet/>
      <dgm:spPr/>
      <dgm:t>
        <a:bodyPr/>
        <a:lstStyle/>
        <a:p>
          <a:endParaRPr lang="zh-CN" altLang="en-US"/>
        </a:p>
      </dgm:t>
    </dgm:pt>
    <dgm:pt modelId="{71C1B5B5-49EB-4BAA-A922-111D74B0D07A}">
      <dgm:prSet custT="1"/>
      <dgm:spPr/>
      <dgm:t>
        <a:bodyPr/>
        <a:lstStyle/>
        <a:p>
          <a:r>
            <a:rPr lang="en-US" sz="1400" dirty="0" smtClean="0"/>
            <a:t>Create the UI for owner to view editors</a:t>
          </a:r>
          <a:endParaRPr lang="en-US" sz="1400" dirty="0"/>
        </a:p>
      </dgm:t>
    </dgm:pt>
    <dgm:pt modelId="{C2EB1782-3B9C-4D22-99AB-F32DDA4AB317}" type="parTrans" cxnId="{A0A16B7D-5DD5-4EF2-A896-C7CEC3C01BC1}">
      <dgm:prSet/>
      <dgm:spPr/>
      <dgm:t>
        <a:bodyPr/>
        <a:lstStyle/>
        <a:p>
          <a:endParaRPr lang="zh-CN" altLang="en-US"/>
        </a:p>
      </dgm:t>
    </dgm:pt>
    <dgm:pt modelId="{6DA769A7-95A0-4B6E-93C6-E02B7BD2E247}" type="sibTrans" cxnId="{A0A16B7D-5DD5-4EF2-A896-C7CEC3C01BC1}">
      <dgm:prSet/>
      <dgm:spPr/>
      <dgm:t>
        <a:bodyPr/>
        <a:lstStyle/>
        <a:p>
          <a:endParaRPr lang="zh-CN" altLang="en-US"/>
        </a:p>
      </dgm:t>
    </dgm:pt>
    <dgm:pt modelId="{021FACF3-2D92-4CFB-A1FE-264F0B2D23E2}">
      <dgm:prSet custT="1"/>
      <dgm:spPr/>
      <dgm:t>
        <a:bodyPr/>
        <a:lstStyle/>
        <a:p>
          <a:endParaRPr lang="en-US" sz="1200" dirty="0"/>
        </a:p>
      </dgm:t>
    </dgm:pt>
    <dgm:pt modelId="{F31D8ACE-0E19-49A7-BDD9-B02AD3F96D65}" type="parTrans" cxnId="{6E3CE031-3BEB-49B8-BDC4-F48C11A81DE1}">
      <dgm:prSet/>
      <dgm:spPr/>
      <dgm:t>
        <a:bodyPr/>
        <a:lstStyle/>
        <a:p>
          <a:endParaRPr lang="zh-CN" altLang="en-US"/>
        </a:p>
      </dgm:t>
    </dgm:pt>
    <dgm:pt modelId="{01B79638-640E-4717-AAC4-446FEFB18078}" type="sibTrans" cxnId="{6E3CE031-3BEB-49B8-BDC4-F48C11A81DE1}">
      <dgm:prSet/>
      <dgm:spPr/>
      <dgm:t>
        <a:bodyPr/>
        <a:lstStyle/>
        <a:p>
          <a:endParaRPr lang="zh-CN" altLang="en-US"/>
        </a:p>
      </dgm:t>
    </dgm:pt>
    <dgm:pt modelId="{51593379-48B5-4844-9851-CD6D2AF5ED6E}">
      <dgm:prSet phldrT="[Text]" custT="1"/>
      <dgm:spPr/>
      <dgm:t>
        <a:bodyPr/>
        <a:lstStyle/>
        <a:p>
          <a:r>
            <a:rPr lang="en-US" sz="1400" dirty="0" smtClean="0"/>
            <a:t>Give suggestions to both teams</a:t>
          </a:r>
          <a:endParaRPr lang="en-US" sz="1400" dirty="0"/>
        </a:p>
      </dgm:t>
    </dgm:pt>
    <dgm:pt modelId="{F5806F03-0E93-4CEB-94AA-8BBA962DA8FD}" type="parTrans" cxnId="{36EEE1D2-FCD3-461D-A93F-EC4AC0EF659B}">
      <dgm:prSet/>
      <dgm:spPr/>
      <dgm:t>
        <a:bodyPr/>
        <a:lstStyle/>
        <a:p>
          <a:endParaRPr lang="zh-CN" altLang="en-US"/>
        </a:p>
      </dgm:t>
    </dgm:pt>
    <dgm:pt modelId="{78C62DBA-7ED6-47B1-85EA-EC39C93149DD}" type="sibTrans" cxnId="{36EEE1D2-FCD3-461D-A93F-EC4AC0EF659B}">
      <dgm:prSet/>
      <dgm:spPr/>
      <dgm:t>
        <a:bodyPr/>
        <a:lstStyle/>
        <a:p>
          <a:endParaRPr lang="zh-CN" altLang="en-US"/>
        </a:p>
      </dgm:t>
    </dgm:pt>
    <dgm:pt modelId="{0DBAD8B0-E375-4E1A-99B8-308CE9CB3B98}">
      <dgm:prSet custT="1"/>
      <dgm:spPr/>
      <dgm:t>
        <a:bodyPr/>
        <a:lstStyle/>
        <a:p>
          <a:r>
            <a:rPr lang="en-US" sz="1400" dirty="0" smtClean="0"/>
            <a:t>Upload plugins to the test site</a:t>
          </a:r>
          <a:endParaRPr lang="en-US" sz="1400" dirty="0"/>
        </a:p>
      </dgm:t>
    </dgm:pt>
    <dgm:pt modelId="{4EC29981-7561-46E7-8F43-BCD8748CD0AF}" type="parTrans" cxnId="{8372D5AD-BBD2-4161-BB76-C4A50E91569B}">
      <dgm:prSet/>
      <dgm:spPr/>
      <dgm:t>
        <a:bodyPr/>
        <a:lstStyle/>
        <a:p>
          <a:endParaRPr lang="zh-CN" altLang="en-US"/>
        </a:p>
      </dgm:t>
    </dgm:pt>
    <dgm:pt modelId="{E26C59F7-4C3E-4B1B-ABC6-532AB7015F9B}" type="sibTrans" cxnId="{8372D5AD-BBD2-4161-BB76-C4A50E91569B}">
      <dgm:prSet/>
      <dgm:spPr/>
      <dgm:t>
        <a:bodyPr/>
        <a:lstStyle/>
        <a:p>
          <a:endParaRPr lang="zh-CN" alt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F8199647-29C2-46F7-B172-7FEBD44EB55A}" type="presOf" srcId="{7DA1E765-8C37-45A3-AEF2-EA84E63F1EC8}" destId="{D575341E-9756-4E6B-AEB2-D1E956FBBA22}" srcOrd="1" destOrd="0" presId="urn:microsoft.com/office/officeart/2005/8/layout/hProcess4"/>
    <dgm:cxn modelId="{717632E8-A5D9-4B5F-AA7E-F715D8EFB450}" type="presOf" srcId="{0E78FFF1-5D8C-4EB8-862C-B2B54F34A3C7}" destId="{E7312CFD-E416-43FB-A8C8-119A4CBFFDA2}" srcOrd="0" destOrd="1" presId="urn:microsoft.com/office/officeart/2005/8/layout/hProcess4"/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67A78F1E-2B3A-44F2-9906-A4925B8BB136}" type="presOf" srcId="{0DBAD8B0-E375-4E1A-99B8-308CE9CB3B98}" destId="{FD1A1B61-5E36-4D60-8582-3592A3E8ACA7}" srcOrd="0" destOrd="2" presId="urn:microsoft.com/office/officeart/2005/8/layout/hProcess4"/>
    <dgm:cxn modelId="{36EEE1D2-FCD3-461D-A93F-EC4AC0EF659B}" srcId="{9C04CD8D-E795-41E2-995E-9D231FE06B64}" destId="{51593379-48B5-4844-9851-CD6D2AF5ED6E}" srcOrd="1" destOrd="0" parTransId="{F5806F03-0E93-4CEB-94AA-8BBA962DA8FD}" sibTransId="{78C62DBA-7ED6-47B1-85EA-EC39C93149DD}"/>
    <dgm:cxn modelId="{3A1DD591-44CD-4D0D-A115-81532E04782D}" type="presOf" srcId="{00EE54C9-8EF8-4543-82A7-41F70241B22B}" destId="{4E18CBBA-1AE7-4139-B0D7-310426282334}" srcOrd="1" destOrd="2" presId="urn:microsoft.com/office/officeart/2005/8/layout/hProcess4"/>
    <dgm:cxn modelId="{FA7D3752-3912-40F1-9FFA-C62E3487D1EB}" srcId="{485FCC25-998F-41C1-B60E-D3E2953F5F43}" destId="{0E78FFF1-5D8C-4EB8-862C-B2B54F34A3C7}" srcOrd="1" destOrd="0" parTransId="{E57B0B9C-01E9-4ED4-8748-E414CA4BC6BF}" sibTransId="{A010172A-A7D9-4189-AABF-862956444F87}"/>
    <dgm:cxn modelId="{85C5607D-3565-4959-AC0D-0E27A9C2389E}" type="presOf" srcId="{7DA1E765-8C37-45A3-AEF2-EA84E63F1EC8}" destId="{B2A38F1B-B08D-4A31-91E9-8F807DDDA7C4}" srcOrd="0" destOrd="0" presId="urn:microsoft.com/office/officeart/2005/8/layout/hProcess4"/>
    <dgm:cxn modelId="{BCF6D36E-B062-436A-A03B-08C50684395A}" type="presOf" srcId="{0DBAD8B0-E375-4E1A-99B8-308CE9CB3B98}" destId="{F3BA0791-09EC-440B-A2B2-2D1CBF9F7E4E}" srcOrd="1" destOrd="2" presId="urn:microsoft.com/office/officeart/2005/8/layout/hProcess4"/>
    <dgm:cxn modelId="{F00FCD65-B89E-4EE6-920A-F437B5B95B30}" type="presOf" srcId="{9D4FE37B-1975-414B-A6B4-AAA63AE70CE4}" destId="{74B04378-6A25-4921-8386-A298F71D872F}" srcOrd="1" destOrd="0" presId="urn:microsoft.com/office/officeart/2005/8/layout/hProcess4"/>
    <dgm:cxn modelId="{7E3C71F0-87F6-4442-AB98-209C44DAAFFC}" type="presOf" srcId="{2771C549-6F4E-4F7D-87CE-9FCB7A36A336}" destId="{FE3641C0-A281-498B-9C85-AD905D5BBFCE}" srcOrd="0" destOrd="0" presId="urn:microsoft.com/office/officeart/2005/8/layout/hProcess4"/>
    <dgm:cxn modelId="{171AF097-82F4-401D-86E6-102C6DB5AC37}" type="presOf" srcId="{51593379-48B5-4844-9851-CD6D2AF5ED6E}" destId="{B2A38F1B-B08D-4A31-91E9-8F807DDDA7C4}" srcOrd="0" destOrd="1" presId="urn:microsoft.com/office/officeart/2005/8/layout/hProcess4"/>
    <dgm:cxn modelId="{6F8C4E73-521D-48CE-8D0B-BDF6FEC59F1D}" type="presOf" srcId="{C97811C0-1DD0-481A-9E4A-09481A38A231}" destId="{D5CD915F-0079-4587-9342-2C17C45C350D}" srcOrd="0" destOrd="0" presId="urn:microsoft.com/office/officeart/2005/8/layout/hProcess4"/>
    <dgm:cxn modelId="{6C618FC5-C279-485C-B85B-3832005EA9D6}" type="presOf" srcId="{08E2845E-FEAB-4EF1-B702-43EF504C0369}" destId="{8A3CE31F-AA4C-403B-A5CA-89B4A7F0950F}" srcOrd="0" destOrd="0" presId="urn:microsoft.com/office/officeart/2005/8/layout/hProcess4"/>
    <dgm:cxn modelId="{CF3FC002-6935-4937-AF56-4D77FA4EA363}" type="presOf" srcId="{C67DA9FB-4447-4569-93F6-B5CE1CBF4EC3}" destId="{A5BB511C-F641-4928-B1FC-C0BCF0D3C81E}" srcOrd="0" destOrd="3" presId="urn:microsoft.com/office/officeart/2005/8/layout/hProcess4"/>
    <dgm:cxn modelId="{83E7B34F-DAE9-4760-BCC9-E98CB03DF59D}" type="presOf" srcId="{3134F01A-EA65-4766-8698-ADCAEDE2545B}" destId="{373FD5A3-528C-41EF-A1E4-6F3259C79F72}" srcOrd="0" destOrd="0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1C65EB5B-DAB6-492E-979F-A869875ADA08}" type="presOf" srcId="{9C04CD8D-E795-41E2-995E-9D231FE06B64}" destId="{716E4D55-BDDD-412B-9825-F6745B96A31A}" srcOrd="0" destOrd="0" presId="urn:microsoft.com/office/officeart/2005/8/layout/hProcess4"/>
    <dgm:cxn modelId="{4AC36392-ADD7-46FE-99E1-2603E24AB373}" type="presOf" srcId="{60748CE7-C7F6-4B72-81D4-6C8F9A8122BF}" destId="{E7312CFD-E416-43FB-A8C8-119A4CBFFDA2}" srcOrd="0" destOrd="0" presId="urn:microsoft.com/office/officeart/2005/8/layout/hProcess4"/>
    <dgm:cxn modelId="{7E6796D9-BF7D-4B75-AD8C-9D1E703E513E}" srcId="{B8260354-AF8D-428E-B6FF-EADA02A6A0A1}" destId="{C67DA9FB-4447-4569-93F6-B5CE1CBF4EC3}" srcOrd="3" destOrd="0" parTransId="{33A6D5D3-5B53-49C9-B889-2CE44AAFDAAD}" sibTransId="{CFEFAC0D-D504-46C9-B72D-DE61A8209BE7}"/>
    <dgm:cxn modelId="{6147F771-062A-41D9-9EE2-5D1BE5C2701E}" srcId="{485FCC25-998F-41C1-B60E-D3E2953F5F43}" destId="{CC204732-D670-480E-B22F-DF66E783FE09}" srcOrd="3" destOrd="0" parTransId="{B600B12E-56F3-4B49-A1BA-C0673C05627A}" sibTransId="{A4C7BEDE-9945-4E3D-B592-73606D0325CF}"/>
    <dgm:cxn modelId="{0F99B1D0-8512-4DB5-8EA8-CE3CB913915A}" type="presOf" srcId="{B32A50F0-3E63-4B59-BA82-50F58167ED85}" destId="{F3BA0791-09EC-440B-A2B2-2D1CBF9F7E4E}" srcOrd="1" destOrd="0" presId="urn:microsoft.com/office/officeart/2005/8/layout/hProcess4"/>
    <dgm:cxn modelId="{A9ED98E2-B9C4-42E7-95D1-FC05536C3DF9}" type="presOf" srcId="{4FB721EB-4865-43BB-B56C-D3FD75C598AE}" destId="{228B37EC-0676-4F1F-9DBB-DF003E6C4BFD}" srcOrd="0" destOrd="0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16FD0B78-4DCC-4BC8-8584-417882713ED3}" type="presOf" srcId="{C67DA9FB-4447-4569-93F6-B5CE1CBF4EC3}" destId="{74B04378-6A25-4921-8386-A298F71D872F}" srcOrd="1" destOrd="3" presId="urn:microsoft.com/office/officeart/2005/8/layout/hProcess4"/>
    <dgm:cxn modelId="{DDDF14B3-0ACF-478A-BACD-1F3700A37180}" type="presOf" srcId="{53AE9931-7F91-455E-BAAC-1C63518F4EC5}" destId="{74B04378-6A25-4921-8386-A298F71D872F}" srcOrd="1" destOrd="1" presId="urn:microsoft.com/office/officeart/2005/8/layout/hProcess4"/>
    <dgm:cxn modelId="{A245D92E-FC5C-4F91-AE9D-5001C7166FE5}" type="presOf" srcId="{60748CE7-C7F6-4B72-81D4-6C8F9A8122BF}" destId="{2953DD30-BA8C-4D9C-8221-7D76B55635ED}" srcOrd="1" destOrd="0" presId="urn:microsoft.com/office/officeart/2005/8/layout/hProcess4"/>
    <dgm:cxn modelId="{0C560806-A085-47CC-B676-4D3DB0437A23}" type="presOf" srcId="{A493F360-404F-4E72-8B12-2D88E24620EC}" destId="{2953DD30-BA8C-4D9C-8221-7D76B55635ED}" srcOrd="1" destOrd="2" presId="urn:microsoft.com/office/officeart/2005/8/layout/hProcess4"/>
    <dgm:cxn modelId="{D6C07E69-84AC-47C6-89EC-6B46C66C02CB}" srcId="{B8260354-AF8D-428E-B6FF-EADA02A6A0A1}" destId="{BD127646-F7EB-4A59-8191-8A1B5C7CA33C}" srcOrd="2" destOrd="0" parTransId="{C10E8626-7882-42C1-A1F2-1A334F2BA3AF}" sibTransId="{CE90B1DA-CA08-4F87-AFD3-78D925F19846}"/>
    <dgm:cxn modelId="{55E87E56-D78E-41E9-B9CB-93F2B63AA921}" type="presOf" srcId="{485FCC25-998F-41C1-B60E-D3E2953F5F43}" destId="{DBACE80F-F845-4A8E-B2FE-AD0C5CA163BC}" srcOrd="0" destOrd="0" presId="urn:microsoft.com/office/officeart/2005/8/layout/hProcess4"/>
    <dgm:cxn modelId="{09C5AAB2-4D2A-47BA-8231-9CA34605BC24}" type="presOf" srcId="{71C1B5B5-49EB-4BAA-A922-111D74B0D07A}" destId="{FD1A1B61-5E36-4D60-8582-3592A3E8ACA7}" srcOrd="0" destOrd="1" presId="urn:microsoft.com/office/officeart/2005/8/layout/hProcess4"/>
    <dgm:cxn modelId="{D930FD1C-E981-4C1C-9CBD-65B347FCE1A9}" type="presOf" srcId="{BD127646-F7EB-4A59-8191-8A1B5C7CA33C}" destId="{A5BB511C-F641-4928-B1FC-C0BCF0D3C81E}" srcOrd="0" destOrd="2" presId="urn:microsoft.com/office/officeart/2005/8/layout/hProcess4"/>
    <dgm:cxn modelId="{2FB168E4-8796-4829-832F-5F587F1066AD}" srcId="{1AB6263D-62FA-47C3-95F1-5DA912BB88C8}" destId="{7A17B2AD-DFBE-47A9-A446-D405385D7F3B}" srcOrd="1" destOrd="0" parTransId="{C46D0C07-BE5A-488B-B031-9E9FB86C47FF}" sibTransId="{1C6FA7CD-0F86-4202-AC24-B6F9A5E198A1}"/>
    <dgm:cxn modelId="{50E214D1-AA0D-4153-AC7E-53F72D6434A7}" type="presOf" srcId="{71C1B5B5-49EB-4BAA-A922-111D74B0D07A}" destId="{F3BA0791-09EC-440B-A2B2-2D1CBF9F7E4E}" srcOrd="1" destOrd="1" presId="urn:microsoft.com/office/officeart/2005/8/layout/hProcess4"/>
    <dgm:cxn modelId="{9439F71F-020D-4832-BF76-2FAAF5FBEA9B}" type="presOf" srcId="{51593379-48B5-4844-9851-CD6D2AF5ED6E}" destId="{D575341E-9756-4E6B-AEB2-D1E956FBBA22}" srcOrd="1" destOrd="1" presId="urn:microsoft.com/office/officeart/2005/8/layout/hProcess4"/>
    <dgm:cxn modelId="{1D8152E3-96D3-45E2-9B57-10FB692DCA38}" type="presOf" srcId="{BD127646-F7EB-4A59-8191-8A1B5C7CA33C}" destId="{74B04378-6A25-4921-8386-A298F71D872F}" srcOrd="1" destOrd="2" presId="urn:microsoft.com/office/officeart/2005/8/layout/hProcess4"/>
    <dgm:cxn modelId="{672CC31E-9296-49D9-A615-9FFF37A04D22}" type="presOf" srcId="{1AB6263D-62FA-47C3-95F1-5DA912BB88C8}" destId="{55D1E9C5-56CA-48FB-BD4E-E16AD79E17AB}" srcOrd="0" destOrd="0" presId="urn:microsoft.com/office/officeart/2005/8/layout/hProcess4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5ED7E9A1-7CA7-4D8E-8830-A1D1C0376309}" type="presOf" srcId="{D332DB11-4409-4A58-962A-6E907AF390DF}" destId="{BBE8CBC6-69CF-4153-BAA6-1A65BF9BB4DE}" srcOrd="0" destOrd="0" presId="urn:microsoft.com/office/officeart/2005/8/layout/hProcess4"/>
    <dgm:cxn modelId="{023A394C-82FC-4E35-BB67-A5983D948A09}" type="presOf" srcId="{E06C95F3-C8F4-45E7-BAF5-4EDE4F90B76E}" destId="{57E15F1B-41F3-4ADE-B96B-93FB399EAE5B}" srcOrd="0" destOrd="0" presId="urn:microsoft.com/office/officeart/2005/8/layout/hProcess4"/>
    <dgm:cxn modelId="{3AAADD0F-5388-467F-B5AD-24B734F875E3}" srcId="{D332DB11-4409-4A58-962A-6E907AF390DF}" destId="{3134F01A-EA65-4766-8698-ADCAEDE2545B}" srcOrd="0" destOrd="0" parTransId="{1614BF4C-662C-47B1-B815-3C2E2AB0A81E}" sibTransId="{C339EDB5-F23A-44FF-81BE-989FA133519B}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1FEB5700-EDBB-439A-9CC9-8DFA077828A5}" type="presOf" srcId="{79397C26-A3B4-40F2-9646-938F27BFDC75}" destId="{B6D9DD95-0610-48E3-B923-BABEBD005EC7}" srcOrd="0" destOrd="0" presId="urn:microsoft.com/office/officeart/2005/8/layout/hProcess4"/>
    <dgm:cxn modelId="{432E755D-F6E2-424F-B561-6991F799201A}" type="presOf" srcId="{021FACF3-2D92-4CFB-A1FE-264F0B2D23E2}" destId="{C8C0BFCA-E1D4-440C-9836-7393CF756F47}" srcOrd="0" destOrd="0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5264750B-EFC4-4936-BE04-7190663127CF}" srcId="{485FCC25-998F-41C1-B60E-D3E2953F5F43}" destId="{A493F360-404F-4E72-8B12-2D88E24620EC}" srcOrd="2" destOrd="0" parTransId="{2CE00782-9675-46C8-BA4A-C93F2926BDA9}" sibTransId="{39F4B269-E9FE-4FB5-9560-09E7F3C0E89F}"/>
    <dgm:cxn modelId="{6D72D42A-3825-4BC0-A825-B1AEDDA2F3DC}" type="presOf" srcId="{CC204732-D670-480E-B22F-DF66E783FE09}" destId="{2953DD30-BA8C-4D9C-8221-7D76B55635ED}" srcOrd="1" destOrd="3" presId="urn:microsoft.com/office/officeart/2005/8/layout/hProcess4"/>
    <dgm:cxn modelId="{469EED53-1E2A-4C53-885B-1698A9DF0098}" type="presOf" srcId="{A493F360-404F-4E72-8B12-2D88E24620EC}" destId="{E7312CFD-E416-43FB-A8C8-119A4CBFFDA2}" srcOrd="0" destOrd="2" presId="urn:microsoft.com/office/officeart/2005/8/layout/hProcess4"/>
    <dgm:cxn modelId="{BEC14CB0-A6D3-4070-8F4B-3C459932C3AA}" type="presOf" srcId="{00EE54C9-8EF8-4543-82A7-41F70241B22B}" destId="{C8C0BFCA-E1D4-440C-9836-7393CF756F47}" srcOrd="0" destOrd="2" presId="urn:microsoft.com/office/officeart/2005/8/layout/hProcess4"/>
    <dgm:cxn modelId="{F988F2DA-BCBC-405A-A3A1-8FBB7E21D751}" type="presOf" srcId="{7A17B2AD-DFBE-47A9-A446-D405385D7F3B}" destId="{C8C0BFCA-E1D4-440C-9836-7393CF756F47}" srcOrd="0" destOrd="1" presId="urn:microsoft.com/office/officeart/2005/8/layout/hProcess4"/>
    <dgm:cxn modelId="{88069888-F00A-40D2-AB26-62D7C205C334}" type="presOf" srcId="{3134F01A-EA65-4766-8698-ADCAEDE2545B}" destId="{1536410D-CB02-4076-8040-6EEFEA40305B}" srcOrd="1" destOrd="0" presId="urn:microsoft.com/office/officeart/2005/8/layout/hProcess4"/>
    <dgm:cxn modelId="{1865EDC5-0C5A-4024-A9EB-245E80820EC9}" type="presOf" srcId="{7A17B2AD-DFBE-47A9-A446-D405385D7F3B}" destId="{4E18CBBA-1AE7-4139-B0D7-310426282334}" srcOrd="1" destOrd="1" presId="urn:microsoft.com/office/officeart/2005/8/layout/hProcess4"/>
    <dgm:cxn modelId="{45229B60-0A8D-4937-96E9-97AB3AFC36AF}" type="presOf" srcId="{53AE9931-7F91-455E-BAAC-1C63518F4EC5}" destId="{A5BB511C-F641-4928-B1FC-C0BCF0D3C81E}" srcOrd="0" destOrd="1" presId="urn:microsoft.com/office/officeart/2005/8/layout/hProcess4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89DF2853-AB56-400F-9318-F69CAB8A4414}" type="presOf" srcId="{9D4FE37B-1975-414B-A6B4-AAA63AE70CE4}" destId="{A5BB511C-F641-4928-B1FC-C0BCF0D3C81E}" srcOrd="0" destOrd="0" presId="urn:microsoft.com/office/officeart/2005/8/layout/hProcess4"/>
    <dgm:cxn modelId="{BBD60A96-E2E1-4D32-BAE1-2717F6CBD98C}" type="presOf" srcId="{B8260354-AF8D-428E-B6FF-EADA02A6A0A1}" destId="{A0F0CD08-A2D2-4459-A948-5004E606AE0E}" srcOrd="0" destOrd="0" presId="urn:microsoft.com/office/officeart/2005/8/layout/hProcess4"/>
    <dgm:cxn modelId="{6E3CE031-3BEB-49B8-BDC4-F48C11A81DE1}" srcId="{1AB6263D-62FA-47C3-95F1-5DA912BB88C8}" destId="{021FACF3-2D92-4CFB-A1FE-264F0B2D23E2}" srcOrd="0" destOrd="0" parTransId="{F31D8ACE-0E19-49A7-BDD9-B02AD3F96D65}" sibTransId="{01B79638-640E-4717-AAC4-446FEFB18078}"/>
    <dgm:cxn modelId="{B5286246-E64C-444E-BE04-A146FBE89EA1}" type="presOf" srcId="{0E78FFF1-5D8C-4EB8-862C-B2B54F34A3C7}" destId="{2953DD30-BA8C-4D9C-8221-7D76B55635ED}" srcOrd="1" destOrd="1" presId="urn:microsoft.com/office/officeart/2005/8/layout/hProcess4"/>
    <dgm:cxn modelId="{A0A16B7D-5DD5-4EF2-A896-C7CEC3C01BC1}" srcId="{C97811C0-1DD0-481A-9E4A-09481A38A231}" destId="{71C1B5B5-49EB-4BAA-A922-111D74B0D07A}" srcOrd="1" destOrd="0" parTransId="{C2EB1782-3B9C-4D22-99AB-F32DDA4AB317}" sibTransId="{6DA769A7-95A0-4B6E-93C6-E02B7BD2E247}"/>
    <dgm:cxn modelId="{0B3E7CEA-6023-46C5-8D59-E700229BB1A2}" type="presOf" srcId="{B32A50F0-3E63-4B59-BA82-50F58167ED85}" destId="{FD1A1B61-5E36-4D60-8582-3592A3E8ACA7}" srcOrd="0" destOrd="0" presId="urn:microsoft.com/office/officeart/2005/8/layout/hProcess4"/>
    <dgm:cxn modelId="{FCB79086-F395-4049-8EC8-FE24D2EBD440}" type="presOf" srcId="{CC204732-D670-480E-B22F-DF66E783FE09}" destId="{E7312CFD-E416-43FB-A8C8-119A4CBFFDA2}" srcOrd="0" destOrd="3" presId="urn:microsoft.com/office/officeart/2005/8/layout/hProcess4"/>
    <dgm:cxn modelId="{7084BE2B-2953-44D6-B1A1-92EA40E48F7F}" type="presOf" srcId="{021FACF3-2D92-4CFB-A1FE-264F0B2D23E2}" destId="{4E18CBBA-1AE7-4139-B0D7-310426282334}" srcOrd="1" destOrd="0" presId="urn:microsoft.com/office/officeart/2005/8/layout/hProcess4"/>
    <dgm:cxn modelId="{8372D5AD-BBD2-4161-BB76-C4A50E91569B}" srcId="{C97811C0-1DD0-481A-9E4A-09481A38A231}" destId="{0DBAD8B0-E375-4E1A-99B8-308CE9CB3B98}" srcOrd="2" destOrd="0" parTransId="{4EC29981-7561-46E7-8F43-BCD8748CD0AF}" sibTransId="{E26C59F7-4C3E-4B1B-ABC6-532AB7015F9B}"/>
    <dgm:cxn modelId="{EDB23481-F37F-4185-9289-D5EB80C9370C}" type="presOf" srcId="{9D7C6185-2294-4B7D-9A2D-6FD2C14E8891}" destId="{894E42C0-9E91-4911-BBC0-CB775A6A3EC3}" srcOrd="0" destOrd="0" presId="urn:microsoft.com/office/officeart/2005/8/layout/hProcess4"/>
    <dgm:cxn modelId="{032538D1-29FE-4900-9736-F88ECA402641}" srcId="{1AB6263D-62FA-47C3-95F1-5DA912BB88C8}" destId="{00EE54C9-8EF8-4543-82A7-41F70241B22B}" srcOrd="2" destOrd="0" parTransId="{7D8F530F-8CE5-4371-A64C-EF62A640D887}" sibTransId="{68197A9E-6C0A-4B3A-B5F3-13B20C905FB8}"/>
    <dgm:cxn modelId="{AB35E8D7-6CBA-4E5E-BD5A-C15E09594172}" type="presParOf" srcId="{FE3641C0-A281-498B-9C85-AD905D5BBFCE}" destId="{8DCF76D0-D19B-48F1-9FDD-52E8858909DC}" srcOrd="0" destOrd="0" presId="urn:microsoft.com/office/officeart/2005/8/layout/hProcess4"/>
    <dgm:cxn modelId="{FC749E57-0245-4F9D-B1A9-4FEC475F93E2}" type="presParOf" srcId="{FE3641C0-A281-498B-9C85-AD905D5BBFCE}" destId="{4BFE44EA-B845-404F-998C-E3DF7C6371BE}" srcOrd="1" destOrd="0" presId="urn:microsoft.com/office/officeart/2005/8/layout/hProcess4"/>
    <dgm:cxn modelId="{29401E70-922E-4386-B719-5B8EC75914FF}" type="presParOf" srcId="{FE3641C0-A281-498B-9C85-AD905D5BBFCE}" destId="{17866106-D28F-478F-AB78-C63C4108F23C}" srcOrd="2" destOrd="0" presId="urn:microsoft.com/office/officeart/2005/8/layout/hProcess4"/>
    <dgm:cxn modelId="{503874C6-DAA1-4B34-8306-ECCFD92CC901}" type="presParOf" srcId="{17866106-D28F-478F-AB78-C63C4108F23C}" destId="{8D931E45-5411-4EDD-A03B-60279A30CD1F}" srcOrd="0" destOrd="0" presId="urn:microsoft.com/office/officeart/2005/8/layout/hProcess4"/>
    <dgm:cxn modelId="{03AEE07F-AD8A-4B68-9A9F-7B262A4121FD}" type="presParOf" srcId="{8D931E45-5411-4EDD-A03B-60279A30CD1F}" destId="{DF5F6232-5703-4468-863C-C4D3F717399A}" srcOrd="0" destOrd="0" presId="urn:microsoft.com/office/officeart/2005/8/layout/hProcess4"/>
    <dgm:cxn modelId="{DAE1646E-2C24-4953-B360-804216241D30}" type="presParOf" srcId="{8D931E45-5411-4EDD-A03B-60279A30CD1F}" destId="{E7312CFD-E416-43FB-A8C8-119A4CBFFDA2}" srcOrd="1" destOrd="0" presId="urn:microsoft.com/office/officeart/2005/8/layout/hProcess4"/>
    <dgm:cxn modelId="{FFA38BB4-FB60-4657-9526-32723FF175EA}" type="presParOf" srcId="{8D931E45-5411-4EDD-A03B-60279A30CD1F}" destId="{2953DD30-BA8C-4D9C-8221-7D76B55635ED}" srcOrd="2" destOrd="0" presId="urn:microsoft.com/office/officeart/2005/8/layout/hProcess4"/>
    <dgm:cxn modelId="{B9A3300E-54E4-4939-BC0F-4ECFC225E0DC}" type="presParOf" srcId="{8D931E45-5411-4EDD-A03B-60279A30CD1F}" destId="{DBACE80F-F845-4A8E-B2FE-AD0C5CA163BC}" srcOrd="3" destOrd="0" presId="urn:microsoft.com/office/officeart/2005/8/layout/hProcess4"/>
    <dgm:cxn modelId="{BF50701E-8B81-4FB4-9B03-E1052A5D4671}" type="presParOf" srcId="{8D931E45-5411-4EDD-A03B-60279A30CD1F}" destId="{1E5E86E4-74AE-42E1-A5EE-187D3176408A}" srcOrd="4" destOrd="0" presId="urn:microsoft.com/office/officeart/2005/8/layout/hProcess4"/>
    <dgm:cxn modelId="{441BF36B-7581-4469-884A-A2565C3016C0}" type="presParOf" srcId="{17866106-D28F-478F-AB78-C63C4108F23C}" destId="{894E42C0-9E91-4911-BBC0-CB775A6A3EC3}" srcOrd="1" destOrd="0" presId="urn:microsoft.com/office/officeart/2005/8/layout/hProcess4"/>
    <dgm:cxn modelId="{1265303A-5811-43A0-855B-56BA29F1E2AB}" type="presParOf" srcId="{17866106-D28F-478F-AB78-C63C4108F23C}" destId="{D09524FA-2D91-44CC-BA9D-075D41556A9D}" srcOrd="2" destOrd="0" presId="urn:microsoft.com/office/officeart/2005/8/layout/hProcess4"/>
    <dgm:cxn modelId="{182027EA-697F-4D3C-AE98-9BF04CA1EBC9}" type="presParOf" srcId="{D09524FA-2D91-44CC-BA9D-075D41556A9D}" destId="{B96FF630-DE73-4F8D-AA89-81F7C5783BF1}" srcOrd="0" destOrd="0" presId="urn:microsoft.com/office/officeart/2005/8/layout/hProcess4"/>
    <dgm:cxn modelId="{777D7278-5B65-4DE7-A4D3-CBEED6D65867}" type="presParOf" srcId="{D09524FA-2D91-44CC-BA9D-075D41556A9D}" destId="{A5BB511C-F641-4928-B1FC-C0BCF0D3C81E}" srcOrd="1" destOrd="0" presId="urn:microsoft.com/office/officeart/2005/8/layout/hProcess4"/>
    <dgm:cxn modelId="{91FBCB60-23F8-45C3-8B1A-961E7949BC0E}" type="presParOf" srcId="{D09524FA-2D91-44CC-BA9D-075D41556A9D}" destId="{74B04378-6A25-4921-8386-A298F71D872F}" srcOrd="2" destOrd="0" presId="urn:microsoft.com/office/officeart/2005/8/layout/hProcess4"/>
    <dgm:cxn modelId="{F0159C79-3256-490C-B20A-0EB44154303B}" type="presParOf" srcId="{D09524FA-2D91-44CC-BA9D-075D41556A9D}" destId="{A0F0CD08-A2D2-4459-A948-5004E606AE0E}" srcOrd="3" destOrd="0" presId="urn:microsoft.com/office/officeart/2005/8/layout/hProcess4"/>
    <dgm:cxn modelId="{0C099619-1767-4528-A2C2-73C02F6D73B6}" type="presParOf" srcId="{D09524FA-2D91-44CC-BA9D-075D41556A9D}" destId="{05E97F50-ACC1-4EF6-8C6A-6296D7557F02}" srcOrd="4" destOrd="0" presId="urn:microsoft.com/office/officeart/2005/8/layout/hProcess4"/>
    <dgm:cxn modelId="{251E4326-09D9-4DA3-8215-95A661F1BF9A}" type="presParOf" srcId="{17866106-D28F-478F-AB78-C63C4108F23C}" destId="{228B37EC-0676-4F1F-9DBB-DF003E6C4BFD}" srcOrd="3" destOrd="0" presId="urn:microsoft.com/office/officeart/2005/8/layout/hProcess4"/>
    <dgm:cxn modelId="{401B7FB7-EDF0-48C6-93BF-F058AD8F9341}" type="presParOf" srcId="{17866106-D28F-478F-AB78-C63C4108F23C}" destId="{FDD9CBD8-76C8-4E14-A59B-07D2B6306004}" srcOrd="4" destOrd="0" presId="urn:microsoft.com/office/officeart/2005/8/layout/hProcess4"/>
    <dgm:cxn modelId="{941EA657-672F-4FC1-B635-447B8109E6BE}" type="presParOf" srcId="{FDD9CBD8-76C8-4E14-A59B-07D2B6306004}" destId="{F837C7F5-31C0-455F-BD28-7F23E55BE05A}" srcOrd="0" destOrd="0" presId="urn:microsoft.com/office/officeart/2005/8/layout/hProcess4"/>
    <dgm:cxn modelId="{12CA2CBF-10F0-4B03-BBA0-E73AE5B0F84C}" type="presParOf" srcId="{FDD9CBD8-76C8-4E14-A59B-07D2B6306004}" destId="{B2A38F1B-B08D-4A31-91E9-8F807DDDA7C4}" srcOrd="1" destOrd="0" presId="urn:microsoft.com/office/officeart/2005/8/layout/hProcess4"/>
    <dgm:cxn modelId="{EEC217F2-B100-4C8A-AA12-3E54C2B56ED6}" type="presParOf" srcId="{FDD9CBD8-76C8-4E14-A59B-07D2B6306004}" destId="{D575341E-9756-4E6B-AEB2-D1E956FBBA22}" srcOrd="2" destOrd="0" presId="urn:microsoft.com/office/officeart/2005/8/layout/hProcess4"/>
    <dgm:cxn modelId="{19327AEF-A895-4532-B407-E49AA0FF57D2}" type="presParOf" srcId="{FDD9CBD8-76C8-4E14-A59B-07D2B6306004}" destId="{716E4D55-BDDD-412B-9825-F6745B96A31A}" srcOrd="3" destOrd="0" presId="urn:microsoft.com/office/officeart/2005/8/layout/hProcess4"/>
    <dgm:cxn modelId="{302FDE89-F18F-4389-99D8-1E3DDF8FA3F7}" type="presParOf" srcId="{FDD9CBD8-76C8-4E14-A59B-07D2B6306004}" destId="{FD75FA27-2044-4526-878A-0087882B2EA8}" srcOrd="4" destOrd="0" presId="urn:microsoft.com/office/officeart/2005/8/layout/hProcess4"/>
    <dgm:cxn modelId="{63ECAFA8-89EB-4AE7-8026-E4589560AA07}" type="presParOf" srcId="{17866106-D28F-478F-AB78-C63C4108F23C}" destId="{8A3CE31F-AA4C-403B-A5CA-89B4A7F0950F}" srcOrd="5" destOrd="0" presId="urn:microsoft.com/office/officeart/2005/8/layout/hProcess4"/>
    <dgm:cxn modelId="{14E0B887-7FBE-4203-BD23-375E4C81D3DD}" type="presParOf" srcId="{17866106-D28F-478F-AB78-C63C4108F23C}" destId="{BB2AE5E0-4D04-4F11-B0F3-D8327E14788B}" srcOrd="6" destOrd="0" presId="urn:microsoft.com/office/officeart/2005/8/layout/hProcess4"/>
    <dgm:cxn modelId="{6F6BDD9C-D63F-4216-A0AC-BB89B4F22C72}" type="presParOf" srcId="{BB2AE5E0-4D04-4F11-B0F3-D8327E14788B}" destId="{5D5BBD97-417E-4BE2-9F55-8716A56D9282}" srcOrd="0" destOrd="0" presId="urn:microsoft.com/office/officeart/2005/8/layout/hProcess4"/>
    <dgm:cxn modelId="{7BA76B2D-1C1B-49EB-A802-9601289BF378}" type="presParOf" srcId="{BB2AE5E0-4D04-4F11-B0F3-D8327E14788B}" destId="{FD1A1B61-5E36-4D60-8582-3592A3E8ACA7}" srcOrd="1" destOrd="0" presId="urn:microsoft.com/office/officeart/2005/8/layout/hProcess4"/>
    <dgm:cxn modelId="{62B1A207-7899-4661-A84F-D4A70C445CB0}" type="presParOf" srcId="{BB2AE5E0-4D04-4F11-B0F3-D8327E14788B}" destId="{F3BA0791-09EC-440B-A2B2-2D1CBF9F7E4E}" srcOrd="2" destOrd="0" presId="urn:microsoft.com/office/officeart/2005/8/layout/hProcess4"/>
    <dgm:cxn modelId="{A2B6FA1A-FA03-416A-B913-8AC5F66B4D56}" type="presParOf" srcId="{BB2AE5E0-4D04-4F11-B0F3-D8327E14788B}" destId="{D5CD915F-0079-4587-9342-2C17C45C350D}" srcOrd="3" destOrd="0" presId="urn:microsoft.com/office/officeart/2005/8/layout/hProcess4"/>
    <dgm:cxn modelId="{4A993E56-F045-425E-B6CF-B614C9546E28}" type="presParOf" srcId="{BB2AE5E0-4D04-4F11-B0F3-D8327E14788B}" destId="{ADD9DD5B-3F60-46CB-B98A-AF6B837A8F45}" srcOrd="4" destOrd="0" presId="urn:microsoft.com/office/officeart/2005/8/layout/hProcess4"/>
    <dgm:cxn modelId="{2E4187A6-0812-415E-8CAE-B9156B6F320A}" type="presParOf" srcId="{17866106-D28F-478F-AB78-C63C4108F23C}" destId="{B6D9DD95-0610-48E3-B923-BABEBD005EC7}" srcOrd="7" destOrd="0" presId="urn:microsoft.com/office/officeart/2005/8/layout/hProcess4"/>
    <dgm:cxn modelId="{B349823A-DBEB-49BC-A7EC-79AC62604718}" type="presParOf" srcId="{17866106-D28F-478F-AB78-C63C4108F23C}" destId="{37FC6AAE-DAFF-476F-A537-D7260352B1F6}" srcOrd="8" destOrd="0" presId="urn:microsoft.com/office/officeart/2005/8/layout/hProcess4"/>
    <dgm:cxn modelId="{D5A19760-D94E-4738-A175-103B130C2EFF}" type="presParOf" srcId="{37FC6AAE-DAFF-476F-A537-D7260352B1F6}" destId="{03CAB3F0-13B8-4342-88C6-42A6C178268F}" srcOrd="0" destOrd="0" presId="urn:microsoft.com/office/officeart/2005/8/layout/hProcess4"/>
    <dgm:cxn modelId="{D8AFD4C0-1E91-4A4C-A1A8-B073BB8EE20E}" type="presParOf" srcId="{37FC6AAE-DAFF-476F-A537-D7260352B1F6}" destId="{C8C0BFCA-E1D4-440C-9836-7393CF756F47}" srcOrd="1" destOrd="0" presId="urn:microsoft.com/office/officeart/2005/8/layout/hProcess4"/>
    <dgm:cxn modelId="{7997D9CD-4DFF-439E-8E58-65725F9396C8}" type="presParOf" srcId="{37FC6AAE-DAFF-476F-A537-D7260352B1F6}" destId="{4E18CBBA-1AE7-4139-B0D7-310426282334}" srcOrd="2" destOrd="0" presId="urn:microsoft.com/office/officeart/2005/8/layout/hProcess4"/>
    <dgm:cxn modelId="{A11F39C0-0A4C-4A3D-9F3B-7C00EF2F447F}" type="presParOf" srcId="{37FC6AAE-DAFF-476F-A537-D7260352B1F6}" destId="{55D1E9C5-56CA-48FB-BD4E-E16AD79E17AB}" srcOrd="3" destOrd="0" presId="urn:microsoft.com/office/officeart/2005/8/layout/hProcess4"/>
    <dgm:cxn modelId="{A1230747-A743-4FBD-8FBC-4BBC96ADC47E}" type="presParOf" srcId="{37FC6AAE-DAFF-476F-A537-D7260352B1F6}" destId="{2961366A-7F0E-4AA0-A90F-FB9036F96339}" srcOrd="4" destOrd="0" presId="urn:microsoft.com/office/officeart/2005/8/layout/hProcess4"/>
    <dgm:cxn modelId="{FFE51AE2-874E-4E49-9582-8C71B6F1CEC0}" type="presParOf" srcId="{17866106-D28F-478F-AB78-C63C4108F23C}" destId="{57E15F1B-41F3-4ADE-B96B-93FB399EAE5B}" srcOrd="9" destOrd="0" presId="urn:microsoft.com/office/officeart/2005/8/layout/hProcess4"/>
    <dgm:cxn modelId="{582A16F1-A513-4432-BC2C-9ED99E6DDBD6}" type="presParOf" srcId="{17866106-D28F-478F-AB78-C63C4108F23C}" destId="{62879C94-8A61-4873-BDE5-CE998D781D9E}" srcOrd="10" destOrd="0" presId="urn:microsoft.com/office/officeart/2005/8/layout/hProcess4"/>
    <dgm:cxn modelId="{54BC7603-3A18-4C11-855B-46B3A599731A}" type="presParOf" srcId="{62879C94-8A61-4873-BDE5-CE998D781D9E}" destId="{6763333A-648F-427D-9634-CAE715AECF45}" srcOrd="0" destOrd="0" presId="urn:microsoft.com/office/officeart/2005/8/layout/hProcess4"/>
    <dgm:cxn modelId="{AD255DCA-D92F-4524-A5DD-71FC8ABA9F0B}" type="presParOf" srcId="{62879C94-8A61-4873-BDE5-CE998D781D9E}" destId="{373FD5A3-528C-41EF-A1E4-6F3259C79F72}" srcOrd="1" destOrd="0" presId="urn:microsoft.com/office/officeart/2005/8/layout/hProcess4"/>
    <dgm:cxn modelId="{AE7F8926-3220-4E05-B0A1-5F959B91515A}" type="presParOf" srcId="{62879C94-8A61-4873-BDE5-CE998D781D9E}" destId="{1536410D-CB02-4076-8040-6EEFEA40305B}" srcOrd="2" destOrd="0" presId="urn:microsoft.com/office/officeart/2005/8/layout/hProcess4"/>
    <dgm:cxn modelId="{F95E4081-215B-45F6-A0E3-50EB7CBC7F84}" type="presParOf" srcId="{62879C94-8A61-4873-BDE5-CE998D781D9E}" destId="{BBE8CBC6-69CF-4153-BAA6-1A65BF9BB4DE}" srcOrd="3" destOrd="0" presId="urn:microsoft.com/office/officeart/2005/8/layout/hProcess4"/>
    <dgm:cxn modelId="{A7D8949E-21EE-4AA1-AC9C-CD1752AF1F8B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March 19 – March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dirty="0" smtClean="0"/>
            <a:t>Form teams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72B23E75-4FB7-4BAF-B589-62088C84DFB4}">
      <dgm:prSet phldrT="[Text]" custT="1"/>
      <dgm:spPr/>
      <dgm:t>
        <a:bodyPr/>
        <a:lstStyle/>
        <a:p>
          <a:r>
            <a:rPr lang="en-US" sz="1600" dirty="0" smtClean="0"/>
            <a:t>Choose team leader</a:t>
          </a:r>
          <a:endParaRPr lang="en-US" sz="1600" dirty="0"/>
        </a:p>
      </dgm:t>
    </dgm:pt>
    <dgm:pt modelId="{BDDC31B8-42F1-4C11-9362-153C10F1C857}" type="parTrans" cxnId="{984932E5-12C2-426C-BBB4-064D0000AE61}">
      <dgm:prSet/>
      <dgm:spPr/>
      <dgm:t>
        <a:bodyPr/>
        <a:lstStyle/>
        <a:p>
          <a:endParaRPr lang="en-US"/>
        </a:p>
      </dgm:t>
    </dgm:pt>
    <dgm:pt modelId="{93D032E8-104D-4EDC-88FD-9B678CB1A780}" type="sibTrans" cxnId="{984932E5-12C2-426C-BBB4-064D0000AE61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r>
            <a:rPr lang="en-US" sz="1050" dirty="0" smtClean="0"/>
            <a:t>Improvised Data Model</a:t>
          </a:r>
          <a:endParaRPr lang="en-US" sz="105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r>
            <a:rPr lang="en-US" sz="1050" dirty="0" smtClean="0"/>
            <a:t>Use cases.</a:t>
          </a:r>
          <a:endParaRPr lang="en-US" sz="105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April 2 – April 8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Questionnaire creation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Work on the data model.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B2FD3732-FFC2-4433-BFBC-7AA3CBD5B2C9}">
      <dgm:prSet phldrT="[Text]" custT="1"/>
      <dgm:spPr/>
      <dgm:t>
        <a:bodyPr/>
        <a:lstStyle/>
        <a:p>
          <a:r>
            <a:rPr lang="en-US" sz="1050" dirty="0" smtClean="0"/>
            <a:t>Develop a plugin that:</a:t>
          </a:r>
          <a:endParaRPr lang="en-US" sz="1050" dirty="0"/>
        </a:p>
      </dgm:t>
    </dgm:pt>
    <dgm:pt modelId="{4DB2B055-C591-4851-A620-458D2017312C}" type="parTrans" cxnId="{D1EA7FE5-62E2-4B91-AB47-41C47B3DE290}">
      <dgm:prSet/>
      <dgm:spPr/>
      <dgm:t>
        <a:bodyPr/>
        <a:lstStyle/>
        <a:p>
          <a:endParaRPr lang="en-US"/>
        </a:p>
      </dgm:t>
    </dgm:pt>
    <dgm:pt modelId="{3BBD735B-E783-48DE-BDD0-0A815DEE0DF9}" type="sibTrans" cxnId="{D1EA7FE5-62E2-4B91-AB47-41C47B3DE290}">
      <dgm:prSet/>
      <dgm:spPr/>
      <dgm:t>
        <a:bodyPr/>
        <a:lstStyle/>
        <a:p>
          <a:endParaRPr lang="en-US"/>
        </a:p>
      </dgm:t>
    </dgm:pt>
    <dgm:pt modelId="{F03195CD-E48D-4A2D-AF78-A6A9BE972241}">
      <dgm:prSet phldrT="[Text]" custT="1"/>
      <dgm:spPr/>
      <dgm:t>
        <a:bodyPr/>
        <a:lstStyle/>
        <a:p>
          <a:r>
            <a:rPr lang="en-US" sz="1050" dirty="0" smtClean="0"/>
            <a:t>Creates tables on installation.</a:t>
          </a:r>
          <a:endParaRPr lang="en-US" sz="1050" dirty="0"/>
        </a:p>
      </dgm:t>
    </dgm:pt>
    <dgm:pt modelId="{3344625A-B66D-4A7E-88AA-55AA1A6A88D0}" type="parTrans" cxnId="{71A48D02-59A9-4735-8EE8-4935498C6DCA}">
      <dgm:prSet/>
      <dgm:spPr/>
      <dgm:t>
        <a:bodyPr/>
        <a:lstStyle/>
        <a:p>
          <a:endParaRPr lang="en-US"/>
        </a:p>
      </dgm:t>
    </dgm:pt>
    <dgm:pt modelId="{460CA998-F801-4D5A-B758-17E689FABE47}" type="sibTrans" cxnId="{71A48D02-59A9-4735-8EE8-4935498C6DCA}">
      <dgm:prSet/>
      <dgm:spPr/>
      <dgm:t>
        <a:bodyPr/>
        <a:lstStyle/>
        <a:p>
          <a:endParaRPr lang="en-US"/>
        </a:p>
      </dgm:t>
    </dgm:pt>
    <dgm:pt modelId="{C2B75949-050A-4613-8321-BD9A9D430EA7}">
      <dgm:prSet phldrT="[Text]" custT="1"/>
      <dgm:spPr/>
      <dgm:t>
        <a:bodyPr/>
        <a:lstStyle/>
        <a:p>
          <a:r>
            <a:rPr lang="en-US" sz="1050" dirty="0" smtClean="0"/>
            <a:t>Display tables on page.</a:t>
          </a:r>
          <a:endParaRPr lang="en-US" sz="1050" dirty="0"/>
        </a:p>
      </dgm:t>
    </dgm:pt>
    <dgm:pt modelId="{99522263-3496-4D04-A1CD-227627527CEF}" type="parTrans" cxnId="{66644A05-92F1-4B2A-A08D-03DC0E3E4F4F}">
      <dgm:prSet/>
      <dgm:spPr/>
      <dgm:t>
        <a:bodyPr/>
        <a:lstStyle/>
        <a:p>
          <a:endParaRPr lang="en-US"/>
        </a:p>
      </dgm:t>
    </dgm:pt>
    <dgm:pt modelId="{4870C6EE-3F99-4344-A72D-5109E37719FA}" type="sibTrans" cxnId="{66644A05-92F1-4B2A-A08D-03DC0E3E4F4F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9 – April 15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200" dirty="0" smtClean="0"/>
            <a:t>Lock the data model.</a:t>
          </a:r>
          <a:endParaRPr lang="en-US" sz="12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16 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Update data model to reflect roles.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Condition Creation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Testing and recovery.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F0E42F19-80DA-4CA2-8510-CE33AF92A31D}">
      <dgm:prSet phldrT="[Text]" custT="1"/>
      <dgm:spPr/>
      <dgm:t>
        <a:bodyPr/>
        <a:lstStyle/>
        <a:p>
          <a:r>
            <a:rPr lang="en-US" sz="1050" dirty="0" smtClean="0"/>
            <a:t>Deletes tables on uninstallation.</a:t>
          </a:r>
          <a:endParaRPr lang="en-US" sz="1050" dirty="0"/>
        </a:p>
      </dgm:t>
    </dgm:pt>
    <dgm:pt modelId="{967FCB25-21C3-46CA-B2F9-81ED9254B07D}" type="parTrans" cxnId="{11A1A046-D3DB-48C9-8110-938413832B0F}">
      <dgm:prSet/>
      <dgm:spPr/>
      <dgm:t>
        <a:bodyPr/>
        <a:lstStyle/>
        <a:p>
          <a:endParaRPr lang="en-US"/>
        </a:p>
      </dgm:t>
    </dgm:pt>
    <dgm:pt modelId="{5532A05F-A5CA-4992-B43B-F0F1CA51CF42}" type="sibTrans" cxnId="{11A1A046-D3DB-48C9-8110-938413832B0F}">
      <dgm:prSet/>
      <dgm:spPr/>
      <dgm:t>
        <a:bodyPr/>
        <a:lstStyle/>
        <a:p>
          <a:endParaRPr lang="en-US"/>
        </a:p>
      </dgm:t>
    </dgm:pt>
    <dgm:pt modelId="{4C5FF0D3-0F90-449F-9A19-C55F054500D3}">
      <dgm:prSet phldrT="[Text]" custT="1"/>
      <dgm:spPr/>
      <dgm:t>
        <a:bodyPr/>
        <a:lstStyle/>
        <a:p>
          <a:r>
            <a:rPr lang="en-US" sz="1400" dirty="0" smtClean="0"/>
            <a:t>Question  creation</a:t>
          </a:r>
          <a:endParaRPr lang="en-US" sz="1400" dirty="0"/>
        </a:p>
      </dgm:t>
    </dgm:pt>
    <dgm:pt modelId="{C9053C99-2107-4F2D-A340-52580EC2FCEE}" type="sibTrans" cxnId="{8D1006A1-B4E7-4A41-89AD-04CBC21F648D}">
      <dgm:prSet/>
      <dgm:spPr/>
      <dgm:t>
        <a:bodyPr/>
        <a:lstStyle/>
        <a:p>
          <a:endParaRPr lang="en-US"/>
        </a:p>
      </dgm:t>
    </dgm:pt>
    <dgm:pt modelId="{3E809385-BEEA-4AE9-8264-F287276242E1}" type="parTrans" cxnId="{8D1006A1-B4E7-4A41-89AD-04CBC21F648D}">
      <dgm:prSet/>
      <dgm:spPr/>
      <dgm:t>
        <a:bodyPr/>
        <a:lstStyle/>
        <a:p>
          <a:endParaRPr lang="en-US"/>
        </a:p>
      </dgm:t>
    </dgm:pt>
    <dgm:pt modelId="{1E4BC299-DA58-4F1B-B504-AF0A5E835C2F}">
      <dgm:prSet phldrT="[Text]" custT="1"/>
      <dgm:spPr/>
      <dgm:t>
        <a:bodyPr/>
        <a:lstStyle/>
        <a:p>
          <a:r>
            <a:rPr lang="en-US" sz="1400" dirty="0" smtClean="0"/>
            <a:t>ORM</a:t>
          </a:r>
          <a:endParaRPr lang="en-US" sz="1400" dirty="0"/>
        </a:p>
      </dgm:t>
    </dgm:pt>
    <dgm:pt modelId="{4B329678-6A76-45D0-859A-02A4941AA832}" type="parTrans" cxnId="{C46C36D5-437C-4347-885D-A90F4DFDBA99}">
      <dgm:prSet/>
      <dgm:spPr/>
      <dgm:t>
        <a:bodyPr/>
        <a:lstStyle/>
        <a:p>
          <a:endParaRPr lang="en-US"/>
        </a:p>
      </dgm:t>
    </dgm:pt>
    <dgm:pt modelId="{19E7D7D2-7293-4C28-8701-34D6A10B4F12}" type="sibTrans" cxnId="{C46C36D5-437C-4347-885D-A90F4DFDBA99}">
      <dgm:prSet/>
      <dgm:spPr/>
      <dgm:t>
        <a:bodyPr/>
        <a:lstStyle/>
        <a:p>
          <a:endParaRPr lang="en-US"/>
        </a:p>
      </dgm:t>
    </dgm:pt>
    <dgm:pt modelId="{9BD0BD87-9D0D-4A00-989C-CBC98BD26066}">
      <dgm:prSet phldrT="[Text]" custT="1"/>
      <dgm:spPr/>
      <dgm:t>
        <a:bodyPr/>
        <a:lstStyle/>
        <a:p>
          <a:r>
            <a:rPr lang="en-US" sz="1400" dirty="0" smtClean="0"/>
            <a:t>Response  Page</a:t>
          </a:r>
          <a:endParaRPr lang="en-US" sz="1400" dirty="0"/>
        </a:p>
      </dgm:t>
    </dgm:pt>
    <dgm:pt modelId="{40D6388F-4A11-435A-80F9-98EAB9636546}" type="parTrans" cxnId="{422FA612-87DD-433F-AE57-D6452FFBD9B9}">
      <dgm:prSet/>
      <dgm:spPr/>
      <dgm:t>
        <a:bodyPr/>
        <a:lstStyle/>
        <a:p>
          <a:endParaRPr lang="en-US"/>
        </a:p>
      </dgm:t>
    </dgm:pt>
    <dgm:pt modelId="{5C22A7A0-1D60-426D-AB6A-113CE7545ED9}" type="sibTrans" cxnId="{422FA612-87DD-433F-AE57-D6452FFBD9B9}">
      <dgm:prSet/>
      <dgm:spPr/>
      <dgm:t>
        <a:bodyPr/>
        <a:lstStyle/>
        <a:p>
          <a:endParaRPr lang="en-US"/>
        </a:p>
      </dgm:t>
    </dgm:pt>
    <dgm:pt modelId="{1DA068A2-C826-4C55-9924-4D8299A2687E}">
      <dgm:prSet custT="1"/>
      <dgm:spPr/>
      <dgm:t>
        <a:bodyPr/>
        <a:lstStyle/>
        <a:p>
          <a:r>
            <a:rPr lang="en-US" sz="1200" dirty="0" smtClean="0"/>
            <a:t>Publishing  the questionnaire</a:t>
          </a:r>
          <a:endParaRPr lang="en-US" sz="1200" dirty="0"/>
        </a:p>
      </dgm:t>
    </dgm:pt>
    <dgm:pt modelId="{C4260A35-DCEC-4D18-8B16-B56EFFC13CED}" type="sibTrans" cxnId="{CD11E325-FDB9-48B5-BB78-5458337EC028}">
      <dgm:prSet/>
      <dgm:spPr/>
      <dgm:t>
        <a:bodyPr/>
        <a:lstStyle/>
        <a:p>
          <a:endParaRPr lang="en-US"/>
        </a:p>
      </dgm:t>
    </dgm:pt>
    <dgm:pt modelId="{379289CB-BF81-4CE4-A5B6-B3F5305E98A2}" type="parTrans" cxnId="{CD11E325-FDB9-48B5-BB78-5458337EC028}">
      <dgm:prSet/>
      <dgm:spPr/>
      <dgm:t>
        <a:bodyPr/>
        <a:lstStyle/>
        <a:p>
          <a:endParaRPr lang="en-US"/>
        </a:p>
      </dgm:t>
    </dgm:pt>
    <dgm:pt modelId="{3A236216-07B0-4231-8EBA-A08A4BF7434A}">
      <dgm:prSet custT="1"/>
      <dgm:spPr/>
      <dgm:t>
        <a:bodyPr/>
        <a:lstStyle/>
        <a:p>
          <a:r>
            <a:rPr lang="en-US" sz="1200" dirty="0" smtClean="0"/>
            <a:t>Flags Creation</a:t>
          </a:r>
          <a:endParaRPr lang="en-US" sz="1200" dirty="0"/>
        </a:p>
      </dgm:t>
    </dgm:pt>
    <dgm:pt modelId="{35BD92D9-2283-4AE5-B75F-534D2C6822E6}" type="parTrans" cxnId="{75812C13-EB82-4669-9745-C4121AC49A7B}">
      <dgm:prSet/>
      <dgm:spPr/>
      <dgm:t>
        <a:bodyPr/>
        <a:lstStyle/>
        <a:p>
          <a:endParaRPr lang="en-US"/>
        </a:p>
      </dgm:t>
    </dgm:pt>
    <dgm:pt modelId="{CBDD47E2-30AA-43BB-965A-6CA26FA57DDA}" type="sibTrans" cxnId="{75812C13-EB82-4669-9745-C4121AC49A7B}">
      <dgm:prSet/>
      <dgm:spPr/>
      <dgm:t>
        <a:bodyPr/>
        <a:lstStyle/>
        <a:p>
          <a:endParaRPr lang="en-US"/>
        </a:p>
      </dgm:t>
    </dgm:pt>
    <dgm:pt modelId="{1C347764-FB02-48DE-9E6A-7D6659339B6D}">
      <dgm:prSet custT="1"/>
      <dgm:spPr/>
      <dgm:t>
        <a:bodyPr/>
        <a:lstStyle/>
        <a:p>
          <a:r>
            <a:rPr lang="en-US" sz="1200" dirty="0" smtClean="0"/>
            <a:t>Action display</a:t>
          </a:r>
          <a:endParaRPr lang="en-US" sz="1200" dirty="0"/>
        </a:p>
      </dgm:t>
    </dgm:pt>
    <dgm:pt modelId="{C0FD2091-95BD-477B-BBC4-868100CECC68}" type="parTrans" cxnId="{2ED53AAD-CA05-4A2D-AF20-5A0DA8722447}">
      <dgm:prSet/>
      <dgm:spPr/>
      <dgm:t>
        <a:bodyPr/>
        <a:lstStyle/>
        <a:p>
          <a:endParaRPr lang="en-US"/>
        </a:p>
      </dgm:t>
    </dgm:pt>
    <dgm:pt modelId="{DA4ADE77-9691-42E9-8383-111E11D00505}" type="sibTrans" cxnId="{2ED53AAD-CA05-4A2D-AF20-5A0DA8722447}">
      <dgm:prSet/>
      <dgm:spPr/>
      <dgm:t>
        <a:bodyPr/>
        <a:lstStyle/>
        <a:p>
          <a:endParaRPr lang="en-US"/>
        </a:p>
      </dgm:t>
    </dgm:pt>
    <dgm:pt modelId="{86B69E56-A7DA-44FE-B406-FBD147AD2E0F}">
      <dgm:prSet custT="1"/>
      <dgm:spPr/>
      <dgm:t>
        <a:bodyPr/>
        <a:lstStyle/>
        <a:p>
          <a:r>
            <a:rPr lang="en-US" sz="1200" dirty="0" smtClean="0"/>
            <a:t>Updated the </a:t>
          </a:r>
          <a:r>
            <a:rPr lang="en-US" sz="1200" dirty="0" err="1" smtClean="0"/>
            <a:t>plugin</a:t>
          </a:r>
          <a:endParaRPr lang="en-US" sz="1200" dirty="0"/>
        </a:p>
      </dgm:t>
    </dgm:pt>
    <dgm:pt modelId="{543522C0-19F9-438F-9EF1-33827B0C17BF}" type="parTrans" cxnId="{CA3EA6A6-E291-434C-BCF1-947A9F5344EE}">
      <dgm:prSet/>
      <dgm:spPr/>
      <dgm:t>
        <a:bodyPr/>
        <a:lstStyle/>
        <a:p>
          <a:endParaRPr lang="en-US"/>
        </a:p>
      </dgm:t>
    </dgm:pt>
    <dgm:pt modelId="{73635737-8689-4CC3-BACC-02CDA71FC7B8}" type="sibTrans" cxnId="{CA3EA6A6-E291-434C-BCF1-947A9F5344EE}">
      <dgm:prSet/>
      <dgm:spPr/>
      <dgm:t>
        <a:bodyPr/>
        <a:lstStyle/>
        <a:p>
          <a:endParaRPr lang="en-US"/>
        </a:p>
      </dgm:t>
    </dgm:pt>
    <dgm:pt modelId="{AD2AD371-0364-433F-8CE9-3C2DCD43AFFA}">
      <dgm:prSet custT="1"/>
      <dgm:spPr/>
      <dgm:t>
        <a:bodyPr/>
        <a:lstStyle/>
        <a:p>
          <a:r>
            <a:rPr lang="en-US" sz="1200" dirty="0" smtClean="0"/>
            <a:t>Action Creation</a:t>
          </a:r>
          <a:endParaRPr lang="en-US" sz="1200" dirty="0"/>
        </a:p>
      </dgm:t>
    </dgm:pt>
    <dgm:pt modelId="{7E7B4C3B-FFFC-41E8-AA2A-DA95E293EE4F}" type="parTrans" cxnId="{95246C98-D58F-47D5-86CC-F0AB3C07179C}">
      <dgm:prSet/>
      <dgm:spPr/>
      <dgm:t>
        <a:bodyPr/>
        <a:lstStyle/>
        <a:p>
          <a:endParaRPr lang="en-US"/>
        </a:p>
      </dgm:t>
    </dgm:pt>
    <dgm:pt modelId="{D7413082-D7C6-4D23-ACD2-BE0D844FACD9}" type="sibTrans" cxnId="{95246C98-D58F-47D5-86CC-F0AB3C07179C}">
      <dgm:prSet/>
      <dgm:spPr/>
      <dgm:t>
        <a:bodyPr/>
        <a:lstStyle/>
        <a:p>
          <a:endParaRPr lang="en-US"/>
        </a:p>
      </dgm:t>
    </dgm:pt>
    <dgm:pt modelId="{B28A0590-7B4E-415D-B787-6A887EF1C778}">
      <dgm:prSet custT="1"/>
      <dgm:spPr/>
      <dgm:t>
        <a:bodyPr/>
        <a:lstStyle/>
        <a:p>
          <a:r>
            <a:rPr lang="en-US" sz="1200" dirty="0" smtClean="0"/>
            <a:t>Condition Evaluation</a:t>
          </a:r>
          <a:endParaRPr lang="en-US" sz="1200" dirty="0"/>
        </a:p>
      </dgm:t>
    </dgm:pt>
    <dgm:pt modelId="{402AA7C1-2251-4C58-B99B-A75C2A023F44}" type="parTrans" cxnId="{2E39A47E-7FFC-49C1-94C6-5F1FAD1ED618}">
      <dgm:prSet/>
      <dgm:spPr/>
      <dgm:t>
        <a:bodyPr/>
        <a:lstStyle/>
        <a:p>
          <a:endParaRPr lang="en-US"/>
        </a:p>
      </dgm:t>
    </dgm:pt>
    <dgm:pt modelId="{90743972-6B12-4596-A131-6542905B3EF6}" type="sibTrans" cxnId="{2E39A47E-7FFC-49C1-94C6-5F1FAD1ED618}">
      <dgm:prSet/>
      <dgm:spPr/>
      <dgm:t>
        <a:bodyPr/>
        <a:lstStyle/>
        <a:p>
          <a:endParaRPr lang="en-US"/>
        </a:p>
      </dgm:t>
    </dgm:pt>
    <dgm:pt modelId="{26F981E3-4819-4719-AA8C-C3EF3CFBBBE3}">
      <dgm:prSet custT="1"/>
      <dgm:spPr/>
      <dgm:t>
        <a:bodyPr/>
        <a:lstStyle/>
        <a:p>
          <a:r>
            <a:rPr lang="en-US" sz="1200" dirty="0" smtClean="0"/>
            <a:t>Multiple action support</a:t>
          </a:r>
          <a:endParaRPr lang="en-US" sz="1200" dirty="0"/>
        </a:p>
      </dgm:t>
    </dgm:pt>
    <dgm:pt modelId="{A0621A3E-0659-4AAC-8C8D-D745243DCDC8}" type="parTrans" cxnId="{9837077E-9F32-4D22-9255-A79FB133E3F2}">
      <dgm:prSet/>
      <dgm:spPr/>
      <dgm:t>
        <a:bodyPr/>
        <a:lstStyle/>
        <a:p>
          <a:endParaRPr lang="en-US"/>
        </a:p>
      </dgm:t>
    </dgm:pt>
    <dgm:pt modelId="{E3ADE2D8-15EF-49F3-8151-AF0D58E46DCB}" type="sibTrans" cxnId="{9837077E-9F32-4D22-9255-A79FB133E3F2}">
      <dgm:prSet/>
      <dgm:spPr/>
      <dgm:t>
        <a:bodyPr/>
        <a:lstStyle/>
        <a:p>
          <a:endParaRPr lang="en-US"/>
        </a:p>
      </dgm:t>
    </dgm:pt>
    <dgm:pt modelId="{D730230E-65BA-404E-BE35-4080368737B8}">
      <dgm:prSet custT="1"/>
      <dgm:spPr/>
      <dgm:t>
        <a:bodyPr/>
        <a:lstStyle/>
        <a:p>
          <a:r>
            <a:rPr lang="en-US" sz="1200" dirty="0" smtClean="0"/>
            <a:t>Edit and delete functionality</a:t>
          </a:r>
          <a:endParaRPr lang="en-US" sz="1200" dirty="0"/>
        </a:p>
      </dgm:t>
    </dgm:pt>
    <dgm:pt modelId="{A7303A82-F33E-4C15-9A44-196C02610A13}" type="parTrans" cxnId="{B26AEF29-8AC1-4BCE-8F92-15859EFABF41}">
      <dgm:prSet/>
      <dgm:spPr/>
      <dgm:t>
        <a:bodyPr/>
        <a:lstStyle/>
        <a:p>
          <a:endParaRPr lang="en-US"/>
        </a:p>
      </dgm:t>
    </dgm:pt>
    <dgm:pt modelId="{24132082-1344-4177-B528-6CB3B6884ACC}" type="sibTrans" cxnId="{B26AEF29-8AC1-4BCE-8F92-15859EFABF41}">
      <dgm:prSet/>
      <dgm:spPr/>
      <dgm:t>
        <a:bodyPr/>
        <a:lstStyle/>
        <a:p>
          <a:endParaRPr lang="en-US"/>
        </a:p>
      </dgm:t>
    </dgm:pt>
    <dgm:pt modelId="{6E7DB978-F5F4-41FF-8629-688713582957}">
      <dgm:prSet custT="1"/>
      <dgm:spPr/>
      <dgm:t>
        <a:bodyPr/>
        <a:lstStyle/>
        <a:p>
          <a:r>
            <a:rPr lang="en-US" sz="1200" dirty="0" smtClean="0"/>
            <a:t>Questionnaire duplication</a:t>
          </a:r>
          <a:endParaRPr lang="en-US" sz="1200" dirty="0"/>
        </a:p>
      </dgm:t>
    </dgm:pt>
    <dgm:pt modelId="{EE84C42E-752E-46FE-8A61-70E39FB14642}" type="parTrans" cxnId="{30630CD8-5CDE-4A05-A1E0-CA0E56BCC91B}">
      <dgm:prSet/>
      <dgm:spPr/>
      <dgm:t>
        <a:bodyPr/>
        <a:lstStyle/>
        <a:p>
          <a:endParaRPr lang="en-US"/>
        </a:p>
      </dgm:t>
    </dgm:pt>
    <dgm:pt modelId="{B853DD1D-54DE-492A-A014-54422118C992}" type="sibTrans" cxnId="{30630CD8-5CDE-4A05-A1E0-CA0E56BCC91B}">
      <dgm:prSet/>
      <dgm:spPr/>
      <dgm:t>
        <a:bodyPr/>
        <a:lstStyle/>
        <a:p>
          <a:endParaRPr lang="en-US"/>
        </a:p>
      </dgm:t>
    </dgm:pt>
    <dgm:pt modelId="{1B2A3522-9904-4644-813B-D387CB80B9AE}">
      <dgm:prSet/>
      <dgm:spPr/>
      <dgm:t>
        <a:bodyPr/>
        <a:lstStyle/>
        <a:p>
          <a:r>
            <a:rPr lang="en-US" dirty="0" smtClean="0"/>
            <a:t>Created new theme </a:t>
          </a:r>
          <a:endParaRPr lang="en-US" dirty="0"/>
        </a:p>
      </dgm:t>
    </dgm:pt>
    <dgm:pt modelId="{B1427D30-51E3-4FB3-84EC-170F5F0FE142}" type="parTrans" cxnId="{C95F543E-7F54-4171-BF47-D53DD7825EA2}">
      <dgm:prSet/>
      <dgm:spPr/>
      <dgm:t>
        <a:bodyPr/>
        <a:lstStyle/>
        <a:p>
          <a:endParaRPr lang="zh-CN" altLang="en-US"/>
        </a:p>
      </dgm:t>
    </dgm:pt>
    <dgm:pt modelId="{B9E08A77-60E7-4AE0-9163-BF78838CF2DF}" type="sibTrans" cxnId="{C95F543E-7F54-4171-BF47-D53DD7825EA2}">
      <dgm:prSet/>
      <dgm:spPr/>
      <dgm:t>
        <a:bodyPr/>
        <a:lstStyle/>
        <a:p>
          <a:endParaRPr lang="zh-CN" altLang="en-US"/>
        </a:p>
      </dgm:t>
    </dgm:pt>
    <dgm:pt modelId="{FD12605B-8036-46A7-BE91-C7D7EF5A5F0B}">
      <dgm:prSet/>
      <dgm:spPr/>
      <dgm:t>
        <a:bodyPr/>
        <a:lstStyle/>
        <a:p>
          <a:r>
            <a:rPr lang="en-US" dirty="0" smtClean="0"/>
            <a:t>Action upload feature</a:t>
          </a:r>
          <a:endParaRPr lang="en-US" dirty="0"/>
        </a:p>
      </dgm:t>
    </dgm:pt>
    <dgm:pt modelId="{15E9D5FB-E487-47E1-8160-693432B30725}" type="parTrans" cxnId="{4681C8D3-9BEE-41EA-A133-110D1D57D6A5}">
      <dgm:prSet/>
      <dgm:spPr/>
      <dgm:t>
        <a:bodyPr/>
        <a:lstStyle/>
        <a:p>
          <a:endParaRPr lang="zh-CN" altLang="en-US"/>
        </a:p>
      </dgm:t>
    </dgm:pt>
    <dgm:pt modelId="{C00470D4-1388-432C-810E-F9D3508406AC}" type="sibTrans" cxnId="{4681C8D3-9BEE-41EA-A133-110D1D57D6A5}">
      <dgm:prSet/>
      <dgm:spPr/>
      <dgm:t>
        <a:bodyPr/>
        <a:lstStyle/>
        <a:p>
          <a:endParaRPr lang="zh-CN" alt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F4535F4D-6025-4A4D-B54F-AB2E3CE39B87}" type="presOf" srcId="{60748CE7-C7F6-4B72-81D4-6C8F9A8122BF}" destId="{2953DD30-BA8C-4D9C-8221-7D76B55635ED}" srcOrd="1" destOrd="0" presId="urn:microsoft.com/office/officeart/2005/8/layout/hProcess4"/>
    <dgm:cxn modelId="{EA4693D9-582D-4338-B981-F9F28E401351}" type="presOf" srcId="{26F981E3-4819-4719-AA8C-C3EF3CFBBBE3}" destId="{4E18CBBA-1AE7-4139-B0D7-310426282334}" srcOrd="1" destOrd="5" presId="urn:microsoft.com/office/officeart/2005/8/layout/hProcess4"/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5139B280-05F7-4A23-BED1-B5FA1903C09B}" type="presOf" srcId="{72B23E75-4FB7-4BAF-B589-62088C84DFB4}" destId="{2953DD30-BA8C-4D9C-8221-7D76B55635ED}" srcOrd="1" destOrd="1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D1F36DD3-40AD-4693-AA1F-C10838672938}" type="presOf" srcId="{3134F01A-EA65-4766-8698-ADCAEDE2545B}" destId="{373FD5A3-528C-41EF-A1E4-6F3259C79F72}" srcOrd="0" destOrd="2" presId="urn:microsoft.com/office/officeart/2005/8/layout/hProcess4"/>
    <dgm:cxn modelId="{DD122446-D2C1-45BD-8DB4-FA170562D5ED}" type="presOf" srcId="{00EE54C9-8EF8-4543-82A7-41F70241B22B}" destId="{4E18CBBA-1AE7-4139-B0D7-310426282334}" srcOrd="1" destOrd="2" presId="urn:microsoft.com/office/officeart/2005/8/layout/hProcess4"/>
    <dgm:cxn modelId="{569AE196-C197-40D5-A2E6-523AAA2878F2}" type="presOf" srcId="{C2B75949-050A-4613-8321-BD9A9D430EA7}" destId="{74B04378-6A25-4921-8386-A298F71D872F}" srcOrd="1" destOrd="4" presId="urn:microsoft.com/office/officeart/2005/8/layout/hProcess4"/>
    <dgm:cxn modelId="{B7B914BB-CE1C-4995-B4AA-962214A71ACC}" type="presOf" srcId="{1E4BC299-DA58-4F1B-B504-AF0A5E835C2F}" destId="{B2A38F1B-B08D-4A31-91E9-8F807DDDA7C4}" srcOrd="0" destOrd="2" presId="urn:microsoft.com/office/officeart/2005/8/layout/hProcess4"/>
    <dgm:cxn modelId="{BDD323AA-3DB2-4CD9-9C2B-4EF7D5F0AF7C}" type="presOf" srcId="{B2FD3732-FFC2-4433-BFBC-7AA3CBD5B2C9}" destId="{A5BB511C-F641-4928-B1FC-C0BCF0D3C81E}" srcOrd="0" destOrd="2" presId="urn:microsoft.com/office/officeart/2005/8/layout/hProcess4"/>
    <dgm:cxn modelId="{7DD82439-DAC1-4531-A488-722B37CD6E32}" type="presOf" srcId="{1C347764-FB02-48DE-9E6A-7D6659339B6D}" destId="{F3BA0791-09EC-440B-A2B2-2D1CBF9F7E4E}" srcOrd="1" destOrd="4" presId="urn:microsoft.com/office/officeart/2005/8/layout/hProcess4"/>
    <dgm:cxn modelId="{0A3303DC-D35C-45E7-A998-AFB951BD025F}" type="presOf" srcId="{AD2AD371-0364-433F-8CE9-3C2DCD43AFFA}" destId="{C8C0BFCA-E1D4-440C-9836-7393CF756F47}" srcOrd="0" destOrd="3" presId="urn:microsoft.com/office/officeart/2005/8/layout/hProcess4"/>
    <dgm:cxn modelId="{FA7D3752-3912-40F1-9FFA-C62E3487D1EB}" srcId="{485FCC25-998F-41C1-B60E-D3E2953F5F43}" destId="{0E78FFF1-5D8C-4EB8-862C-B2B54F34A3C7}" srcOrd="2" destOrd="0" parTransId="{E57B0B9C-01E9-4ED4-8748-E414CA4BC6BF}" sibTransId="{A010172A-A7D9-4189-AABF-862956444F87}"/>
    <dgm:cxn modelId="{75812C13-EB82-4669-9745-C4121AC49A7B}" srcId="{C97811C0-1DD0-481A-9E4A-09481A38A231}" destId="{3A236216-07B0-4231-8EBA-A08A4BF7434A}" srcOrd="3" destOrd="0" parTransId="{35BD92D9-2283-4AE5-B75F-534D2C6822E6}" sibTransId="{CBDD47E2-30AA-43BB-965A-6CA26FA57DDA}"/>
    <dgm:cxn modelId="{9A2AA988-97EE-4570-9402-DC6A908CB32B}" type="presOf" srcId="{1B2A3522-9904-4644-813B-D387CB80B9AE}" destId="{1536410D-CB02-4076-8040-6EEFEA40305B}" srcOrd="1" destOrd="0" presId="urn:microsoft.com/office/officeart/2005/8/layout/hProcess4"/>
    <dgm:cxn modelId="{79CCBFCD-D274-4632-B411-377ACF3EEF2E}" type="presOf" srcId="{9D7C6185-2294-4B7D-9A2D-6FD2C14E8891}" destId="{894E42C0-9E91-4911-BBC0-CB775A6A3EC3}" srcOrd="0" destOrd="0" presId="urn:microsoft.com/office/officeart/2005/8/layout/hProcess4"/>
    <dgm:cxn modelId="{E06ABFD9-3113-4A79-AD39-F4364580BADF}" type="presOf" srcId="{4FB721EB-4865-43BB-B56C-D3FD75C598AE}" destId="{228B37EC-0676-4F1F-9DBB-DF003E6C4BFD}" srcOrd="0" destOrd="0" presId="urn:microsoft.com/office/officeart/2005/8/layout/hProcess4"/>
    <dgm:cxn modelId="{FEDC74CD-A321-4D4B-B712-8A2A5B0D760C}" type="presOf" srcId="{7A17B2AD-DFBE-47A9-A446-D405385D7F3B}" destId="{4E18CBBA-1AE7-4139-B0D7-310426282334}" srcOrd="1" destOrd="0" presId="urn:microsoft.com/office/officeart/2005/8/layout/hProcess4"/>
    <dgm:cxn modelId="{E836A800-87D9-45C3-93FD-8F9B0FA4A066}" type="presOf" srcId="{1B2A3522-9904-4644-813B-D387CB80B9AE}" destId="{373FD5A3-528C-41EF-A1E4-6F3259C79F72}" srcOrd="0" destOrd="0" presId="urn:microsoft.com/office/officeart/2005/8/layout/hProcess4"/>
    <dgm:cxn modelId="{AA0293E6-9173-4415-A87F-F133586B5B56}" type="presOf" srcId="{FD12605B-8036-46A7-BE91-C7D7EF5A5F0B}" destId="{373FD5A3-528C-41EF-A1E4-6F3259C79F72}" srcOrd="0" destOrd="1" presId="urn:microsoft.com/office/officeart/2005/8/layout/hProcess4"/>
    <dgm:cxn modelId="{06BC98FC-06D3-4A22-8635-040625B5CFE8}" type="presOf" srcId="{3A236216-07B0-4231-8EBA-A08A4BF7434A}" destId="{F3BA0791-09EC-440B-A2B2-2D1CBF9F7E4E}" srcOrd="1" destOrd="3" presId="urn:microsoft.com/office/officeart/2005/8/layout/hProcess4"/>
    <dgm:cxn modelId="{73E460E3-BDFE-4A53-8252-6B400E826722}" type="presOf" srcId="{7A17B2AD-DFBE-47A9-A446-D405385D7F3B}" destId="{C8C0BFCA-E1D4-440C-9836-7393CF756F47}" srcOrd="0" destOrd="0" presId="urn:microsoft.com/office/officeart/2005/8/layout/hProcess4"/>
    <dgm:cxn modelId="{8C7DF4B4-B163-46C4-B3DB-569EDF86FB79}" type="presOf" srcId="{86B69E56-A7DA-44FE-B406-FBD147AD2E0F}" destId="{FD1A1B61-5E36-4D60-8582-3592A3E8ACA7}" srcOrd="0" destOrd="2" presId="urn:microsoft.com/office/officeart/2005/8/layout/hProcess4"/>
    <dgm:cxn modelId="{23874028-8A4F-4FDD-ABD7-18ED12FB9948}" type="presOf" srcId="{F03195CD-E48D-4A2D-AF78-A6A9BE972241}" destId="{74B04378-6A25-4921-8386-A298F71D872F}" srcOrd="1" destOrd="3" presId="urn:microsoft.com/office/officeart/2005/8/layout/hProcess4"/>
    <dgm:cxn modelId="{8978B06E-E040-4BE8-A510-AC858124C8A0}" type="presOf" srcId="{B8260354-AF8D-428E-B6FF-EADA02A6A0A1}" destId="{A0F0CD08-A2D2-4459-A948-5004E606AE0E}" srcOrd="0" destOrd="0" presId="urn:microsoft.com/office/officeart/2005/8/layout/hProcess4"/>
    <dgm:cxn modelId="{C4040513-5B1F-443B-A8B4-FF1696B5A59A}" type="presOf" srcId="{F0E42F19-80DA-4CA2-8510-CE33AF92A31D}" destId="{A5BB511C-F641-4928-B1FC-C0BCF0D3C81E}" srcOrd="0" destOrd="5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3AEDB1D2-BAC9-4524-9A19-4E8D19799F29}" type="presOf" srcId="{D730230E-65BA-404E-BE35-4080368737B8}" destId="{F3BA0791-09EC-440B-A2B2-2D1CBF9F7E4E}" srcOrd="1" destOrd="5" presId="urn:microsoft.com/office/officeart/2005/8/layout/hProcess4"/>
    <dgm:cxn modelId="{2A3573B4-CFB7-4625-9A7A-A64BEA696253}" type="presOf" srcId="{7DA1E765-8C37-45A3-AEF2-EA84E63F1EC8}" destId="{D575341E-9756-4E6B-AEB2-D1E956FBBA22}" srcOrd="1" destOrd="0" presId="urn:microsoft.com/office/officeart/2005/8/layout/hProcess4"/>
    <dgm:cxn modelId="{2ED53AAD-CA05-4A2D-AF20-5A0DA8722447}" srcId="{C97811C0-1DD0-481A-9E4A-09481A38A231}" destId="{1C347764-FB02-48DE-9E6A-7D6659339B6D}" srcOrd="4" destOrd="0" parTransId="{C0FD2091-95BD-477B-BBC4-868100CECC68}" sibTransId="{DA4ADE77-9691-42E9-8383-111E11D00505}"/>
    <dgm:cxn modelId="{CA3EA6A6-E291-434C-BCF1-947A9F5344EE}" srcId="{C97811C0-1DD0-481A-9E4A-09481A38A231}" destId="{86B69E56-A7DA-44FE-B406-FBD147AD2E0F}" srcOrd="2" destOrd="0" parTransId="{543522C0-19F9-438F-9EF1-33827B0C17BF}" sibTransId="{73635737-8689-4CC3-BACC-02CDA71FC7B8}"/>
    <dgm:cxn modelId="{0387535C-221E-4C17-ABF8-2B03E2A2B4AD}" type="presOf" srcId="{3134F01A-EA65-4766-8698-ADCAEDE2545B}" destId="{1536410D-CB02-4076-8040-6EEFEA40305B}" srcOrd="1" destOrd="2" presId="urn:microsoft.com/office/officeart/2005/8/layout/hProcess4"/>
    <dgm:cxn modelId="{6B9E06B9-7FFE-4BD1-9090-E2F5C73B376E}" type="presOf" srcId="{C2B75949-050A-4613-8321-BD9A9D430EA7}" destId="{A5BB511C-F641-4928-B1FC-C0BCF0D3C81E}" srcOrd="0" destOrd="4" presId="urn:microsoft.com/office/officeart/2005/8/layout/hProcess4"/>
    <dgm:cxn modelId="{77FF157F-A8DF-4C9F-A53D-139984169995}" type="presOf" srcId="{1E4BC299-DA58-4F1B-B504-AF0A5E835C2F}" destId="{D575341E-9756-4E6B-AEB2-D1E956FBBA22}" srcOrd="1" destOrd="2" presId="urn:microsoft.com/office/officeart/2005/8/layout/hProcess4"/>
    <dgm:cxn modelId="{6EAE77C5-B84C-4A29-AD85-1D07326E6F84}" type="presOf" srcId="{1AB6263D-62FA-47C3-95F1-5DA912BB88C8}" destId="{55D1E9C5-56CA-48FB-BD4E-E16AD79E17AB}" srcOrd="0" destOrd="0" presId="urn:microsoft.com/office/officeart/2005/8/layout/hProcess4"/>
    <dgm:cxn modelId="{04EEAE60-0236-40EB-9179-422CECC9E029}" type="presOf" srcId="{9C04CD8D-E795-41E2-995E-9D231FE06B64}" destId="{716E4D55-BDDD-412B-9825-F6745B96A31A}" srcOrd="0" destOrd="0" presId="urn:microsoft.com/office/officeart/2005/8/layout/hProcess4"/>
    <dgm:cxn modelId="{ABF997BD-5E94-4E52-976B-C287EA7EF6AE}" type="presOf" srcId="{E06C95F3-C8F4-45E7-BAF5-4EDE4F90B76E}" destId="{57E15F1B-41F3-4ADE-B96B-93FB399EAE5B}" srcOrd="0" destOrd="0" presId="urn:microsoft.com/office/officeart/2005/8/layout/hProcess4"/>
    <dgm:cxn modelId="{8AA10872-EC13-409C-8BE9-E11D85967B0D}" type="presOf" srcId="{4C5FF0D3-0F90-449F-9A19-C55F054500D3}" destId="{B2A38F1B-B08D-4A31-91E9-8F807DDDA7C4}" srcOrd="0" destOrd="1" presId="urn:microsoft.com/office/officeart/2005/8/layout/hProcess4"/>
    <dgm:cxn modelId="{9D5889F3-2380-429E-823E-60C10E23D36A}" type="presOf" srcId="{53AE9931-7F91-455E-BAAC-1C63518F4EC5}" destId="{A5BB511C-F641-4928-B1FC-C0BCF0D3C81E}" srcOrd="0" destOrd="1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71A48D02-59A9-4735-8EE8-4935498C6DCA}" srcId="{B2FD3732-FFC2-4433-BFBC-7AA3CBD5B2C9}" destId="{F03195CD-E48D-4A2D-AF78-A6A9BE972241}" srcOrd="0" destOrd="0" parTransId="{3344625A-B66D-4A7E-88AA-55AA1A6A88D0}" sibTransId="{460CA998-F801-4D5A-B758-17E689FABE47}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50C0B607-0E90-4040-A95D-C0C59931F5F2}" type="presOf" srcId="{6E7DB978-F5F4-41FF-8629-688713582957}" destId="{C8C0BFCA-E1D4-440C-9836-7393CF756F47}" srcOrd="0" destOrd="1" presId="urn:microsoft.com/office/officeart/2005/8/layout/hProcess4"/>
    <dgm:cxn modelId="{CD11E325-FDB9-48B5-BB78-5458337EC028}" srcId="{C97811C0-1DD0-481A-9E4A-09481A38A231}" destId="{1DA068A2-C826-4C55-9924-4D8299A2687E}" srcOrd="1" destOrd="0" parTransId="{379289CB-BF81-4CE4-A5B6-B3F5305E98A2}" sibTransId="{C4260A35-DCEC-4D18-8B16-B56EFFC13CED}"/>
    <dgm:cxn modelId="{B26AEF29-8AC1-4BCE-8F92-15859EFABF41}" srcId="{C97811C0-1DD0-481A-9E4A-09481A38A231}" destId="{D730230E-65BA-404E-BE35-4080368737B8}" srcOrd="5" destOrd="0" parTransId="{A7303A82-F33E-4C15-9A44-196C02610A13}" sibTransId="{24132082-1344-4177-B528-6CB3B6884ACC}"/>
    <dgm:cxn modelId="{5B4370A5-4BD8-42F5-A544-BAB4037B4B4C}" type="presOf" srcId="{2771C549-6F4E-4F7D-87CE-9FCB7A36A336}" destId="{FE3641C0-A281-498B-9C85-AD905D5BBFCE}" srcOrd="0" destOrd="0" presId="urn:microsoft.com/office/officeart/2005/8/layout/hProcess4"/>
    <dgm:cxn modelId="{D5CEBDA2-6DC2-41E0-AD6E-5A5E5137E80B}" type="presOf" srcId="{53AE9931-7F91-455E-BAAC-1C63518F4EC5}" destId="{74B04378-6A25-4921-8386-A298F71D872F}" srcOrd="1" destOrd="1" presId="urn:microsoft.com/office/officeart/2005/8/layout/hProcess4"/>
    <dgm:cxn modelId="{75842E02-8D6F-4232-9511-BD7B033FE283}" type="presOf" srcId="{3A236216-07B0-4231-8EBA-A08A4BF7434A}" destId="{FD1A1B61-5E36-4D60-8582-3592A3E8ACA7}" srcOrd="0" destOrd="3" presId="urn:microsoft.com/office/officeart/2005/8/layout/hProcess4"/>
    <dgm:cxn modelId="{402E3CAE-D408-4F5C-A77D-97DFE62E30CA}" type="presOf" srcId="{D730230E-65BA-404E-BE35-4080368737B8}" destId="{FD1A1B61-5E36-4D60-8582-3592A3E8ACA7}" srcOrd="0" destOrd="5" presId="urn:microsoft.com/office/officeart/2005/8/layout/hProcess4"/>
    <dgm:cxn modelId="{11A1A046-D3DB-48C9-8110-938413832B0F}" srcId="{B2FD3732-FFC2-4433-BFBC-7AA3CBD5B2C9}" destId="{F0E42F19-80DA-4CA2-8510-CE33AF92A31D}" srcOrd="2" destOrd="0" parTransId="{967FCB25-21C3-46CA-B2F9-81ED9254B07D}" sibTransId="{5532A05F-A5CA-4992-B43B-F0F1CA51CF42}"/>
    <dgm:cxn modelId="{E8CC7EEB-E60F-42A3-B821-1316A73ABA25}" type="presOf" srcId="{72B23E75-4FB7-4BAF-B589-62088C84DFB4}" destId="{E7312CFD-E416-43FB-A8C8-119A4CBFFDA2}" srcOrd="0" destOrd="1" presId="urn:microsoft.com/office/officeart/2005/8/layout/hProcess4"/>
    <dgm:cxn modelId="{4681C8D3-9BEE-41EA-A133-110D1D57D6A5}" srcId="{D332DB11-4409-4A58-962A-6E907AF390DF}" destId="{FD12605B-8036-46A7-BE91-C7D7EF5A5F0B}" srcOrd="1" destOrd="0" parTransId="{15E9D5FB-E487-47E1-8160-693432B30725}" sibTransId="{C00470D4-1388-432C-810E-F9D3508406AC}"/>
    <dgm:cxn modelId="{2FB168E4-8796-4829-832F-5F587F1066AD}" srcId="{1AB6263D-62FA-47C3-95F1-5DA912BB88C8}" destId="{7A17B2AD-DFBE-47A9-A446-D405385D7F3B}" srcOrd="0" destOrd="0" parTransId="{C46D0C07-BE5A-488B-B031-9E9FB86C47FF}" sibTransId="{1C6FA7CD-0F86-4202-AC24-B6F9A5E198A1}"/>
    <dgm:cxn modelId="{8D1006A1-B4E7-4A41-89AD-04CBC21F648D}" srcId="{9C04CD8D-E795-41E2-995E-9D231FE06B64}" destId="{4C5FF0D3-0F90-449F-9A19-C55F054500D3}" srcOrd="1" destOrd="0" parTransId="{3E809385-BEEA-4AE9-8264-F287276242E1}" sibTransId="{C9053C99-2107-4F2D-A340-52580EC2FCEE}"/>
    <dgm:cxn modelId="{1B8C938C-A004-4C1E-9D88-634DDE5BA153}" type="presOf" srcId="{B28A0590-7B4E-415D-B787-6A887EF1C778}" destId="{C8C0BFCA-E1D4-440C-9836-7393CF756F47}" srcOrd="0" destOrd="4" presId="urn:microsoft.com/office/officeart/2005/8/layout/hProcess4"/>
    <dgm:cxn modelId="{8514CB19-0E66-40D6-83D0-C99326F9EF36}" type="presOf" srcId="{4C5FF0D3-0F90-449F-9A19-C55F054500D3}" destId="{D575341E-9756-4E6B-AEB2-D1E956FBBA22}" srcOrd="1" destOrd="1" presId="urn:microsoft.com/office/officeart/2005/8/layout/hProcess4"/>
    <dgm:cxn modelId="{DA6DD906-D4D5-45FF-847B-AD32EB4CAA23}" type="presOf" srcId="{F0E42F19-80DA-4CA2-8510-CE33AF92A31D}" destId="{74B04378-6A25-4921-8386-A298F71D872F}" srcOrd="1" destOrd="5" presId="urn:microsoft.com/office/officeart/2005/8/layout/hProcess4"/>
    <dgm:cxn modelId="{FB9409C0-51DB-4C59-9847-9E75C2040007}" type="presOf" srcId="{7DA1E765-8C37-45A3-AEF2-EA84E63F1EC8}" destId="{B2A38F1B-B08D-4A31-91E9-8F807DDDA7C4}" srcOrd="0" destOrd="0" presId="urn:microsoft.com/office/officeart/2005/8/layout/hProcess4"/>
    <dgm:cxn modelId="{DD73B324-2023-4FF2-81CF-24C0450F6D5A}" type="presOf" srcId="{26F981E3-4819-4719-AA8C-C3EF3CFBBBE3}" destId="{C8C0BFCA-E1D4-440C-9836-7393CF756F47}" srcOrd="0" destOrd="5" presId="urn:microsoft.com/office/officeart/2005/8/layout/hProcess4"/>
    <dgm:cxn modelId="{56DB84C4-5465-4A24-AA7B-08802B635EFB}" type="presOf" srcId="{FD12605B-8036-46A7-BE91-C7D7EF5A5F0B}" destId="{1536410D-CB02-4076-8040-6EEFEA40305B}" srcOrd="1" destOrd="1" presId="urn:microsoft.com/office/officeart/2005/8/layout/hProcess4"/>
    <dgm:cxn modelId="{D1EA7FE5-62E2-4B91-AB47-41C47B3DE290}" srcId="{B8260354-AF8D-428E-B6FF-EADA02A6A0A1}" destId="{B2FD3732-FFC2-4433-BFBC-7AA3CBD5B2C9}" srcOrd="2" destOrd="0" parTransId="{4DB2B055-C591-4851-A620-458D2017312C}" sibTransId="{3BBD735B-E783-48DE-BDD0-0A815DEE0DF9}"/>
    <dgm:cxn modelId="{2E39A47E-7FFC-49C1-94C6-5F1FAD1ED618}" srcId="{1AB6263D-62FA-47C3-95F1-5DA912BB88C8}" destId="{B28A0590-7B4E-415D-B787-6A887EF1C778}" srcOrd="4" destOrd="0" parTransId="{402AA7C1-2251-4C58-B99B-A75C2A023F44}" sibTransId="{90743972-6B12-4596-A131-6542905B3EF6}"/>
    <dgm:cxn modelId="{C95F543E-7F54-4171-BF47-D53DD7825EA2}" srcId="{D332DB11-4409-4A58-962A-6E907AF390DF}" destId="{1B2A3522-9904-4644-813B-D387CB80B9AE}" srcOrd="0" destOrd="0" parTransId="{B1427D30-51E3-4FB3-84EC-170F5F0FE142}" sibTransId="{B9E08A77-60E7-4AE0-9163-BF78838CF2DF}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984932E5-12C2-426C-BBB4-064D0000AE61}" srcId="{485FCC25-998F-41C1-B60E-D3E2953F5F43}" destId="{72B23E75-4FB7-4BAF-B589-62088C84DFB4}" srcOrd="1" destOrd="0" parTransId="{BDDC31B8-42F1-4C11-9362-153C10F1C857}" sibTransId="{93D032E8-104D-4EDC-88FD-9B678CB1A780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6EF4B685-8C06-4615-8BA4-9664D5F64682}" type="presOf" srcId="{6E7DB978-F5F4-41FF-8629-688713582957}" destId="{4E18CBBA-1AE7-4139-B0D7-310426282334}" srcOrd="1" destOrd="1" presId="urn:microsoft.com/office/officeart/2005/8/layout/hProcess4"/>
    <dgm:cxn modelId="{8DCFE267-8926-42C5-87CE-AFA20FB492DD}" type="presOf" srcId="{08E2845E-FEAB-4EF1-B702-43EF504C0369}" destId="{8A3CE31F-AA4C-403B-A5CA-89B4A7F0950F}" srcOrd="0" destOrd="0" presId="urn:microsoft.com/office/officeart/2005/8/layout/hProcess4"/>
    <dgm:cxn modelId="{66644A05-92F1-4B2A-A08D-03DC0E3E4F4F}" srcId="{B2FD3732-FFC2-4433-BFBC-7AA3CBD5B2C9}" destId="{C2B75949-050A-4613-8321-BD9A9D430EA7}" srcOrd="1" destOrd="0" parTransId="{99522263-3496-4D04-A1CD-227627527CEF}" sibTransId="{4870C6EE-3F99-4344-A72D-5109E37719FA}"/>
    <dgm:cxn modelId="{F73BBFEC-3839-4A52-9268-E32B2C7D4F1F}" type="presOf" srcId="{0E78FFF1-5D8C-4EB8-862C-B2B54F34A3C7}" destId="{E7312CFD-E416-43FB-A8C8-119A4CBFFDA2}" srcOrd="0" destOrd="2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2" destOrd="0" parTransId="{1614BF4C-662C-47B1-B815-3C2E2AB0A81E}" sibTransId="{C339EDB5-F23A-44FF-81BE-989FA133519B}"/>
    <dgm:cxn modelId="{54F96CE0-300E-4BDB-9B3F-60E71FF605F1}" type="presOf" srcId="{B32A50F0-3E63-4B59-BA82-50F58167ED85}" destId="{F3BA0791-09EC-440B-A2B2-2D1CBF9F7E4E}" srcOrd="1" destOrd="0" presId="urn:microsoft.com/office/officeart/2005/8/layout/hProcess4"/>
    <dgm:cxn modelId="{CC798620-B5D9-4474-8417-5566105E7A9F}" type="presOf" srcId="{9BD0BD87-9D0D-4A00-989C-CBC98BD26066}" destId="{B2A38F1B-B08D-4A31-91E9-8F807DDDA7C4}" srcOrd="0" destOrd="3" presId="urn:microsoft.com/office/officeart/2005/8/layout/hProcess4"/>
    <dgm:cxn modelId="{A0B909DF-3DF3-43CF-A82C-C287B1FAE28B}" type="presOf" srcId="{86B69E56-A7DA-44FE-B406-FBD147AD2E0F}" destId="{F3BA0791-09EC-440B-A2B2-2D1CBF9F7E4E}" srcOrd="1" destOrd="2" presId="urn:microsoft.com/office/officeart/2005/8/layout/hProcess4"/>
    <dgm:cxn modelId="{3094417C-263D-4337-845A-A7FE430C8113}" type="presOf" srcId="{F03195CD-E48D-4A2D-AF78-A6A9BE972241}" destId="{A5BB511C-F641-4928-B1FC-C0BCF0D3C81E}" srcOrd="0" destOrd="3" presId="urn:microsoft.com/office/officeart/2005/8/layout/hProcess4"/>
    <dgm:cxn modelId="{20CDE3FD-62BE-404C-9927-DAE2410034B4}" type="presOf" srcId="{79397C26-A3B4-40F2-9646-938F27BFDC75}" destId="{B6D9DD95-0610-48E3-B923-BABEBD005EC7}" srcOrd="0" destOrd="0" presId="urn:microsoft.com/office/officeart/2005/8/layout/hProcess4"/>
    <dgm:cxn modelId="{5C98E5EB-37CC-410E-A4BD-FA59F8AD3956}" type="presOf" srcId="{9BD0BD87-9D0D-4A00-989C-CBC98BD26066}" destId="{D575341E-9756-4E6B-AEB2-D1E956FBBA22}" srcOrd="1" destOrd="3" presId="urn:microsoft.com/office/officeart/2005/8/layout/hProcess4"/>
    <dgm:cxn modelId="{4444AEC6-B29A-4C65-84C2-6566BC8EC9FD}" type="presOf" srcId="{1C347764-FB02-48DE-9E6A-7D6659339B6D}" destId="{FD1A1B61-5E36-4D60-8582-3592A3E8ACA7}" srcOrd="0" destOrd="4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CECF636D-00E0-4B91-873C-9382EEAB7ED6}" type="presOf" srcId="{C97811C0-1DD0-481A-9E4A-09481A38A231}" destId="{D5CD915F-0079-4587-9342-2C17C45C350D}" srcOrd="0" destOrd="0" presId="urn:microsoft.com/office/officeart/2005/8/layout/hProcess4"/>
    <dgm:cxn modelId="{83EC6490-F277-4160-8C64-0FDBED8FF034}" type="presOf" srcId="{B2FD3732-FFC2-4433-BFBC-7AA3CBD5B2C9}" destId="{74B04378-6A25-4921-8386-A298F71D872F}" srcOrd="1" destOrd="2" presId="urn:microsoft.com/office/officeart/2005/8/layout/hProcess4"/>
    <dgm:cxn modelId="{95246C98-D58F-47D5-86CC-F0AB3C07179C}" srcId="{1AB6263D-62FA-47C3-95F1-5DA912BB88C8}" destId="{AD2AD371-0364-433F-8CE9-3C2DCD43AFFA}" srcOrd="3" destOrd="0" parTransId="{7E7B4C3B-FFFC-41E8-AA2A-DA95E293EE4F}" sibTransId="{D7413082-D7C6-4D23-ACD2-BE0D844FACD9}"/>
    <dgm:cxn modelId="{9837077E-9F32-4D22-9255-A79FB133E3F2}" srcId="{1AB6263D-62FA-47C3-95F1-5DA912BB88C8}" destId="{26F981E3-4819-4719-AA8C-C3EF3CFBBBE3}" srcOrd="5" destOrd="0" parTransId="{A0621A3E-0659-4AAC-8C8D-D745243DCDC8}" sibTransId="{E3ADE2D8-15EF-49F3-8151-AF0D58E46DCB}"/>
    <dgm:cxn modelId="{A32D51B8-2ACA-4E58-8F42-A0194EBE90EE}" type="presOf" srcId="{1DA068A2-C826-4C55-9924-4D8299A2687E}" destId="{FD1A1B61-5E36-4D60-8582-3592A3E8ACA7}" srcOrd="0" destOrd="1" presId="urn:microsoft.com/office/officeart/2005/8/layout/hProcess4"/>
    <dgm:cxn modelId="{02B0E677-4268-4DDC-9CE7-B08FE95BCC67}" type="presOf" srcId="{B32A50F0-3E63-4B59-BA82-50F58167ED85}" destId="{FD1A1B61-5E36-4D60-8582-3592A3E8ACA7}" srcOrd="0" destOrd="0" presId="urn:microsoft.com/office/officeart/2005/8/layout/hProcess4"/>
    <dgm:cxn modelId="{30630CD8-5CDE-4A05-A1E0-CA0E56BCC91B}" srcId="{1AB6263D-62FA-47C3-95F1-5DA912BB88C8}" destId="{6E7DB978-F5F4-41FF-8629-688713582957}" srcOrd="1" destOrd="0" parTransId="{EE84C42E-752E-46FE-8A61-70E39FB14642}" sibTransId="{B853DD1D-54DE-492A-A014-54422118C992}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65F20698-BE94-4565-A3E0-0F13970EA417}" type="presOf" srcId="{AD2AD371-0364-433F-8CE9-3C2DCD43AFFA}" destId="{4E18CBBA-1AE7-4139-B0D7-310426282334}" srcOrd="1" destOrd="3" presId="urn:microsoft.com/office/officeart/2005/8/layout/hProcess4"/>
    <dgm:cxn modelId="{980659E4-32CD-47AE-9E3E-6A8DCE34E0D2}" type="presOf" srcId="{00EE54C9-8EF8-4543-82A7-41F70241B22B}" destId="{C8C0BFCA-E1D4-440C-9836-7393CF756F47}" srcOrd="0" destOrd="2" presId="urn:microsoft.com/office/officeart/2005/8/layout/hProcess4"/>
    <dgm:cxn modelId="{5A6A41A6-53C5-4742-8A13-0C1394ECF359}" type="presOf" srcId="{485FCC25-998F-41C1-B60E-D3E2953F5F43}" destId="{DBACE80F-F845-4A8E-B2FE-AD0C5CA163BC}" srcOrd="0" destOrd="0" presId="urn:microsoft.com/office/officeart/2005/8/layout/hProcess4"/>
    <dgm:cxn modelId="{5B73EBD2-2A01-4404-B76A-FE5BD642C45A}" type="presOf" srcId="{60748CE7-C7F6-4B72-81D4-6C8F9A8122BF}" destId="{E7312CFD-E416-43FB-A8C8-119A4CBFFDA2}" srcOrd="0" destOrd="0" presId="urn:microsoft.com/office/officeart/2005/8/layout/hProcess4"/>
    <dgm:cxn modelId="{4DA5920E-6E7B-43FD-B1F0-C4EB89D8855C}" type="presOf" srcId="{B28A0590-7B4E-415D-B787-6A887EF1C778}" destId="{4E18CBBA-1AE7-4139-B0D7-310426282334}" srcOrd="1" destOrd="4" presId="urn:microsoft.com/office/officeart/2005/8/layout/hProcess4"/>
    <dgm:cxn modelId="{89E3BCF7-A779-46F8-AA0E-AD537BA12BE3}" type="presOf" srcId="{9D4FE37B-1975-414B-A6B4-AAA63AE70CE4}" destId="{74B04378-6A25-4921-8386-A298F71D872F}" srcOrd="1" destOrd="0" presId="urn:microsoft.com/office/officeart/2005/8/layout/hProcess4"/>
    <dgm:cxn modelId="{DCA651D9-4096-40E5-AC18-52270FE7F107}" type="presOf" srcId="{1DA068A2-C826-4C55-9924-4D8299A2687E}" destId="{F3BA0791-09EC-440B-A2B2-2D1CBF9F7E4E}" srcOrd="1" destOrd="1" presId="urn:microsoft.com/office/officeart/2005/8/layout/hProcess4"/>
    <dgm:cxn modelId="{B222B2AE-5367-4DC7-8DF2-7AE9C788252C}" type="presOf" srcId="{D332DB11-4409-4A58-962A-6E907AF390DF}" destId="{BBE8CBC6-69CF-4153-BAA6-1A65BF9BB4DE}" srcOrd="0" destOrd="0" presId="urn:microsoft.com/office/officeart/2005/8/layout/hProcess4"/>
    <dgm:cxn modelId="{F349FBE3-FB1A-4753-BDEC-C835658FACB6}" type="presOf" srcId="{9D4FE37B-1975-414B-A6B4-AAA63AE70CE4}" destId="{A5BB511C-F641-4928-B1FC-C0BCF0D3C81E}" srcOrd="0" destOrd="0" presId="urn:microsoft.com/office/officeart/2005/8/layout/hProcess4"/>
    <dgm:cxn modelId="{D58AAAFF-E281-4FEC-AE7E-4948376F3F3F}" type="presOf" srcId="{0E78FFF1-5D8C-4EB8-862C-B2B54F34A3C7}" destId="{2953DD30-BA8C-4D9C-8221-7D76B55635ED}" srcOrd="1" destOrd="2" presId="urn:microsoft.com/office/officeart/2005/8/layout/hProcess4"/>
    <dgm:cxn modelId="{422FA612-87DD-433F-AE57-D6452FFBD9B9}" srcId="{9C04CD8D-E795-41E2-995E-9D231FE06B64}" destId="{9BD0BD87-9D0D-4A00-989C-CBC98BD26066}" srcOrd="3" destOrd="0" parTransId="{40D6388F-4A11-435A-80F9-98EAB9636546}" sibTransId="{5C22A7A0-1D60-426D-AB6A-113CE7545ED9}"/>
    <dgm:cxn modelId="{C46C36D5-437C-4347-885D-A90F4DFDBA99}" srcId="{9C04CD8D-E795-41E2-995E-9D231FE06B64}" destId="{1E4BC299-DA58-4F1B-B504-AF0A5E835C2F}" srcOrd="2" destOrd="0" parTransId="{4B329678-6A76-45D0-859A-02A4941AA832}" sibTransId="{19E7D7D2-7293-4C28-8701-34D6A10B4F12}"/>
    <dgm:cxn modelId="{032538D1-29FE-4900-9736-F88ECA402641}" srcId="{1AB6263D-62FA-47C3-95F1-5DA912BB88C8}" destId="{00EE54C9-8EF8-4543-82A7-41F70241B22B}" srcOrd="2" destOrd="0" parTransId="{7D8F530F-8CE5-4371-A64C-EF62A640D887}" sibTransId="{68197A9E-6C0A-4B3A-B5F3-13B20C905FB8}"/>
    <dgm:cxn modelId="{54297672-67A6-4BBD-9422-04E74C33C42C}" type="presParOf" srcId="{FE3641C0-A281-498B-9C85-AD905D5BBFCE}" destId="{8DCF76D0-D19B-48F1-9FDD-52E8858909DC}" srcOrd="0" destOrd="0" presId="urn:microsoft.com/office/officeart/2005/8/layout/hProcess4"/>
    <dgm:cxn modelId="{D7557161-D9BB-4577-9507-9EAB6595B92E}" type="presParOf" srcId="{FE3641C0-A281-498B-9C85-AD905D5BBFCE}" destId="{4BFE44EA-B845-404F-998C-E3DF7C6371BE}" srcOrd="1" destOrd="0" presId="urn:microsoft.com/office/officeart/2005/8/layout/hProcess4"/>
    <dgm:cxn modelId="{44523AB6-4EB0-41D3-A9A7-D6CD6D49038F}" type="presParOf" srcId="{FE3641C0-A281-498B-9C85-AD905D5BBFCE}" destId="{17866106-D28F-478F-AB78-C63C4108F23C}" srcOrd="2" destOrd="0" presId="urn:microsoft.com/office/officeart/2005/8/layout/hProcess4"/>
    <dgm:cxn modelId="{CE9B15E5-035A-4DD8-890A-B2AE948A9153}" type="presParOf" srcId="{17866106-D28F-478F-AB78-C63C4108F23C}" destId="{8D931E45-5411-4EDD-A03B-60279A30CD1F}" srcOrd="0" destOrd="0" presId="urn:microsoft.com/office/officeart/2005/8/layout/hProcess4"/>
    <dgm:cxn modelId="{75094568-3B7F-4681-A713-4399515565FF}" type="presParOf" srcId="{8D931E45-5411-4EDD-A03B-60279A30CD1F}" destId="{DF5F6232-5703-4468-863C-C4D3F717399A}" srcOrd="0" destOrd="0" presId="urn:microsoft.com/office/officeart/2005/8/layout/hProcess4"/>
    <dgm:cxn modelId="{3357866F-A193-489F-AA5B-BF8271425C6F}" type="presParOf" srcId="{8D931E45-5411-4EDD-A03B-60279A30CD1F}" destId="{E7312CFD-E416-43FB-A8C8-119A4CBFFDA2}" srcOrd="1" destOrd="0" presId="urn:microsoft.com/office/officeart/2005/8/layout/hProcess4"/>
    <dgm:cxn modelId="{73AD4DD9-6B3B-415D-A9AD-00AA03E68733}" type="presParOf" srcId="{8D931E45-5411-4EDD-A03B-60279A30CD1F}" destId="{2953DD30-BA8C-4D9C-8221-7D76B55635ED}" srcOrd="2" destOrd="0" presId="urn:microsoft.com/office/officeart/2005/8/layout/hProcess4"/>
    <dgm:cxn modelId="{5C8E8F5A-FF04-4B98-B7E5-91AA5D1A7264}" type="presParOf" srcId="{8D931E45-5411-4EDD-A03B-60279A30CD1F}" destId="{DBACE80F-F845-4A8E-B2FE-AD0C5CA163BC}" srcOrd="3" destOrd="0" presId="urn:microsoft.com/office/officeart/2005/8/layout/hProcess4"/>
    <dgm:cxn modelId="{A9E61D83-DA81-4B11-8E87-B3E60A3080D2}" type="presParOf" srcId="{8D931E45-5411-4EDD-A03B-60279A30CD1F}" destId="{1E5E86E4-74AE-42E1-A5EE-187D3176408A}" srcOrd="4" destOrd="0" presId="urn:microsoft.com/office/officeart/2005/8/layout/hProcess4"/>
    <dgm:cxn modelId="{6376127A-7AE3-4479-9386-6B28916E0E08}" type="presParOf" srcId="{17866106-D28F-478F-AB78-C63C4108F23C}" destId="{894E42C0-9E91-4911-BBC0-CB775A6A3EC3}" srcOrd="1" destOrd="0" presId="urn:microsoft.com/office/officeart/2005/8/layout/hProcess4"/>
    <dgm:cxn modelId="{4CCF6E92-4B5C-4C5D-B00D-6B3863EF3CC9}" type="presParOf" srcId="{17866106-D28F-478F-AB78-C63C4108F23C}" destId="{D09524FA-2D91-44CC-BA9D-075D41556A9D}" srcOrd="2" destOrd="0" presId="urn:microsoft.com/office/officeart/2005/8/layout/hProcess4"/>
    <dgm:cxn modelId="{929A3C54-8FE5-430D-8FA1-44C04C4BADB0}" type="presParOf" srcId="{D09524FA-2D91-44CC-BA9D-075D41556A9D}" destId="{B96FF630-DE73-4F8D-AA89-81F7C5783BF1}" srcOrd="0" destOrd="0" presId="urn:microsoft.com/office/officeart/2005/8/layout/hProcess4"/>
    <dgm:cxn modelId="{CCD70863-EFAF-4E18-A7D1-786430EEDA38}" type="presParOf" srcId="{D09524FA-2D91-44CC-BA9D-075D41556A9D}" destId="{A5BB511C-F641-4928-B1FC-C0BCF0D3C81E}" srcOrd="1" destOrd="0" presId="urn:microsoft.com/office/officeart/2005/8/layout/hProcess4"/>
    <dgm:cxn modelId="{53A89C5B-D6EE-43B0-9896-8BC9370F1081}" type="presParOf" srcId="{D09524FA-2D91-44CC-BA9D-075D41556A9D}" destId="{74B04378-6A25-4921-8386-A298F71D872F}" srcOrd="2" destOrd="0" presId="urn:microsoft.com/office/officeart/2005/8/layout/hProcess4"/>
    <dgm:cxn modelId="{D3A2DF90-057A-43B1-991A-E2775528C7A8}" type="presParOf" srcId="{D09524FA-2D91-44CC-BA9D-075D41556A9D}" destId="{A0F0CD08-A2D2-4459-A948-5004E606AE0E}" srcOrd="3" destOrd="0" presId="urn:microsoft.com/office/officeart/2005/8/layout/hProcess4"/>
    <dgm:cxn modelId="{54A47DF8-1056-4A86-B596-9F2F62C1E205}" type="presParOf" srcId="{D09524FA-2D91-44CC-BA9D-075D41556A9D}" destId="{05E97F50-ACC1-4EF6-8C6A-6296D7557F02}" srcOrd="4" destOrd="0" presId="urn:microsoft.com/office/officeart/2005/8/layout/hProcess4"/>
    <dgm:cxn modelId="{2C252175-93FF-41AA-ABFA-10DE9A1F47D5}" type="presParOf" srcId="{17866106-D28F-478F-AB78-C63C4108F23C}" destId="{228B37EC-0676-4F1F-9DBB-DF003E6C4BFD}" srcOrd="3" destOrd="0" presId="urn:microsoft.com/office/officeart/2005/8/layout/hProcess4"/>
    <dgm:cxn modelId="{CE962B28-0563-49A2-BA5B-B54B93D26157}" type="presParOf" srcId="{17866106-D28F-478F-AB78-C63C4108F23C}" destId="{FDD9CBD8-76C8-4E14-A59B-07D2B6306004}" srcOrd="4" destOrd="0" presId="urn:microsoft.com/office/officeart/2005/8/layout/hProcess4"/>
    <dgm:cxn modelId="{3E400D43-38A8-49FA-860C-DBE6D812FFD0}" type="presParOf" srcId="{FDD9CBD8-76C8-4E14-A59B-07D2B6306004}" destId="{F837C7F5-31C0-455F-BD28-7F23E55BE05A}" srcOrd="0" destOrd="0" presId="urn:microsoft.com/office/officeart/2005/8/layout/hProcess4"/>
    <dgm:cxn modelId="{C68D5B54-1291-470D-8C59-5F25AFBF951C}" type="presParOf" srcId="{FDD9CBD8-76C8-4E14-A59B-07D2B6306004}" destId="{B2A38F1B-B08D-4A31-91E9-8F807DDDA7C4}" srcOrd="1" destOrd="0" presId="urn:microsoft.com/office/officeart/2005/8/layout/hProcess4"/>
    <dgm:cxn modelId="{79158C86-EC39-4706-A56F-670911C082F1}" type="presParOf" srcId="{FDD9CBD8-76C8-4E14-A59B-07D2B6306004}" destId="{D575341E-9756-4E6B-AEB2-D1E956FBBA22}" srcOrd="2" destOrd="0" presId="urn:microsoft.com/office/officeart/2005/8/layout/hProcess4"/>
    <dgm:cxn modelId="{91EB9228-4A0D-4C4A-8DD9-6C16671E106F}" type="presParOf" srcId="{FDD9CBD8-76C8-4E14-A59B-07D2B6306004}" destId="{716E4D55-BDDD-412B-9825-F6745B96A31A}" srcOrd="3" destOrd="0" presId="urn:microsoft.com/office/officeart/2005/8/layout/hProcess4"/>
    <dgm:cxn modelId="{9FCD397E-DF6C-4C94-9EBA-38AFA9FD88DB}" type="presParOf" srcId="{FDD9CBD8-76C8-4E14-A59B-07D2B6306004}" destId="{FD75FA27-2044-4526-878A-0087882B2EA8}" srcOrd="4" destOrd="0" presId="urn:microsoft.com/office/officeart/2005/8/layout/hProcess4"/>
    <dgm:cxn modelId="{0BD5CC9F-B032-4FA7-A4B6-43DCDDBE8B3E}" type="presParOf" srcId="{17866106-D28F-478F-AB78-C63C4108F23C}" destId="{8A3CE31F-AA4C-403B-A5CA-89B4A7F0950F}" srcOrd="5" destOrd="0" presId="urn:microsoft.com/office/officeart/2005/8/layout/hProcess4"/>
    <dgm:cxn modelId="{3E3545D4-B3B1-4878-BC56-B4D39D683D64}" type="presParOf" srcId="{17866106-D28F-478F-AB78-C63C4108F23C}" destId="{BB2AE5E0-4D04-4F11-B0F3-D8327E14788B}" srcOrd="6" destOrd="0" presId="urn:microsoft.com/office/officeart/2005/8/layout/hProcess4"/>
    <dgm:cxn modelId="{7C1AC0EC-E969-41B4-819F-573809B61FFD}" type="presParOf" srcId="{BB2AE5E0-4D04-4F11-B0F3-D8327E14788B}" destId="{5D5BBD97-417E-4BE2-9F55-8716A56D9282}" srcOrd="0" destOrd="0" presId="urn:microsoft.com/office/officeart/2005/8/layout/hProcess4"/>
    <dgm:cxn modelId="{A74120A0-A2CB-4431-AB9A-4EB46BC69B9A}" type="presParOf" srcId="{BB2AE5E0-4D04-4F11-B0F3-D8327E14788B}" destId="{FD1A1B61-5E36-4D60-8582-3592A3E8ACA7}" srcOrd="1" destOrd="0" presId="urn:microsoft.com/office/officeart/2005/8/layout/hProcess4"/>
    <dgm:cxn modelId="{D1A4E5F3-4F7D-4ACD-A67C-AD403D13762C}" type="presParOf" srcId="{BB2AE5E0-4D04-4F11-B0F3-D8327E14788B}" destId="{F3BA0791-09EC-440B-A2B2-2D1CBF9F7E4E}" srcOrd="2" destOrd="0" presId="urn:microsoft.com/office/officeart/2005/8/layout/hProcess4"/>
    <dgm:cxn modelId="{AC2BBF57-E506-472C-B57D-BBFCBF741576}" type="presParOf" srcId="{BB2AE5E0-4D04-4F11-B0F3-D8327E14788B}" destId="{D5CD915F-0079-4587-9342-2C17C45C350D}" srcOrd="3" destOrd="0" presId="urn:microsoft.com/office/officeart/2005/8/layout/hProcess4"/>
    <dgm:cxn modelId="{93BF2CDA-CE98-449C-8C10-98FE110AC34B}" type="presParOf" srcId="{BB2AE5E0-4D04-4F11-B0F3-D8327E14788B}" destId="{ADD9DD5B-3F60-46CB-B98A-AF6B837A8F45}" srcOrd="4" destOrd="0" presId="urn:microsoft.com/office/officeart/2005/8/layout/hProcess4"/>
    <dgm:cxn modelId="{29CDC1A9-5065-4767-826B-A5B6377435CB}" type="presParOf" srcId="{17866106-D28F-478F-AB78-C63C4108F23C}" destId="{B6D9DD95-0610-48E3-B923-BABEBD005EC7}" srcOrd="7" destOrd="0" presId="urn:microsoft.com/office/officeart/2005/8/layout/hProcess4"/>
    <dgm:cxn modelId="{715C8B19-BB7E-4026-B5D5-30E29FC46BC0}" type="presParOf" srcId="{17866106-D28F-478F-AB78-C63C4108F23C}" destId="{37FC6AAE-DAFF-476F-A537-D7260352B1F6}" srcOrd="8" destOrd="0" presId="urn:microsoft.com/office/officeart/2005/8/layout/hProcess4"/>
    <dgm:cxn modelId="{08E21353-99DD-4911-9CC0-DF666AABDC4D}" type="presParOf" srcId="{37FC6AAE-DAFF-476F-A537-D7260352B1F6}" destId="{03CAB3F0-13B8-4342-88C6-42A6C178268F}" srcOrd="0" destOrd="0" presId="urn:microsoft.com/office/officeart/2005/8/layout/hProcess4"/>
    <dgm:cxn modelId="{1633D600-DCF1-4228-ABE7-E4A07783BC8F}" type="presParOf" srcId="{37FC6AAE-DAFF-476F-A537-D7260352B1F6}" destId="{C8C0BFCA-E1D4-440C-9836-7393CF756F47}" srcOrd="1" destOrd="0" presId="urn:microsoft.com/office/officeart/2005/8/layout/hProcess4"/>
    <dgm:cxn modelId="{F63D61D5-F3C6-4998-A06B-D26D5A74F8BA}" type="presParOf" srcId="{37FC6AAE-DAFF-476F-A537-D7260352B1F6}" destId="{4E18CBBA-1AE7-4139-B0D7-310426282334}" srcOrd="2" destOrd="0" presId="urn:microsoft.com/office/officeart/2005/8/layout/hProcess4"/>
    <dgm:cxn modelId="{CF05366D-9B05-4D2E-BFC3-52D8F809C34F}" type="presParOf" srcId="{37FC6AAE-DAFF-476F-A537-D7260352B1F6}" destId="{55D1E9C5-56CA-48FB-BD4E-E16AD79E17AB}" srcOrd="3" destOrd="0" presId="urn:microsoft.com/office/officeart/2005/8/layout/hProcess4"/>
    <dgm:cxn modelId="{FF77EB7C-0262-477C-9770-2333373DE06B}" type="presParOf" srcId="{37FC6AAE-DAFF-476F-A537-D7260352B1F6}" destId="{2961366A-7F0E-4AA0-A90F-FB9036F96339}" srcOrd="4" destOrd="0" presId="urn:microsoft.com/office/officeart/2005/8/layout/hProcess4"/>
    <dgm:cxn modelId="{4616FBE3-42D1-45D3-A037-E2FA66AD0492}" type="presParOf" srcId="{17866106-D28F-478F-AB78-C63C4108F23C}" destId="{57E15F1B-41F3-4ADE-B96B-93FB399EAE5B}" srcOrd="9" destOrd="0" presId="urn:microsoft.com/office/officeart/2005/8/layout/hProcess4"/>
    <dgm:cxn modelId="{BA92EEA0-CAEE-40A4-A29F-CE593341F242}" type="presParOf" srcId="{17866106-D28F-478F-AB78-C63C4108F23C}" destId="{62879C94-8A61-4873-BDE5-CE998D781D9E}" srcOrd="10" destOrd="0" presId="urn:microsoft.com/office/officeart/2005/8/layout/hProcess4"/>
    <dgm:cxn modelId="{5E64A6C0-594D-470F-8C72-74F409AB02CA}" type="presParOf" srcId="{62879C94-8A61-4873-BDE5-CE998D781D9E}" destId="{6763333A-648F-427D-9634-CAE715AECF45}" srcOrd="0" destOrd="0" presId="urn:microsoft.com/office/officeart/2005/8/layout/hProcess4"/>
    <dgm:cxn modelId="{C75724FE-668F-494F-80E1-87BB8ABCAA20}" type="presParOf" srcId="{62879C94-8A61-4873-BDE5-CE998D781D9E}" destId="{373FD5A3-528C-41EF-A1E4-6F3259C79F72}" srcOrd="1" destOrd="0" presId="urn:microsoft.com/office/officeart/2005/8/layout/hProcess4"/>
    <dgm:cxn modelId="{3E397F57-A287-4118-9794-36ED9994F81E}" type="presParOf" srcId="{62879C94-8A61-4873-BDE5-CE998D781D9E}" destId="{1536410D-CB02-4076-8040-6EEFEA40305B}" srcOrd="2" destOrd="0" presId="urn:microsoft.com/office/officeart/2005/8/layout/hProcess4"/>
    <dgm:cxn modelId="{70327526-A0D3-430F-81FE-FDE8CFED904B}" type="presParOf" srcId="{62879C94-8A61-4873-BDE5-CE998D781D9E}" destId="{BBE8CBC6-69CF-4153-BAA6-1A65BF9BB4DE}" srcOrd="3" destOrd="0" presId="urn:microsoft.com/office/officeart/2005/8/layout/hProcess4"/>
    <dgm:cxn modelId="{C077FD3B-F94C-48FA-89DC-5E5C17F86FC1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CEED5-5E65-4434-84CB-C849FBECE7F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10EB3-7C18-4495-A567-9FC8F22A57EA}">
      <dgm:prSet phldrT="[Text]"/>
      <dgm:spPr/>
      <dgm:t>
        <a:bodyPr/>
        <a:lstStyle/>
        <a:p>
          <a:r>
            <a:rPr lang="en-US" dirty="0" smtClean="0"/>
            <a:t>Survey Creation</a:t>
          </a:r>
          <a:endParaRPr lang="en-US" dirty="0"/>
        </a:p>
      </dgm:t>
    </dgm:pt>
    <dgm:pt modelId="{19C3413C-BB44-45A9-AC99-93A9D7BCF29E}" type="parTrans" cxnId="{231B1EA1-FEA0-46F8-B28D-8803B9321982}">
      <dgm:prSet/>
      <dgm:spPr/>
      <dgm:t>
        <a:bodyPr/>
        <a:lstStyle/>
        <a:p>
          <a:endParaRPr lang="en-US"/>
        </a:p>
      </dgm:t>
    </dgm:pt>
    <dgm:pt modelId="{A12DA5F6-2514-4DF5-AE68-2D720AB94BCC}" type="sibTrans" cxnId="{231B1EA1-FEA0-46F8-B28D-8803B9321982}">
      <dgm:prSet/>
      <dgm:spPr/>
      <dgm:t>
        <a:bodyPr/>
        <a:lstStyle/>
        <a:p>
          <a:endParaRPr lang="en-US"/>
        </a:p>
      </dgm:t>
    </dgm:pt>
    <dgm:pt modelId="{4D0910AB-81B1-4878-AFA8-CEF806403AB4}" type="pres">
      <dgm:prSet presAssocID="{BCBCEED5-5E65-4434-84CB-C849FBECE7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F38CA6-85AA-4DC7-8185-79E20051CB14}" type="pres">
      <dgm:prSet presAssocID="{D7510EB3-7C18-4495-A567-9FC8F22A57EA}" presName="vertOne" presStyleCnt="0"/>
      <dgm:spPr/>
    </dgm:pt>
    <dgm:pt modelId="{1B196F4B-1ED5-418C-A0B0-065CCE9A0DDF}" type="pres">
      <dgm:prSet presAssocID="{D7510EB3-7C18-4495-A567-9FC8F22A57EA}" presName="txOne" presStyleLbl="node0" presStyleIdx="0" presStyleCnt="1" custLinFactNeighborX="-501" custLinFactNeighborY="3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CC21A-FB94-46A4-8668-E3734D2D6D7B}" type="pres">
      <dgm:prSet presAssocID="{D7510EB3-7C18-4495-A567-9FC8F22A57EA}" presName="horzOne" presStyleCnt="0"/>
      <dgm:spPr/>
    </dgm:pt>
  </dgm:ptLst>
  <dgm:cxnLst>
    <dgm:cxn modelId="{9B11A7D1-151B-41AA-95AB-A1A170FF43F6}" type="presOf" srcId="{D7510EB3-7C18-4495-A567-9FC8F22A57EA}" destId="{1B196F4B-1ED5-418C-A0B0-065CCE9A0DDF}" srcOrd="0" destOrd="0" presId="urn:microsoft.com/office/officeart/2005/8/layout/hierarchy4"/>
    <dgm:cxn modelId="{7284A635-4B5F-4EB6-958B-35A559F29C3A}" type="presOf" srcId="{BCBCEED5-5E65-4434-84CB-C849FBECE7FE}" destId="{4D0910AB-81B1-4878-AFA8-CEF806403AB4}" srcOrd="0" destOrd="0" presId="urn:microsoft.com/office/officeart/2005/8/layout/hierarchy4"/>
    <dgm:cxn modelId="{231B1EA1-FEA0-46F8-B28D-8803B9321982}" srcId="{BCBCEED5-5E65-4434-84CB-C849FBECE7FE}" destId="{D7510EB3-7C18-4495-A567-9FC8F22A57EA}" srcOrd="0" destOrd="0" parTransId="{19C3413C-BB44-45A9-AC99-93A9D7BCF29E}" sibTransId="{A12DA5F6-2514-4DF5-AE68-2D720AB94BCC}"/>
    <dgm:cxn modelId="{9ED2B8FC-36F7-4DB4-A978-E0E625423618}" type="presParOf" srcId="{4D0910AB-81B1-4878-AFA8-CEF806403AB4}" destId="{99F38CA6-85AA-4DC7-8185-79E20051CB14}" srcOrd="0" destOrd="0" presId="urn:microsoft.com/office/officeart/2005/8/layout/hierarchy4"/>
    <dgm:cxn modelId="{6F2FA0B6-FB5A-4DE5-8152-FFC9347C2352}" type="presParOf" srcId="{99F38CA6-85AA-4DC7-8185-79E20051CB14}" destId="{1B196F4B-1ED5-418C-A0B0-065CCE9A0DDF}" srcOrd="0" destOrd="0" presId="urn:microsoft.com/office/officeart/2005/8/layout/hierarchy4"/>
    <dgm:cxn modelId="{E1275176-A2D3-41C4-A257-836C7B7EC37A}" type="presParOf" srcId="{99F38CA6-85AA-4DC7-8185-79E20051CB14}" destId="{9ACCC21A-FB94-46A4-8668-E3734D2D6D7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March 19 – March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dirty="0" smtClean="0"/>
            <a:t>Form teams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72B23E75-4FB7-4BAF-B589-62088C84DFB4}">
      <dgm:prSet phldrT="[Text]" custT="1"/>
      <dgm:spPr/>
      <dgm:t>
        <a:bodyPr/>
        <a:lstStyle/>
        <a:p>
          <a:r>
            <a:rPr lang="en-US" sz="1600" dirty="0" smtClean="0"/>
            <a:t>Choose team leader</a:t>
          </a:r>
          <a:endParaRPr lang="en-US" sz="1600" dirty="0"/>
        </a:p>
      </dgm:t>
    </dgm:pt>
    <dgm:pt modelId="{BDDC31B8-42F1-4C11-9362-153C10F1C857}" type="parTrans" cxnId="{984932E5-12C2-426C-BBB4-064D0000AE61}">
      <dgm:prSet/>
      <dgm:spPr/>
      <dgm:t>
        <a:bodyPr/>
        <a:lstStyle/>
        <a:p>
          <a:endParaRPr lang="en-US"/>
        </a:p>
      </dgm:t>
    </dgm:pt>
    <dgm:pt modelId="{93D032E8-104D-4EDC-88FD-9B678CB1A780}" type="sibTrans" cxnId="{984932E5-12C2-426C-BBB4-064D0000AE61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r>
            <a:rPr lang="en-US" sz="1050" dirty="0" smtClean="0"/>
            <a:t>Star schema data model.</a:t>
          </a:r>
          <a:endParaRPr lang="en-US" sz="105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r>
            <a:rPr lang="en-US" sz="1050" dirty="0" smtClean="0"/>
            <a:t>Use cases.</a:t>
          </a:r>
          <a:endParaRPr lang="en-US" sz="105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April 2 – April 8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A transfer code (data migration).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FE9B7A27-8F67-44AA-95E6-5554F6B4B487}">
      <dgm:prSet phldrT="[Text]" custT="1"/>
      <dgm:spPr/>
      <dgm:t>
        <a:bodyPr/>
        <a:lstStyle/>
        <a:p>
          <a:r>
            <a:rPr lang="en-US" sz="1400" dirty="0" err="1" smtClean="0"/>
            <a:t>Cron</a:t>
          </a:r>
          <a:r>
            <a:rPr lang="en-US" sz="1400" dirty="0" smtClean="0"/>
            <a:t> job to transfer data.</a:t>
          </a:r>
          <a:endParaRPr lang="en-US" sz="1400" dirty="0"/>
        </a:p>
      </dgm:t>
    </dgm:pt>
    <dgm:pt modelId="{C6269CCA-ECB4-4C5D-BFEC-B108F7B961E4}" type="parTrans" cxnId="{544352E0-0E48-4BB1-9B74-F158C1AEAFB6}">
      <dgm:prSet/>
      <dgm:spPr/>
      <dgm:t>
        <a:bodyPr/>
        <a:lstStyle/>
        <a:p>
          <a:endParaRPr lang="en-US"/>
        </a:p>
      </dgm:t>
    </dgm:pt>
    <dgm:pt modelId="{FC123118-EF38-4383-ADF1-48838C4A894E}" type="sibTrans" cxnId="{544352E0-0E48-4BB1-9B74-F158C1AEAFB6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Work on the data model.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B2FD3732-FFC2-4433-BFBC-7AA3CBD5B2C9}">
      <dgm:prSet phldrT="[Text]" custT="1"/>
      <dgm:spPr/>
      <dgm:t>
        <a:bodyPr/>
        <a:lstStyle/>
        <a:p>
          <a:r>
            <a:rPr lang="en-US" sz="1050" dirty="0" smtClean="0"/>
            <a:t>Develop a plugin that:</a:t>
          </a:r>
          <a:endParaRPr lang="en-US" sz="1050" dirty="0"/>
        </a:p>
      </dgm:t>
    </dgm:pt>
    <dgm:pt modelId="{4DB2B055-C591-4851-A620-458D2017312C}" type="parTrans" cxnId="{D1EA7FE5-62E2-4B91-AB47-41C47B3DE290}">
      <dgm:prSet/>
      <dgm:spPr/>
      <dgm:t>
        <a:bodyPr/>
        <a:lstStyle/>
        <a:p>
          <a:endParaRPr lang="en-US"/>
        </a:p>
      </dgm:t>
    </dgm:pt>
    <dgm:pt modelId="{3BBD735B-E783-48DE-BDD0-0A815DEE0DF9}" type="sibTrans" cxnId="{D1EA7FE5-62E2-4B91-AB47-41C47B3DE290}">
      <dgm:prSet/>
      <dgm:spPr/>
      <dgm:t>
        <a:bodyPr/>
        <a:lstStyle/>
        <a:p>
          <a:endParaRPr lang="en-US"/>
        </a:p>
      </dgm:t>
    </dgm:pt>
    <dgm:pt modelId="{F03195CD-E48D-4A2D-AF78-A6A9BE972241}">
      <dgm:prSet phldrT="[Text]" custT="1"/>
      <dgm:spPr/>
      <dgm:t>
        <a:bodyPr/>
        <a:lstStyle/>
        <a:p>
          <a:r>
            <a:rPr lang="en-US" sz="1050" dirty="0" smtClean="0"/>
            <a:t>Creates tables on installation.</a:t>
          </a:r>
          <a:endParaRPr lang="en-US" sz="1050" dirty="0"/>
        </a:p>
      </dgm:t>
    </dgm:pt>
    <dgm:pt modelId="{3344625A-B66D-4A7E-88AA-55AA1A6A88D0}" type="parTrans" cxnId="{71A48D02-59A9-4735-8EE8-4935498C6DCA}">
      <dgm:prSet/>
      <dgm:spPr/>
      <dgm:t>
        <a:bodyPr/>
        <a:lstStyle/>
        <a:p>
          <a:endParaRPr lang="en-US"/>
        </a:p>
      </dgm:t>
    </dgm:pt>
    <dgm:pt modelId="{460CA998-F801-4D5A-B758-17E689FABE47}" type="sibTrans" cxnId="{71A48D02-59A9-4735-8EE8-4935498C6DCA}">
      <dgm:prSet/>
      <dgm:spPr/>
      <dgm:t>
        <a:bodyPr/>
        <a:lstStyle/>
        <a:p>
          <a:endParaRPr lang="en-US"/>
        </a:p>
      </dgm:t>
    </dgm:pt>
    <dgm:pt modelId="{C2B75949-050A-4613-8321-BD9A9D430EA7}">
      <dgm:prSet phldrT="[Text]" custT="1"/>
      <dgm:spPr/>
      <dgm:t>
        <a:bodyPr/>
        <a:lstStyle/>
        <a:p>
          <a:r>
            <a:rPr lang="en-US" sz="1050" dirty="0" smtClean="0"/>
            <a:t>Display tables on page.</a:t>
          </a:r>
          <a:endParaRPr lang="en-US" sz="1050" dirty="0"/>
        </a:p>
      </dgm:t>
    </dgm:pt>
    <dgm:pt modelId="{99522263-3496-4D04-A1CD-227627527CEF}" type="parTrans" cxnId="{66644A05-92F1-4B2A-A08D-03DC0E3E4F4F}">
      <dgm:prSet/>
      <dgm:spPr/>
      <dgm:t>
        <a:bodyPr/>
        <a:lstStyle/>
        <a:p>
          <a:endParaRPr lang="en-US"/>
        </a:p>
      </dgm:t>
    </dgm:pt>
    <dgm:pt modelId="{4870C6EE-3F99-4344-A72D-5109E37719FA}" type="sibTrans" cxnId="{66644A05-92F1-4B2A-A08D-03DC0E3E4F4F}">
      <dgm:prSet/>
      <dgm:spPr/>
      <dgm:t>
        <a:bodyPr/>
        <a:lstStyle/>
        <a:p>
          <a:endParaRPr lang="en-US"/>
        </a:p>
      </dgm:t>
    </dgm:pt>
    <dgm:pt modelId="{3C0CBDC9-49E6-44CA-B779-3E5440D366BD}">
      <dgm:prSet phldrT="[Text]" custT="1"/>
      <dgm:spPr/>
      <dgm:t>
        <a:bodyPr/>
        <a:lstStyle/>
        <a:p>
          <a:r>
            <a:rPr lang="en-US" sz="1400" dirty="0" smtClean="0"/>
            <a:t>Design a GUI query tool.</a:t>
          </a:r>
          <a:endParaRPr lang="en-US" sz="1400" dirty="0"/>
        </a:p>
      </dgm:t>
    </dgm:pt>
    <dgm:pt modelId="{EDCC4CB4-5F28-4062-B620-5A8AE95A9CED}" type="parTrans" cxnId="{AEB005D4-C1E9-4A8D-B5FD-0BA7519E46EE}">
      <dgm:prSet/>
      <dgm:spPr/>
      <dgm:t>
        <a:bodyPr/>
        <a:lstStyle/>
        <a:p>
          <a:endParaRPr lang="en-US"/>
        </a:p>
      </dgm:t>
    </dgm:pt>
    <dgm:pt modelId="{15995417-415F-440C-85D2-895F99D8F753}" type="sibTrans" cxnId="{AEB005D4-C1E9-4A8D-B5FD-0BA7519E46EE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9 – April 15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200" dirty="0" smtClean="0"/>
            <a:t>Lock the data model.</a:t>
          </a:r>
          <a:endParaRPr lang="en-US" sz="12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DA068A2-C826-4C55-9924-4D8299A2687E}">
      <dgm:prSet custT="1"/>
      <dgm:spPr/>
      <dgm:t>
        <a:bodyPr/>
        <a:lstStyle/>
        <a:p>
          <a:r>
            <a:rPr lang="en-US" sz="1200" dirty="0" smtClean="0"/>
            <a:t>A single plugin that does all the functionalities.</a:t>
          </a:r>
          <a:endParaRPr lang="en-US" sz="1200" dirty="0"/>
        </a:p>
      </dgm:t>
    </dgm:pt>
    <dgm:pt modelId="{379289CB-BF81-4CE4-A5B6-B3F5305E98A2}" type="parTrans" cxnId="{CD11E325-FDB9-48B5-BB78-5458337EC028}">
      <dgm:prSet/>
      <dgm:spPr/>
      <dgm:t>
        <a:bodyPr/>
        <a:lstStyle/>
        <a:p>
          <a:endParaRPr lang="en-US"/>
        </a:p>
      </dgm:t>
    </dgm:pt>
    <dgm:pt modelId="{C4260A35-DCEC-4D18-8B16-B56EFFC13CED}" type="sibTrans" cxnId="{CD11E325-FDB9-48B5-BB78-5458337EC028}">
      <dgm:prSet/>
      <dgm:spPr/>
      <dgm:t>
        <a:bodyPr/>
        <a:lstStyle/>
        <a:p>
          <a:endParaRPr lang="en-US"/>
        </a:p>
      </dgm:t>
    </dgm:pt>
    <dgm:pt modelId="{9DAF44A6-5235-462D-A626-33B8EAC65692}">
      <dgm:prSet custT="1"/>
      <dgm:spPr/>
      <dgm:t>
        <a:bodyPr/>
        <a:lstStyle/>
        <a:p>
          <a:r>
            <a:rPr lang="en-US" sz="1200" dirty="0" smtClean="0"/>
            <a:t>Produce analytical report.</a:t>
          </a:r>
          <a:endParaRPr lang="en-US" sz="1200" dirty="0"/>
        </a:p>
      </dgm:t>
    </dgm:pt>
    <dgm:pt modelId="{086025D9-1E33-4909-95E3-DF05F4FA6B25}" type="parTrans" cxnId="{6988F5A7-1E22-4B7C-8451-FC1FEF99CAC5}">
      <dgm:prSet/>
      <dgm:spPr/>
      <dgm:t>
        <a:bodyPr/>
        <a:lstStyle/>
        <a:p>
          <a:endParaRPr lang="en-US"/>
        </a:p>
      </dgm:t>
    </dgm:pt>
    <dgm:pt modelId="{0FBF1281-43E6-4F7E-9D50-BDD34AF94287}" type="sibTrans" cxnId="{6988F5A7-1E22-4B7C-8451-FC1FEF99CAC5}">
      <dgm:prSet/>
      <dgm:spPr/>
      <dgm:t>
        <a:bodyPr/>
        <a:lstStyle/>
        <a:p>
          <a:endParaRPr lang="en-US"/>
        </a:p>
      </dgm:t>
    </dgm:pt>
    <dgm:pt modelId="{B13724AA-A125-4606-A2D8-DAB714B7121E}">
      <dgm:prSet custT="1"/>
      <dgm:spPr/>
      <dgm:t>
        <a:bodyPr/>
        <a:lstStyle/>
        <a:p>
          <a:r>
            <a:rPr lang="en-US" sz="1200" dirty="0" smtClean="0"/>
            <a:t>Produce graphical results.</a:t>
          </a:r>
          <a:endParaRPr lang="en-US" sz="1200" dirty="0"/>
        </a:p>
      </dgm:t>
    </dgm:pt>
    <dgm:pt modelId="{95BB7A8C-3910-44C1-9248-C938042205D9}" type="parTrans" cxnId="{F05848F8-67FB-4342-AA01-AD3EA9E6BE64}">
      <dgm:prSet/>
      <dgm:spPr/>
      <dgm:t>
        <a:bodyPr/>
        <a:lstStyle/>
        <a:p>
          <a:endParaRPr lang="en-US"/>
        </a:p>
      </dgm:t>
    </dgm:pt>
    <dgm:pt modelId="{EC82F50E-4E13-40FD-BE77-2CBB514DD1BC}" type="sibTrans" cxnId="{F05848F8-67FB-4342-AA01-AD3EA9E6BE64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16 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Update data model to reflect roles.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Customized Reports using filters.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E8A5341D-2131-4E24-B306-89C38EAD8C1F}">
      <dgm:prSet custT="1"/>
      <dgm:spPr/>
      <dgm:t>
        <a:bodyPr/>
        <a:lstStyle/>
        <a:p>
          <a:r>
            <a:rPr lang="en-US" sz="1200" dirty="0" smtClean="0"/>
            <a:t>Net Score Promoters surveys.</a:t>
          </a:r>
          <a:endParaRPr lang="en-US" sz="1200" dirty="0"/>
        </a:p>
      </dgm:t>
    </dgm:pt>
    <dgm:pt modelId="{404E7E06-615D-4A2F-8059-DACE8503925D}" type="parTrans" cxnId="{FE6C1E39-2702-4912-B5DB-63CEC71F809D}">
      <dgm:prSet/>
      <dgm:spPr/>
      <dgm:t>
        <a:bodyPr/>
        <a:lstStyle/>
        <a:p>
          <a:endParaRPr lang="en-US"/>
        </a:p>
      </dgm:t>
    </dgm:pt>
    <dgm:pt modelId="{9D7CDB6F-1258-4016-9209-5FBC02356312}" type="sibTrans" cxnId="{FE6C1E39-2702-4912-B5DB-63CEC71F809D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Testing and recovery.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F0E42F19-80DA-4CA2-8510-CE33AF92A31D}">
      <dgm:prSet phldrT="[Text]" custT="1"/>
      <dgm:spPr/>
      <dgm:t>
        <a:bodyPr/>
        <a:lstStyle/>
        <a:p>
          <a:r>
            <a:rPr lang="en-US" sz="1050" dirty="0" smtClean="0"/>
            <a:t>Deletes tables on uninstallation.</a:t>
          </a:r>
          <a:endParaRPr lang="en-US" sz="1050" dirty="0"/>
        </a:p>
      </dgm:t>
    </dgm:pt>
    <dgm:pt modelId="{967FCB25-21C3-46CA-B2F9-81ED9254B07D}" type="parTrans" cxnId="{11A1A046-D3DB-48C9-8110-938413832B0F}">
      <dgm:prSet/>
      <dgm:spPr/>
      <dgm:t>
        <a:bodyPr/>
        <a:lstStyle/>
        <a:p>
          <a:endParaRPr lang="en-US"/>
        </a:p>
      </dgm:t>
    </dgm:pt>
    <dgm:pt modelId="{5532A05F-A5CA-4992-B43B-F0F1CA51CF42}" type="sibTrans" cxnId="{11A1A046-D3DB-48C9-8110-938413832B0F}">
      <dgm:prSet/>
      <dgm:spPr/>
      <dgm:t>
        <a:bodyPr/>
        <a:lstStyle/>
        <a:p>
          <a:endParaRPr 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446867DF-0759-452B-B732-0D90CCA7861C}" type="presOf" srcId="{00EE54C9-8EF8-4543-82A7-41F70241B22B}" destId="{4E18CBBA-1AE7-4139-B0D7-310426282334}" srcOrd="1" destOrd="1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077F69F7-E2B2-48FF-8EAC-717F70A27532}" type="presOf" srcId="{C2B75949-050A-4613-8321-BD9A9D430EA7}" destId="{A5BB511C-F641-4928-B1FC-C0BCF0D3C81E}" srcOrd="0" destOrd="4" presId="urn:microsoft.com/office/officeart/2005/8/layout/hProcess4"/>
    <dgm:cxn modelId="{35A963C1-2E80-4357-8847-376981E66B87}" type="presOf" srcId="{9DAF44A6-5235-462D-A626-33B8EAC65692}" destId="{F3BA0791-09EC-440B-A2B2-2D1CBF9F7E4E}" srcOrd="1" destOrd="3" presId="urn:microsoft.com/office/officeart/2005/8/layout/hProcess4"/>
    <dgm:cxn modelId="{0731DC6C-B2D5-4021-A7A5-B41AF7E540B9}" type="presOf" srcId="{B2FD3732-FFC2-4433-BFBC-7AA3CBD5B2C9}" destId="{A5BB511C-F641-4928-B1FC-C0BCF0D3C81E}" srcOrd="0" destOrd="2" presId="urn:microsoft.com/office/officeart/2005/8/layout/hProcess4"/>
    <dgm:cxn modelId="{B3BBE1B6-E13A-4D49-AF85-89AFD357AF95}" type="presOf" srcId="{1DA068A2-C826-4C55-9924-4D8299A2687E}" destId="{FD1A1B61-5E36-4D60-8582-3592A3E8ACA7}" srcOrd="0" destOrd="1" presId="urn:microsoft.com/office/officeart/2005/8/layout/hProcess4"/>
    <dgm:cxn modelId="{35DB9327-9599-4354-9B94-7A9BA10EE90E}" type="presOf" srcId="{60748CE7-C7F6-4B72-81D4-6C8F9A8122BF}" destId="{E7312CFD-E416-43FB-A8C8-119A4CBFFDA2}" srcOrd="0" destOrd="0" presId="urn:microsoft.com/office/officeart/2005/8/layout/hProcess4"/>
    <dgm:cxn modelId="{FA7D3752-3912-40F1-9FFA-C62E3487D1EB}" srcId="{485FCC25-998F-41C1-B60E-D3E2953F5F43}" destId="{0E78FFF1-5D8C-4EB8-862C-B2B54F34A3C7}" srcOrd="2" destOrd="0" parTransId="{E57B0B9C-01E9-4ED4-8748-E414CA4BC6BF}" sibTransId="{A010172A-A7D9-4189-AABF-862956444F87}"/>
    <dgm:cxn modelId="{960C93B4-5647-4CA6-BA37-A27C36DCD9D3}" type="presOf" srcId="{FE9B7A27-8F67-44AA-95E6-5554F6B4B487}" destId="{B2A38F1B-B08D-4A31-91E9-8F807DDDA7C4}" srcOrd="0" destOrd="1" presId="urn:microsoft.com/office/officeart/2005/8/layout/hProcess4"/>
    <dgm:cxn modelId="{76E36A37-2B02-44C3-9683-DFA2E5BC9F72}" type="presOf" srcId="{F03195CD-E48D-4A2D-AF78-A6A9BE972241}" destId="{A5BB511C-F641-4928-B1FC-C0BCF0D3C81E}" srcOrd="0" destOrd="3" presId="urn:microsoft.com/office/officeart/2005/8/layout/hProcess4"/>
    <dgm:cxn modelId="{AEB005D4-C1E9-4A8D-B5FD-0BA7519E46EE}" srcId="{9C04CD8D-E795-41E2-995E-9D231FE06B64}" destId="{3C0CBDC9-49E6-44CA-B779-3E5440D366BD}" srcOrd="2" destOrd="0" parTransId="{EDCC4CB4-5F28-4062-B620-5A8AE95A9CED}" sibTransId="{15995417-415F-440C-85D2-895F99D8F753}"/>
    <dgm:cxn modelId="{544352E0-0E48-4BB1-9B74-F158C1AEAFB6}" srcId="{9C04CD8D-E795-41E2-995E-9D231FE06B64}" destId="{FE9B7A27-8F67-44AA-95E6-5554F6B4B487}" srcOrd="1" destOrd="0" parTransId="{C6269CCA-ECB4-4C5D-BFEC-B108F7B961E4}" sibTransId="{FC123118-EF38-4383-ADF1-48838C4A894E}"/>
    <dgm:cxn modelId="{DD9BD0B1-2796-4462-9B13-86B955E41904}" type="presOf" srcId="{F0E42F19-80DA-4CA2-8510-CE33AF92A31D}" destId="{74B04378-6A25-4921-8386-A298F71D872F}" srcOrd="1" destOrd="5" presId="urn:microsoft.com/office/officeart/2005/8/layout/hProcess4"/>
    <dgm:cxn modelId="{BECBE343-C54C-44B7-BD34-D46335C6B3C1}" type="presOf" srcId="{7DA1E765-8C37-45A3-AEF2-EA84E63F1EC8}" destId="{B2A38F1B-B08D-4A31-91E9-8F807DDDA7C4}" srcOrd="0" destOrd="0" presId="urn:microsoft.com/office/officeart/2005/8/layout/hProcess4"/>
    <dgm:cxn modelId="{9AFD0E94-998A-4568-800B-AC5C227414A5}" type="presOf" srcId="{485FCC25-998F-41C1-B60E-D3E2953F5F43}" destId="{DBACE80F-F845-4A8E-B2FE-AD0C5CA163BC}" srcOrd="0" destOrd="0" presId="urn:microsoft.com/office/officeart/2005/8/layout/hProcess4"/>
    <dgm:cxn modelId="{E8729676-55DC-47F3-A886-87B6E78F5F78}" type="presOf" srcId="{B8260354-AF8D-428E-B6FF-EADA02A6A0A1}" destId="{A0F0CD08-A2D2-4459-A948-5004E606AE0E}" srcOrd="0" destOrd="0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076F78F5-7A1D-4BFE-8328-4C790386D0D4}" type="presOf" srcId="{00EE54C9-8EF8-4543-82A7-41F70241B22B}" destId="{C8C0BFCA-E1D4-440C-9836-7393CF756F47}" srcOrd="0" destOrd="1" presId="urn:microsoft.com/office/officeart/2005/8/layout/hProcess4"/>
    <dgm:cxn modelId="{62578827-4FC9-46DF-9AB7-5BEC9F845CCE}" type="presOf" srcId="{08E2845E-FEAB-4EF1-B702-43EF504C0369}" destId="{8A3CE31F-AA4C-403B-A5CA-89B4A7F0950F}" srcOrd="0" destOrd="0" presId="urn:microsoft.com/office/officeart/2005/8/layout/hProcess4"/>
    <dgm:cxn modelId="{41DA63AE-D8A3-40A9-9B5C-22D1E70D2462}" type="presOf" srcId="{9DAF44A6-5235-462D-A626-33B8EAC65692}" destId="{FD1A1B61-5E36-4D60-8582-3592A3E8ACA7}" srcOrd="0" destOrd="3" presId="urn:microsoft.com/office/officeart/2005/8/layout/hProcess4"/>
    <dgm:cxn modelId="{6988F5A7-1E22-4B7C-8451-FC1FEF99CAC5}" srcId="{C97811C0-1DD0-481A-9E4A-09481A38A231}" destId="{9DAF44A6-5235-462D-A626-33B8EAC65692}" srcOrd="3" destOrd="0" parTransId="{086025D9-1E33-4909-95E3-DF05F4FA6B25}" sibTransId="{0FBF1281-43E6-4F7E-9D50-BDD34AF94287}"/>
    <dgm:cxn modelId="{6E75625E-B924-4353-91A6-958CDF60C53B}" type="presOf" srcId="{3134F01A-EA65-4766-8698-ADCAEDE2545B}" destId="{1536410D-CB02-4076-8040-6EEFEA40305B}" srcOrd="1" destOrd="0" presId="urn:microsoft.com/office/officeart/2005/8/layout/hProcess4"/>
    <dgm:cxn modelId="{48B0F5DF-EA89-4E23-8682-5C7375A8807D}" type="presOf" srcId="{1AB6263D-62FA-47C3-95F1-5DA912BB88C8}" destId="{55D1E9C5-56CA-48FB-BD4E-E16AD79E17AB}" srcOrd="0" destOrd="0" presId="urn:microsoft.com/office/officeart/2005/8/layout/hProcess4"/>
    <dgm:cxn modelId="{2B416B26-9DEE-4F92-B2BB-4B75EC853436}" type="presOf" srcId="{1DA068A2-C826-4C55-9924-4D8299A2687E}" destId="{F3BA0791-09EC-440B-A2B2-2D1CBF9F7E4E}" srcOrd="1" destOrd="1" presId="urn:microsoft.com/office/officeart/2005/8/layout/hProcess4"/>
    <dgm:cxn modelId="{96EDA4EE-73AB-45F4-B167-3C67AA9DAA5B}" type="presOf" srcId="{C97811C0-1DD0-481A-9E4A-09481A38A231}" destId="{D5CD915F-0079-4587-9342-2C17C45C350D}" srcOrd="0" destOrd="0" presId="urn:microsoft.com/office/officeart/2005/8/layout/hProcess4"/>
    <dgm:cxn modelId="{CAE042F1-C607-404D-A185-FD9DBC0E53CF}" type="presOf" srcId="{B2FD3732-FFC2-4433-BFBC-7AA3CBD5B2C9}" destId="{74B04378-6A25-4921-8386-A298F71D872F}" srcOrd="1" destOrd="2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71A48D02-59A9-4735-8EE8-4935498C6DCA}" srcId="{B2FD3732-FFC2-4433-BFBC-7AA3CBD5B2C9}" destId="{F03195CD-E48D-4A2D-AF78-A6A9BE972241}" srcOrd="0" destOrd="0" parTransId="{3344625A-B66D-4A7E-88AA-55AA1A6A88D0}" sibTransId="{460CA998-F801-4D5A-B758-17E689FABE47}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6EA3C236-0786-4B5F-8A36-ECFC0ED441A3}" type="presOf" srcId="{B32A50F0-3E63-4B59-BA82-50F58167ED85}" destId="{FD1A1B61-5E36-4D60-8582-3592A3E8ACA7}" srcOrd="0" destOrd="0" presId="urn:microsoft.com/office/officeart/2005/8/layout/hProcess4"/>
    <dgm:cxn modelId="{C864A8A7-A844-4025-81E1-DF32C7024757}" type="presOf" srcId="{0E78FFF1-5D8C-4EB8-862C-B2B54F34A3C7}" destId="{E7312CFD-E416-43FB-A8C8-119A4CBFFDA2}" srcOrd="0" destOrd="2" presId="urn:microsoft.com/office/officeart/2005/8/layout/hProcess4"/>
    <dgm:cxn modelId="{6B9F02A6-ADB9-40F9-A144-9858038CF28C}" type="presOf" srcId="{9D7C6185-2294-4B7D-9A2D-6FD2C14E8891}" destId="{894E42C0-9E91-4911-BBC0-CB775A6A3EC3}" srcOrd="0" destOrd="0" presId="urn:microsoft.com/office/officeart/2005/8/layout/hProcess4"/>
    <dgm:cxn modelId="{CD11E325-FDB9-48B5-BB78-5458337EC028}" srcId="{C97811C0-1DD0-481A-9E4A-09481A38A231}" destId="{1DA068A2-C826-4C55-9924-4D8299A2687E}" srcOrd="1" destOrd="0" parTransId="{379289CB-BF81-4CE4-A5B6-B3F5305E98A2}" sibTransId="{C4260A35-DCEC-4D18-8B16-B56EFFC13CED}"/>
    <dgm:cxn modelId="{3D52C002-4B0B-46D2-AB97-B8C00A82EF54}" type="presOf" srcId="{3C0CBDC9-49E6-44CA-B779-3E5440D366BD}" destId="{B2A38F1B-B08D-4A31-91E9-8F807DDDA7C4}" srcOrd="0" destOrd="2" presId="urn:microsoft.com/office/officeart/2005/8/layout/hProcess4"/>
    <dgm:cxn modelId="{75DBCC94-AAE6-4CDD-A98E-3EFD2DA8C118}" type="presOf" srcId="{3C0CBDC9-49E6-44CA-B779-3E5440D366BD}" destId="{D575341E-9756-4E6B-AEB2-D1E956FBBA22}" srcOrd="1" destOrd="2" presId="urn:microsoft.com/office/officeart/2005/8/layout/hProcess4"/>
    <dgm:cxn modelId="{885F6F87-C9AF-40D2-B361-B78810F95EA2}" type="presOf" srcId="{E8A5341D-2131-4E24-B306-89C38EAD8C1F}" destId="{C8C0BFCA-E1D4-440C-9836-7393CF756F47}" srcOrd="0" destOrd="2" presId="urn:microsoft.com/office/officeart/2005/8/layout/hProcess4"/>
    <dgm:cxn modelId="{D5791344-4D2B-4EF7-9902-30D459D625D8}" type="presOf" srcId="{7DA1E765-8C37-45A3-AEF2-EA84E63F1EC8}" destId="{D575341E-9756-4E6B-AEB2-D1E956FBBA22}" srcOrd="1" destOrd="0" presId="urn:microsoft.com/office/officeart/2005/8/layout/hProcess4"/>
    <dgm:cxn modelId="{11A1A046-D3DB-48C9-8110-938413832B0F}" srcId="{B2FD3732-FFC2-4433-BFBC-7AA3CBD5B2C9}" destId="{F0E42F19-80DA-4CA2-8510-CE33AF92A31D}" srcOrd="2" destOrd="0" parTransId="{967FCB25-21C3-46CA-B2F9-81ED9254B07D}" sibTransId="{5532A05F-A5CA-4992-B43B-F0F1CA51CF42}"/>
    <dgm:cxn modelId="{4609B355-872F-4951-A530-605600669F75}" type="presOf" srcId="{72B23E75-4FB7-4BAF-B589-62088C84DFB4}" destId="{2953DD30-BA8C-4D9C-8221-7D76B55635ED}" srcOrd="1" destOrd="1" presId="urn:microsoft.com/office/officeart/2005/8/layout/hProcess4"/>
    <dgm:cxn modelId="{0FC70716-70D4-45FB-BF42-21A503B5A9DF}" type="presOf" srcId="{7A17B2AD-DFBE-47A9-A446-D405385D7F3B}" destId="{4E18CBBA-1AE7-4139-B0D7-310426282334}" srcOrd="1" destOrd="0" presId="urn:microsoft.com/office/officeart/2005/8/layout/hProcess4"/>
    <dgm:cxn modelId="{0E5B3AE4-F8F2-465C-AA1E-1430A9800861}" type="presOf" srcId="{53AE9931-7F91-455E-BAAC-1C63518F4EC5}" destId="{74B04378-6A25-4921-8386-A298F71D872F}" srcOrd="1" destOrd="1" presId="urn:microsoft.com/office/officeart/2005/8/layout/hProcess4"/>
    <dgm:cxn modelId="{2FB168E4-8796-4829-832F-5F587F1066AD}" srcId="{1AB6263D-62FA-47C3-95F1-5DA912BB88C8}" destId="{7A17B2AD-DFBE-47A9-A446-D405385D7F3B}" srcOrd="0" destOrd="0" parTransId="{C46D0C07-BE5A-488B-B031-9E9FB86C47FF}" sibTransId="{1C6FA7CD-0F86-4202-AC24-B6F9A5E198A1}"/>
    <dgm:cxn modelId="{7A38A376-D5C3-400D-A412-F0D1BF2CAF4F}" type="presOf" srcId="{E8A5341D-2131-4E24-B306-89C38EAD8C1F}" destId="{4E18CBBA-1AE7-4139-B0D7-310426282334}" srcOrd="1" destOrd="2" presId="urn:microsoft.com/office/officeart/2005/8/layout/hProcess4"/>
    <dgm:cxn modelId="{4FB1E189-369C-4D3E-858D-4E24097FFF15}" type="presOf" srcId="{B13724AA-A125-4606-A2D8-DAB714B7121E}" destId="{F3BA0791-09EC-440B-A2B2-2D1CBF9F7E4E}" srcOrd="1" destOrd="2" presId="urn:microsoft.com/office/officeart/2005/8/layout/hProcess4"/>
    <dgm:cxn modelId="{30502B82-F7D6-4A24-BA72-D056C7EADDD8}" type="presOf" srcId="{4FB721EB-4865-43BB-B56C-D3FD75C598AE}" destId="{228B37EC-0676-4F1F-9DBB-DF003E6C4BFD}" srcOrd="0" destOrd="0" presId="urn:microsoft.com/office/officeart/2005/8/layout/hProcess4"/>
    <dgm:cxn modelId="{D1EA7FE5-62E2-4B91-AB47-41C47B3DE290}" srcId="{B8260354-AF8D-428E-B6FF-EADA02A6A0A1}" destId="{B2FD3732-FFC2-4433-BFBC-7AA3CBD5B2C9}" srcOrd="2" destOrd="0" parTransId="{4DB2B055-C591-4851-A620-458D2017312C}" sibTransId="{3BBD735B-E783-48DE-BDD0-0A815DEE0DF9}"/>
    <dgm:cxn modelId="{688A504E-EA5D-45D5-97B2-2BC3BD92C240}" type="presOf" srcId="{9D4FE37B-1975-414B-A6B4-AAA63AE70CE4}" destId="{A5BB511C-F641-4928-B1FC-C0BCF0D3C81E}" srcOrd="0" destOrd="0" presId="urn:microsoft.com/office/officeart/2005/8/layout/hProcess4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984932E5-12C2-426C-BBB4-064D0000AE61}" srcId="{485FCC25-998F-41C1-B60E-D3E2953F5F43}" destId="{72B23E75-4FB7-4BAF-B589-62088C84DFB4}" srcOrd="1" destOrd="0" parTransId="{BDDC31B8-42F1-4C11-9362-153C10F1C857}" sibTransId="{93D032E8-104D-4EDC-88FD-9B678CB1A780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F05848F8-67FB-4342-AA01-AD3EA9E6BE64}" srcId="{C97811C0-1DD0-481A-9E4A-09481A38A231}" destId="{B13724AA-A125-4606-A2D8-DAB714B7121E}" srcOrd="2" destOrd="0" parTransId="{95BB7A8C-3910-44C1-9248-C938042205D9}" sibTransId="{EC82F50E-4E13-40FD-BE77-2CBB514DD1BC}"/>
    <dgm:cxn modelId="{66644A05-92F1-4B2A-A08D-03DC0E3E4F4F}" srcId="{B2FD3732-FFC2-4433-BFBC-7AA3CBD5B2C9}" destId="{C2B75949-050A-4613-8321-BD9A9D430EA7}" srcOrd="1" destOrd="0" parTransId="{99522263-3496-4D04-A1CD-227627527CEF}" sibTransId="{4870C6EE-3F99-4344-A72D-5109E37719FA}"/>
    <dgm:cxn modelId="{434F8F02-A9BA-46E8-B6CC-3AD4598B2143}" type="presOf" srcId="{2771C549-6F4E-4F7D-87CE-9FCB7A36A336}" destId="{FE3641C0-A281-498B-9C85-AD905D5BBFCE}" srcOrd="0" destOrd="0" presId="urn:microsoft.com/office/officeart/2005/8/layout/hProcess4"/>
    <dgm:cxn modelId="{B0965B61-F8C3-4171-BFF8-F7C96B5E1BA9}" type="presOf" srcId="{F0E42F19-80DA-4CA2-8510-CE33AF92A31D}" destId="{A5BB511C-F641-4928-B1FC-C0BCF0D3C81E}" srcOrd="0" destOrd="5" presId="urn:microsoft.com/office/officeart/2005/8/layout/hProcess4"/>
    <dgm:cxn modelId="{FCA1D044-0E91-4D3A-8008-92CA9BAC5F6F}" type="presOf" srcId="{53AE9931-7F91-455E-BAAC-1C63518F4EC5}" destId="{A5BB511C-F641-4928-B1FC-C0BCF0D3C81E}" srcOrd="0" destOrd="1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0" destOrd="0" parTransId="{1614BF4C-662C-47B1-B815-3C2E2AB0A81E}" sibTransId="{C339EDB5-F23A-44FF-81BE-989FA133519B}"/>
    <dgm:cxn modelId="{94EFC3AD-B1EC-478D-99DE-C1BC9922A30F}" type="presOf" srcId="{72B23E75-4FB7-4BAF-B589-62088C84DFB4}" destId="{E7312CFD-E416-43FB-A8C8-119A4CBFFDA2}" srcOrd="0" destOrd="1" presId="urn:microsoft.com/office/officeart/2005/8/layout/hProcess4"/>
    <dgm:cxn modelId="{B859498A-7E44-4984-ADB6-DA0B98FD86FD}" type="presOf" srcId="{60748CE7-C7F6-4B72-81D4-6C8F9A8122BF}" destId="{2953DD30-BA8C-4D9C-8221-7D76B55635ED}" srcOrd="1" destOrd="0" presId="urn:microsoft.com/office/officeart/2005/8/layout/hProcess4"/>
    <dgm:cxn modelId="{58ACC0F2-FA2E-498F-89A7-D59C8ED40497}" type="presOf" srcId="{79397C26-A3B4-40F2-9646-938F27BFDC75}" destId="{B6D9DD95-0610-48E3-B923-BABEBD005EC7}" srcOrd="0" destOrd="0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D77F39DD-E44F-4E3F-B3D5-9529BCBDD6D2}" type="presOf" srcId="{F03195CD-E48D-4A2D-AF78-A6A9BE972241}" destId="{74B04378-6A25-4921-8386-A298F71D872F}" srcOrd="1" destOrd="3" presId="urn:microsoft.com/office/officeart/2005/8/layout/hProcess4"/>
    <dgm:cxn modelId="{600B0A1E-AE79-47A4-9D57-520F9CA11373}" type="presOf" srcId="{9D4FE37B-1975-414B-A6B4-AAA63AE70CE4}" destId="{74B04378-6A25-4921-8386-A298F71D872F}" srcOrd="1" destOrd="0" presId="urn:microsoft.com/office/officeart/2005/8/layout/hProcess4"/>
    <dgm:cxn modelId="{CEB4C465-5ACC-4C1B-82C0-2517065CDD44}" type="presOf" srcId="{FE9B7A27-8F67-44AA-95E6-5554F6B4B487}" destId="{D575341E-9756-4E6B-AEB2-D1E956FBBA22}" srcOrd="1" destOrd="1" presId="urn:microsoft.com/office/officeart/2005/8/layout/hProcess4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3C759D68-7DCD-4E85-A738-88EB5A05DE3D}" type="presOf" srcId="{C2B75949-050A-4613-8321-BD9A9D430EA7}" destId="{74B04378-6A25-4921-8386-A298F71D872F}" srcOrd="1" destOrd="4" presId="urn:microsoft.com/office/officeart/2005/8/layout/hProcess4"/>
    <dgm:cxn modelId="{280481E4-D08C-403A-8039-87FA0F88E75C}" type="presOf" srcId="{9C04CD8D-E795-41E2-995E-9D231FE06B64}" destId="{716E4D55-BDDD-412B-9825-F6745B96A31A}" srcOrd="0" destOrd="0" presId="urn:microsoft.com/office/officeart/2005/8/layout/hProcess4"/>
    <dgm:cxn modelId="{84A24A6D-E522-4BDA-A67F-8C4C0483A86C}" type="presOf" srcId="{E06C95F3-C8F4-45E7-BAF5-4EDE4F90B76E}" destId="{57E15F1B-41F3-4ADE-B96B-93FB399EAE5B}" srcOrd="0" destOrd="0" presId="urn:microsoft.com/office/officeart/2005/8/layout/hProcess4"/>
    <dgm:cxn modelId="{FE6C1E39-2702-4912-B5DB-63CEC71F809D}" srcId="{1AB6263D-62FA-47C3-95F1-5DA912BB88C8}" destId="{E8A5341D-2131-4E24-B306-89C38EAD8C1F}" srcOrd="2" destOrd="0" parTransId="{404E7E06-615D-4A2F-8059-DACE8503925D}" sibTransId="{9D7CDB6F-1258-4016-9209-5FBC02356312}"/>
    <dgm:cxn modelId="{EA45FFC0-B68D-4312-8973-7769BF5C509E}" type="presOf" srcId="{7A17B2AD-DFBE-47A9-A446-D405385D7F3B}" destId="{C8C0BFCA-E1D4-440C-9836-7393CF756F47}" srcOrd="0" destOrd="0" presId="urn:microsoft.com/office/officeart/2005/8/layout/hProcess4"/>
    <dgm:cxn modelId="{565E05F7-5C31-425F-9C14-C6D4860886BE}" type="presOf" srcId="{0E78FFF1-5D8C-4EB8-862C-B2B54F34A3C7}" destId="{2953DD30-BA8C-4D9C-8221-7D76B55635ED}" srcOrd="1" destOrd="2" presId="urn:microsoft.com/office/officeart/2005/8/layout/hProcess4"/>
    <dgm:cxn modelId="{8BAF506B-1962-4D26-A92B-C27E9875E584}" type="presOf" srcId="{B13724AA-A125-4606-A2D8-DAB714B7121E}" destId="{FD1A1B61-5E36-4D60-8582-3592A3E8ACA7}" srcOrd="0" destOrd="2" presId="urn:microsoft.com/office/officeart/2005/8/layout/hProcess4"/>
    <dgm:cxn modelId="{0BD1F845-364A-477A-8365-100EFD45FD70}" type="presOf" srcId="{D332DB11-4409-4A58-962A-6E907AF390DF}" destId="{BBE8CBC6-69CF-4153-BAA6-1A65BF9BB4DE}" srcOrd="0" destOrd="0" presId="urn:microsoft.com/office/officeart/2005/8/layout/hProcess4"/>
    <dgm:cxn modelId="{4F8CC6ED-3C0D-4E1D-B142-3743318606B0}" type="presOf" srcId="{B32A50F0-3E63-4B59-BA82-50F58167ED85}" destId="{F3BA0791-09EC-440B-A2B2-2D1CBF9F7E4E}" srcOrd="1" destOrd="0" presId="urn:microsoft.com/office/officeart/2005/8/layout/hProcess4"/>
    <dgm:cxn modelId="{8533522F-19C2-4A0C-A8BB-0AAEF16792EB}" type="presOf" srcId="{3134F01A-EA65-4766-8698-ADCAEDE2545B}" destId="{373FD5A3-528C-41EF-A1E4-6F3259C79F72}" srcOrd="0" destOrd="0" presId="urn:microsoft.com/office/officeart/2005/8/layout/hProcess4"/>
    <dgm:cxn modelId="{032538D1-29FE-4900-9736-F88ECA402641}" srcId="{1AB6263D-62FA-47C3-95F1-5DA912BB88C8}" destId="{00EE54C9-8EF8-4543-82A7-41F70241B22B}" srcOrd="1" destOrd="0" parTransId="{7D8F530F-8CE5-4371-A64C-EF62A640D887}" sibTransId="{68197A9E-6C0A-4B3A-B5F3-13B20C905FB8}"/>
    <dgm:cxn modelId="{D6646114-D225-4AA2-AEE8-A707BFE90C14}" type="presParOf" srcId="{FE3641C0-A281-498B-9C85-AD905D5BBFCE}" destId="{8DCF76D0-D19B-48F1-9FDD-52E8858909DC}" srcOrd="0" destOrd="0" presId="urn:microsoft.com/office/officeart/2005/8/layout/hProcess4"/>
    <dgm:cxn modelId="{7CEEC26B-6DB7-467B-82FF-8709BC217E5B}" type="presParOf" srcId="{FE3641C0-A281-498B-9C85-AD905D5BBFCE}" destId="{4BFE44EA-B845-404F-998C-E3DF7C6371BE}" srcOrd="1" destOrd="0" presId="urn:microsoft.com/office/officeart/2005/8/layout/hProcess4"/>
    <dgm:cxn modelId="{2B4085DE-B14C-4A83-A283-954173572DF7}" type="presParOf" srcId="{FE3641C0-A281-498B-9C85-AD905D5BBFCE}" destId="{17866106-D28F-478F-AB78-C63C4108F23C}" srcOrd="2" destOrd="0" presId="urn:microsoft.com/office/officeart/2005/8/layout/hProcess4"/>
    <dgm:cxn modelId="{67DB0E6C-1571-4AF3-B998-4C0ECF8F3B1B}" type="presParOf" srcId="{17866106-D28F-478F-AB78-C63C4108F23C}" destId="{8D931E45-5411-4EDD-A03B-60279A30CD1F}" srcOrd="0" destOrd="0" presId="urn:microsoft.com/office/officeart/2005/8/layout/hProcess4"/>
    <dgm:cxn modelId="{7CBB94BA-EF18-4DED-A6E7-9F95585C5FE3}" type="presParOf" srcId="{8D931E45-5411-4EDD-A03B-60279A30CD1F}" destId="{DF5F6232-5703-4468-863C-C4D3F717399A}" srcOrd="0" destOrd="0" presId="urn:microsoft.com/office/officeart/2005/8/layout/hProcess4"/>
    <dgm:cxn modelId="{11712E7E-BF16-48DA-AD81-8B23C8169A61}" type="presParOf" srcId="{8D931E45-5411-4EDD-A03B-60279A30CD1F}" destId="{E7312CFD-E416-43FB-A8C8-119A4CBFFDA2}" srcOrd="1" destOrd="0" presId="urn:microsoft.com/office/officeart/2005/8/layout/hProcess4"/>
    <dgm:cxn modelId="{AA94CE18-539B-44F6-BC82-1CD09CAE57AA}" type="presParOf" srcId="{8D931E45-5411-4EDD-A03B-60279A30CD1F}" destId="{2953DD30-BA8C-4D9C-8221-7D76B55635ED}" srcOrd="2" destOrd="0" presId="urn:microsoft.com/office/officeart/2005/8/layout/hProcess4"/>
    <dgm:cxn modelId="{3A28EE72-CBFC-4431-B67D-02706F22E140}" type="presParOf" srcId="{8D931E45-5411-4EDD-A03B-60279A30CD1F}" destId="{DBACE80F-F845-4A8E-B2FE-AD0C5CA163BC}" srcOrd="3" destOrd="0" presId="urn:microsoft.com/office/officeart/2005/8/layout/hProcess4"/>
    <dgm:cxn modelId="{1AF1782C-6CAB-42FE-967E-1D77A078BBC6}" type="presParOf" srcId="{8D931E45-5411-4EDD-A03B-60279A30CD1F}" destId="{1E5E86E4-74AE-42E1-A5EE-187D3176408A}" srcOrd="4" destOrd="0" presId="urn:microsoft.com/office/officeart/2005/8/layout/hProcess4"/>
    <dgm:cxn modelId="{84DE9FD6-8EAF-42B0-9614-44478E325DB0}" type="presParOf" srcId="{17866106-D28F-478F-AB78-C63C4108F23C}" destId="{894E42C0-9E91-4911-BBC0-CB775A6A3EC3}" srcOrd="1" destOrd="0" presId="urn:microsoft.com/office/officeart/2005/8/layout/hProcess4"/>
    <dgm:cxn modelId="{5DCAF191-0833-40DE-A523-5788623E6DFE}" type="presParOf" srcId="{17866106-D28F-478F-AB78-C63C4108F23C}" destId="{D09524FA-2D91-44CC-BA9D-075D41556A9D}" srcOrd="2" destOrd="0" presId="urn:microsoft.com/office/officeart/2005/8/layout/hProcess4"/>
    <dgm:cxn modelId="{5EC7BB7B-C09B-4A2A-BA7F-577FB5E73024}" type="presParOf" srcId="{D09524FA-2D91-44CC-BA9D-075D41556A9D}" destId="{B96FF630-DE73-4F8D-AA89-81F7C5783BF1}" srcOrd="0" destOrd="0" presId="urn:microsoft.com/office/officeart/2005/8/layout/hProcess4"/>
    <dgm:cxn modelId="{69E1B445-7427-437A-A7BB-687A7C784913}" type="presParOf" srcId="{D09524FA-2D91-44CC-BA9D-075D41556A9D}" destId="{A5BB511C-F641-4928-B1FC-C0BCF0D3C81E}" srcOrd="1" destOrd="0" presId="urn:microsoft.com/office/officeart/2005/8/layout/hProcess4"/>
    <dgm:cxn modelId="{63A2880D-18E7-486F-A9B9-B0B199689630}" type="presParOf" srcId="{D09524FA-2D91-44CC-BA9D-075D41556A9D}" destId="{74B04378-6A25-4921-8386-A298F71D872F}" srcOrd="2" destOrd="0" presId="urn:microsoft.com/office/officeart/2005/8/layout/hProcess4"/>
    <dgm:cxn modelId="{EA773917-1554-4DFC-86C5-617E7FB7D572}" type="presParOf" srcId="{D09524FA-2D91-44CC-BA9D-075D41556A9D}" destId="{A0F0CD08-A2D2-4459-A948-5004E606AE0E}" srcOrd="3" destOrd="0" presId="urn:microsoft.com/office/officeart/2005/8/layout/hProcess4"/>
    <dgm:cxn modelId="{B4040EE0-01F5-46DB-AE3D-C22890DCE469}" type="presParOf" srcId="{D09524FA-2D91-44CC-BA9D-075D41556A9D}" destId="{05E97F50-ACC1-4EF6-8C6A-6296D7557F02}" srcOrd="4" destOrd="0" presId="urn:microsoft.com/office/officeart/2005/8/layout/hProcess4"/>
    <dgm:cxn modelId="{6B448E31-AA77-4B7E-9DB4-2CE9A14E66B0}" type="presParOf" srcId="{17866106-D28F-478F-AB78-C63C4108F23C}" destId="{228B37EC-0676-4F1F-9DBB-DF003E6C4BFD}" srcOrd="3" destOrd="0" presId="urn:microsoft.com/office/officeart/2005/8/layout/hProcess4"/>
    <dgm:cxn modelId="{2F6658D9-13A1-47DB-A97B-AC6B17CBEA8E}" type="presParOf" srcId="{17866106-D28F-478F-AB78-C63C4108F23C}" destId="{FDD9CBD8-76C8-4E14-A59B-07D2B6306004}" srcOrd="4" destOrd="0" presId="urn:microsoft.com/office/officeart/2005/8/layout/hProcess4"/>
    <dgm:cxn modelId="{FBB48A49-3B14-46AB-80B0-E2037F15898D}" type="presParOf" srcId="{FDD9CBD8-76C8-4E14-A59B-07D2B6306004}" destId="{F837C7F5-31C0-455F-BD28-7F23E55BE05A}" srcOrd="0" destOrd="0" presId="urn:microsoft.com/office/officeart/2005/8/layout/hProcess4"/>
    <dgm:cxn modelId="{C0124342-8BD7-485E-9B01-9C10ECA287C3}" type="presParOf" srcId="{FDD9CBD8-76C8-4E14-A59B-07D2B6306004}" destId="{B2A38F1B-B08D-4A31-91E9-8F807DDDA7C4}" srcOrd="1" destOrd="0" presId="urn:microsoft.com/office/officeart/2005/8/layout/hProcess4"/>
    <dgm:cxn modelId="{AF1E9EC3-F511-49AB-B534-BB0F50052B01}" type="presParOf" srcId="{FDD9CBD8-76C8-4E14-A59B-07D2B6306004}" destId="{D575341E-9756-4E6B-AEB2-D1E956FBBA22}" srcOrd="2" destOrd="0" presId="urn:microsoft.com/office/officeart/2005/8/layout/hProcess4"/>
    <dgm:cxn modelId="{A106CC1C-E6DB-4951-B213-32BFD8C60191}" type="presParOf" srcId="{FDD9CBD8-76C8-4E14-A59B-07D2B6306004}" destId="{716E4D55-BDDD-412B-9825-F6745B96A31A}" srcOrd="3" destOrd="0" presId="urn:microsoft.com/office/officeart/2005/8/layout/hProcess4"/>
    <dgm:cxn modelId="{869C5E02-EA31-4863-A4C2-5D150F2268D0}" type="presParOf" srcId="{FDD9CBD8-76C8-4E14-A59B-07D2B6306004}" destId="{FD75FA27-2044-4526-878A-0087882B2EA8}" srcOrd="4" destOrd="0" presId="urn:microsoft.com/office/officeart/2005/8/layout/hProcess4"/>
    <dgm:cxn modelId="{B923DE04-7516-4357-B01C-081CCE649309}" type="presParOf" srcId="{17866106-D28F-478F-AB78-C63C4108F23C}" destId="{8A3CE31F-AA4C-403B-A5CA-89B4A7F0950F}" srcOrd="5" destOrd="0" presId="urn:microsoft.com/office/officeart/2005/8/layout/hProcess4"/>
    <dgm:cxn modelId="{7A216338-CAC0-4F52-9FC8-0AAFC47CE267}" type="presParOf" srcId="{17866106-D28F-478F-AB78-C63C4108F23C}" destId="{BB2AE5E0-4D04-4F11-B0F3-D8327E14788B}" srcOrd="6" destOrd="0" presId="urn:microsoft.com/office/officeart/2005/8/layout/hProcess4"/>
    <dgm:cxn modelId="{75F13EB3-8FC7-4DB6-B695-203A75A394AA}" type="presParOf" srcId="{BB2AE5E0-4D04-4F11-B0F3-D8327E14788B}" destId="{5D5BBD97-417E-4BE2-9F55-8716A56D9282}" srcOrd="0" destOrd="0" presId="urn:microsoft.com/office/officeart/2005/8/layout/hProcess4"/>
    <dgm:cxn modelId="{55E0CB2F-B817-43A3-8727-B4EFFE9C50EC}" type="presParOf" srcId="{BB2AE5E0-4D04-4F11-B0F3-D8327E14788B}" destId="{FD1A1B61-5E36-4D60-8582-3592A3E8ACA7}" srcOrd="1" destOrd="0" presId="urn:microsoft.com/office/officeart/2005/8/layout/hProcess4"/>
    <dgm:cxn modelId="{BF5DE4ED-5458-4CDE-8DA4-43E302982C10}" type="presParOf" srcId="{BB2AE5E0-4D04-4F11-B0F3-D8327E14788B}" destId="{F3BA0791-09EC-440B-A2B2-2D1CBF9F7E4E}" srcOrd="2" destOrd="0" presId="urn:microsoft.com/office/officeart/2005/8/layout/hProcess4"/>
    <dgm:cxn modelId="{B91B78DA-5FD0-4735-99A0-1BFC101F0F02}" type="presParOf" srcId="{BB2AE5E0-4D04-4F11-B0F3-D8327E14788B}" destId="{D5CD915F-0079-4587-9342-2C17C45C350D}" srcOrd="3" destOrd="0" presId="urn:microsoft.com/office/officeart/2005/8/layout/hProcess4"/>
    <dgm:cxn modelId="{AD719571-E42A-4F2D-B8C7-4941ABDA8A74}" type="presParOf" srcId="{BB2AE5E0-4D04-4F11-B0F3-D8327E14788B}" destId="{ADD9DD5B-3F60-46CB-B98A-AF6B837A8F45}" srcOrd="4" destOrd="0" presId="urn:microsoft.com/office/officeart/2005/8/layout/hProcess4"/>
    <dgm:cxn modelId="{A90CDE42-45C9-48E3-9546-497EC4516190}" type="presParOf" srcId="{17866106-D28F-478F-AB78-C63C4108F23C}" destId="{B6D9DD95-0610-48E3-B923-BABEBD005EC7}" srcOrd="7" destOrd="0" presId="urn:microsoft.com/office/officeart/2005/8/layout/hProcess4"/>
    <dgm:cxn modelId="{038D81DF-5A8D-43EB-8391-9F011E59086E}" type="presParOf" srcId="{17866106-D28F-478F-AB78-C63C4108F23C}" destId="{37FC6AAE-DAFF-476F-A537-D7260352B1F6}" srcOrd="8" destOrd="0" presId="urn:microsoft.com/office/officeart/2005/8/layout/hProcess4"/>
    <dgm:cxn modelId="{5970DEFE-435B-4EF5-B561-294552389887}" type="presParOf" srcId="{37FC6AAE-DAFF-476F-A537-D7260352B1F6}" destId="{03CAB3F0-13B8-4342-88C6-42A6C178268F}" srcOrd="0" destOrd="0" presId="urn:microsoft.com/office/officeart/2005/8/layout/hProcess4"/>
    <dgm:cxn modelId="{D5348149-8548-4F89-AD48-6D5B5B4EF735}" type="presParOf" srcId="{37FC6AAE-DAFF-476F-A537-D7260352B1F6}" destId="{C8C0BFCA-E1D4-440C-9836-7393CF756F47}" srcOrd="1" destOrd="0" presId="urn:microsoft.com/office/officeart/2005/8/layout/hProcess4"/>
    <dgm:cxn modelId="{EDD00AB7-1464-482F-A8FF-9B6B1C9EE3F5}" type="presParOf" srcId="{37FC6AAE-DAFF-476F-A537-D7260352B1F6}" destId="{4E18CBBA-1AE7-4139-B0D7-310426282334}" srcOrd="2" destOrd="0" presId="urn:microsoft.com/office/officeart/2005/8/layout/hProcess4"/>
    <dgm:cxn modelId="{81D0FE4E-D8BB-4E2F-BBE1-03B6AEF380A6}" type="presParOf" srcId="{37FC6AAE-DAFF-476F-A537-D7260352B1F6}" destId="{55D1E9C5-56CA-48FB-BD4E-E16AD79E17AB}" srcOrd="3" destOrd="0" presId="urn:microsoft.com/office/officeart/2005/8/layout/hProcess4"/>
    <dgm:cxn modelId="{8C0137BE-32D2-4560-9EB5-7F3FAF4BD2C8}" type="presParOf" srcId="{37FC6AAE-DAFF-476F-A537-D7260352B1F6}" destId="{2961366A-7F0E-4AA0-A90F-FB9036F96339}" srcOrd="4" destOrd="0" presId="urn:microsoft.com/office/officeart/2005/8/layout/hProcess4"/>
    <dgm:cxn modelId="{365E80CD-5388-413E-B259-0A006FC11628}" type="presParOf" srcId="{17866106-D28F-478F-AB78-C63C4108F23C}" destId="{57E15F1B-41F3-4ADE-B96B-93FB399EAE5B}" srcOrd="9" destOrd="0" presId="urn:microsoft.com/office/officeart/2005/8/layout/hProcess4"/>
    <dgm:cxn modelId="{23C94AF2-FB5F-4F93-AD3F-E92D98047C26}" type="presParOf" srcId="{17866106-D28F-478F-AB78-C63C4108F23C}" destId="{62879C94-8A61-4873-BDE5-CE998D781D9E}" srcOrd="10" destOrd="0" presId="urn:microsoft.com/office/officeart/2005/8/layout/hProcess4"/>
    <dgm:cxn modelId="{7F2126CD-E3D2-417D-94F8-12747AA14203}" type="presParOf" srcId="{62879C94-8A61-4873-BDE5-CE998D781D9E}" destId="{6763333A-648F-427D-9634-CAE715AECF45}" srcOrd="0" destOrd="0" presId="urn:microsoft.com/office/officeart/2005/8/layout/hProcess4"/>
    <dgm:cxn modelId="{780E49D4-7BD2-4B4B-9310-7DB3C442BF61}" type="presParOf" srcId="{62879C94-8A61-4873-BDE5-CE998D781D9E}" destId="{373FD5A3-528C-41EF-A1E4-6F3259C79F72}" srcOrd="1" destOrd="0" presId="urn:microsoft.com/office/officeart/2005/8/layout/hProcess4"/>
    <dgm:cxn modelId="{E261671C-6EB9-4BE2-8894-C68A13652344}" type="presParOf" srcId="{62879C94-8A61-4873-BDE5-CE998D781D9E}" destId="{1536410D-CB02-4076-8040-6EEFEA40305B}" srcOrd="2" destOrd="0" presId="urn:microsoft.com/office/officeart/2005/8/layout/hProcess4"/>
    <dgm:cxn modelId="{D7158E70-CC0E-4900-BD7E-6AE62944EE7D}" type="presParOf" srcId="{62879C94-8A61-4873-BDE5-CE998D781D9E}" destId="{BBE8CBC6-69CF-4153-BAA6-1A65BF9BB4DE}" srcOrd="3" destOrd="0" presId="urn:microsoft.com/office/officeart/2005/8/layout/hProcess4"/>
    <dgm:cxn modelId="{E902AC90-8175-44D7-A274-E7B78C66ED0D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C094B4-B944-4309-9FE5-279E8A8C511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BE98D-277D-400C-970B-D5AE8DE4A5FC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Phase</a:t>
          </a:r>
          <a:endParaRPr lang="en-US" dirty="0"/>
        </a:p>
      </dgm:t>
    </dgm:pt>
    <dgm:pt modelId="{0C116BC6-A546-464A-A81E-CC11AAF675B5}" type="parTrans" cxnId="{B3D46458-7ED5-4D74-A2C5-635AF3D97890}">
      <dgm:prSet/>
      <dgm:spPr/>
      <dgm:t>
        <a:bodyPr/>
        <a:lstStyle/>
        <a:p>
          <a:endParaRPr lang="en-US"/>
        </a:p>
      </dgm:t>
    </dgm:pt>
    <dgm:pt modelId="{9AA52940-27EA-48F2-AFFB-74D89F3E6496}" type="sibTrans" cxnId="{B3D46458-7ED5-4D74-A2C5-635AF3D97890}">
      <dgm:prSet/>
      <dgm:spPr/>
      <dgm:t>
        <a:bodyPr/>
        <a:lstStyle/>
        <a:p>
          <a:endParaRPr lang="en-US"/>
        </a:p>
      </dgm:t>
    </dgm:pt>
    <dgm:pt modelId="{2DDC55D7-4959-401F-97DE-9E0F866992C5}">
      <dgm:prSet phldrT="[Text]"/>
      <dgm:spPr/>
      <dgm:t>
        <a:bodyPr/>
        <a:lstStyle/>
        <a:p>
          <a:r>
            <a:rPr lang="en-US" dirty="0" smtClean="0"/>
            <a:t>Team as a whole worked on data model. </a:t>
          </a:r>
          <a:endParaRPr lang="en-US" dirty="0"/>
        </a:p>
      </dgm:t>
    </dgm:pt>
    <dgm:pt modelId="{CC2F050A-DB44-4A6D-BB34-FC39EEDDD44D}" type="parTrans" cxnId="{8BFB7959-88E3-4300-8ED1-7F7CD048F338}">
      <dgm:prSet/>
      <dgm:spPr/>
      <dgm:t>
        <a:bodyPr/>
        <a:lstStyle/>
        <a:p>
          <a:endParaRPr lang="en-US"/>
        </a:p>
      </dgm:t>
    </dgm:pt>
    <dgm:pt modelId="{1D2E6E61-BE2B-41E0-B7D6-F62328001B07}" type="sibTrans" cxnId="{8BFB7959-88E3-4300-8ED1-7F7CD048F338}">
      <dgm:prSet/>
      <dgm:spPr/>
      <dgm:t>
        <a:bodyPr/>
        <a:lstStyle/>
        <a:p>
          <a:endParaRPr lang="en-US"/>
        </a:p>
      </dgm:t>
    </dgm:pt>
    <dgm:pt modelId="{DBD823DA-D3A5-4678-887D-017554FF53CD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Phase</a:t>
          </a:r>
          <a:endParaRPr lang="en-US" dirty="0"/>
        </a:p>
      </dgm:t>
    </dgm:pt>
    <dgm:pt modelId="{64D1BF27-08DA-416F-B2D5-365343CAC0FF}" type="parTrans" cxnId="{43387753-3C78-4600-91BB-CB785A558C0F}">
      <dgm:prSet/>
      <dgm:spPr/>
      <dgm:t>
        <a:bodyPr/>
        <a:lstStyle/>
        <a:p>
          <a:endParaRPr lang="en-US"/>
        </a:p>
      </dgm:t>
    </dgm:pt>
    <dgm:pt modelId="{3F680F22-3D4D-4006-ACBA-89D01070556B}" type="sibTrans" cxnId="{43387753-3C78-4600-91BB-CB785A558C0F}">
      <dgm:prSet/>
      <dgm:spPr/>
      <dgm:t>
        <a:bodyPr/>
        <a:lstStyle/>
        <a:p>
          <a:endParaRPr lang="en-US"/>
        </a:p>
      </dgm:t>
    </dgm:pt>
    <dgm:pt modelId="{11B91DBD-E300-4623-AFF1-8FEF548A2340}">
      <dgm:prSet phldrT="[Text]"/>
      <dgm:spPr/>
      <dgm:t>
        <a:bodyPr/>
        <a:lstStyle/>
        <a:p>
          <a:r>
            <a:rPr lang="en-US" dirty="0" smtClean="0"/>
            <a:t>Use Cases.</a:t>
          </a:r>
          <a:endParaRPr lang="en-US" dirty="0"/>
        </a:p>
      </dgm:t>
    </dgm:pt>
    <dgm:pt modelId="{05B7CF6A-216F-49ED-8884-0C2B73ECF57D}" type="parTrans" cxnId="{E0643177-A0BB-41A0-BC96-707195A2CD54}">
      <dgm:prSet/>
      <dgm:spPr/>
      <dgm:t>
        <a:bodyPr/>
        <a:lstStyle/>
        <a:p>
          <a:endParaRPr lang="en-US"/>
        </a:p>
      </dgm:t>
    </dgm:pt>
    <dgm:pt modelId="{3555BC16-5F17-4C63-9CC3-80867CEBBE03}" type="sibTrans" cxnId="{E0643177-A0BB-41A0-BC96-707195A2CD54}">
      <dgm:prSet/>
      <dgm:spPr/>
      <dgm:t>
        <a:bodyPr/>
        <a:lstStyle/>
        <a:p>
          <a:endParaRPr lang="en-US"/>
        </a:p>
      </dgm:t>
    </dgm:pt>
    <dgm:pt modelId="{97328CE7-FF4A-44DE-87D5-820F6AF7C4BF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Phase</a:t>
          </a:r>
          <a:endParaRPr lang="en-US" dirty="0"/>
        </a:p>
      </dgm:t>
    </dgm:pt>
    <dgm:pt modelId="{FFED1A6B-F884-434E-A383-CC390819BDCA}" type="parTrans" cxnId="{C1535055-80B8-4256-A098-EEE630DA1713}">
      <dgm:prSet/>
      <dgm:spPr/>
      <dgm:t>
        <a:bodyPr/>
        <a:lstStyle/>
        <a:p>
          <a:endParaRPr lang="en-US"/>
        </a:p>
      </dgm:t>
    </dgm:pt>
    <dgm:pt modelId="{8F87AB7B-3EAB-4D98-B3DB-78621219CAA3}" type="sibTrans" cxnId="{C1535055-80B8-4256-A098-EEE630DA1713}">
      <dgm:prSet/>
      <dgm:spPr/>
      <dgm:t>
        <a:bodyPr/>
        <a:lstStyle/>
        <a:p>
          <a:endParaRPr lang="en-US"/>
        </a:p>
      </dgm:t>
    </dgm:pt>
    <dgm:pt modelId="{633CD47E-BF06-4664-BF5B-B71012D06F32}">
      <dgm:prSet phldrT="[Text]"/>
      <dgm:spPr/>
      <dgm:t>
        <a:bodyPr/>
        <a:lstStyle/>
        <a:p>
          <a:r>
            <a:rPr lang="en-US" dirty="0" smtClean="0"/>
            <a:t>Database programmers.</a:t>
          </a:r>
          <a:endParaRPr lang="en-US" dirty="0"/>
        </a:p>
      </dgm:t>
    </dgm:pt>
    <dgm:pt modelId="{41EF73E9-C9E1-4BF1-A31B-C8DE13DC4F01}" type="parTrans" cxnId="{691671C4-7105-4820-BD33-0D44F9716394}">
      <dgm:prSet/>
      <dgm:spPr/>
      <dgm:t>
        <a:bodyPr/>
        <a:lstStyle/>
        <a:p>
          <a:endParaRPr lang="en-US"/>
        </a:p>
      </dgm:t>
    </dgm:pt>
    <dgm:pt modelId="{6AC9473C-0E4F-4097-A893-272BFC9E42BF}" type="sibTrans" cxnId="{691671C4-7105-4820-BD33-0D44F9716394}">
      <dgm:prSet/>
      <dgm:spPr/>
      <dgm:t>
        <a:bodyPr/>
        <a:lstStyle/>
        <a:p>
          <a:endParaRPr lang="en-US"/>
        </a:p>
      </dgm:t>
    </dgm:pt>
    <dgm:pt modelId="{B8458E5E-0751-4818-B07B-D91C766AC433}">
      <dgm:prSet phldrT="[Text]"/>
      <dgm:spPr/>
      <dgm:t>
        <a:bodyPr/>
        <a:lstStyle/>
        <a:p>
          <a:r>
            <a:rPr lang="en-US" dirty="0" smtClean="0"/>
            <a:t>Star Schema Data Model.</a:t>
          </a:r>
          <a:endParaRPr lang="en-US" dirty="0"/>
        </a:p>
      </dgm:t>
    </dgm:pt>
    <dgm:pt modelId="{71A88F67-3841-4310-A1E7-8DD756297620}" type="parTrans" cxnId="{E9B3D203-0BAC-4B55-8444-F6CE24C3757F}">
      <dgm:prSet/>
      <dgm:spPr/>
      <dgm:t>
        <a:bodyPr/>
        <a:lstStyle/>
        <a:p>
          <a:endParaRPr lang="en-US"/>
        </a:p>
      </dgm:t>
    </dgm:pt>
    <dgm:pt modelId="{6C11242F-BCE6-4C36-9774-396186AF32C7}" type="sibTrans" cxnId="{E9B3D203-0BAC-4B55-8444-F6CE24C3757F}">
      <dgm:prSet/>
      <dgm:spPr/>
      <dgm:t>
        <a:bodyPr/>
        <a:lstStyle/>
        <a:p>
          <a:endParaRPr lang="en-US"/>
        </a:p>
      </dgm:t>
    </dgm:pt>
    <dgm:pt modelId="{96F7DAD8-6845-4A47-BFEF-8C0F0C82841C}">
      <dgm:prSet phldrT="[Text]"/>
      <dgm:spPr/>
      <dgm:t>
        <a:bodyPr/>
        <a:lstStyle/>
        <a:p>
          <a:r>
            <a:rPr lang="en-US" dirty="0" smtClean="0"/>
            <a:t>Plugin Development.</a:t>
          </a:r>
          <a:endParaRPr lang="en-US" dirty="0"/>
        </a:p>
      </dgm:t>
    </dgm:pt>
    <dgm:pt modelId="{130E6143-9DE7-4443-85B4-8376A49A9500}" type="parTrans" cxnId="{B4C31635-3655-4FD8-BE77-136192BB494B}">
      <dgm:prSet/>
      <dgm:spPr/>
      <dgm:t>
        <a:bodyPr/>
        <a:lstStyle/>
        <a:p>
          <a:endParaRPr lang="en-US"/>
        </a:p>
      </dgm:t>
    </dgm:pt>
    <dgm:pt modelId="{9B64483B-55E3-4240-AF48-EA4A85F3343C}" type="sibTrans" cxnId="{B4C31635-3655-4FD8-BE77-136192BB494B}">
      <dgm:prSet/>
      <dgm:spPr/>
      <dgm:t>
        <a:bodyPr/>
        <a:lstStyle/>
        <a:p>
          <a:endParaRPr lang="en-US"/>
        </a:p>
      </dgm:t>
    </dgm:pt>
    <dgm:pt modelId="{866209DE-D184-4E25-83EF-2C3250F6AA23}">
      <dgm:prSet phldrT="[Text]"/>
      <dgm:spPr/>
      <dgm:t>
        <a:bodyPr/>
        <a:lstStyle/>
        <a:p>
          <a:r>
            <a:rPr lang="en-US" dirty="0" smtClean="0"/>
            <a:t>Plugin programmers.</a:t>
          </a:r>
          <a:endParaRPr lang="en-US" dirty="0"/>
        </a:p>
      </dgm:t>
    </dgm:pt>
    <dgm:pt modelId="{6A2E492C-C25C-4D78-BC55-39671B57E6A4}" type="parTrans" cxnId="{904550E1-D259-48F9-AD0A-62B1C55A1A5E}">
      <dgm:prSet/>
      <dgm:spPr/>
      <dgm:t>
        <a:bodyPr/>
        <a:lstStyle/>
        <a:p>
          <a:endParaRPr lang="en-US"/>
        </a:p>
      </dgm:t>
    </dgm:pt>
    <dgm:pt modelId="{774D4420-3E21-4358-A156-6815DD252FD0}" type="sibTrans" cxnId="{904550E1-D259-48F9-AD0A-62B1C55A1A5E}">
      <dgm:prSet/>
      <dgm:spPr/>
      <dgm:t>
        <a:bodyPr/>
        <a:lstStyle/>
        <a:p>
          <a:endParaRPr lang="en-US"/>
        </a:p>
      </dgm:t>
    </dgm:pt>
    <dgm:pt modelId="{51AD83CD-8094-4ACA-BFD7-2070B6ADF9BB}">
      <dgm:prSet phldrT="[Text]"/>
      <dgm:spPr/>
      <dgm:t>
        <a:bodyPr/>
        <a:lstStyle/>
        <a:p>
          <a:r>
            <a:rPr lang="en-US" dirty="0" smtClean="0"/>
            <a:t>Testers.</a:t>
          </a:r>
          <a:endParaRPr lang="en-US" dirty="0"/>
        </a:p>
      </dgm:t>
    </dgm:pt>
    <dgm:pt modelId="{D119242E-3E79-44D3-803D-A682FEB627F1}" type="parTrans" cxnId="{A5D60C17-6A90-43B9-B946-066577450168}">
      <dgm:prSet/>
      <dgm:spPr/>
      <dgm:t>
        <a:bodyPr/>
        <a:lstStyle/>
        <a:p>
          <a:endParaRPr lang="en-US"/>
        </a:p>
      </dgm:t>
    </dgm:pt>
    <dgm:pt modelId="{1419FA6B-1082-460A-B701-256B64DAD289}" type="sibTrans" cxnId="{A5D60C17-6A90-43B9-B946-066577450168}">
      <dgm:prSet/>
      <dgm:spPr/>
      <dgm:t>
        <a:bodyPr/>
        <a:lstStyle/>
        <a:p>
          <a:endParaRPr lang="en-US"/>
        </a:p>
      </dgm:t>
    </dgm:pt>
    <dgm:pt modelId="{0F41BAF0-B20F-462F-A0CA-84187E8EC8F3}">
      <dgm:prSet phldrT="[Text]"/>
      <dgm:spPr/>
      <dgm:t>
        <a:bodyPr/>
        <a:lstStyle/>
        <a:p>
          <a:r>
            <a:rPr lang="en-US" dirty="0" smtClean="0"/>
            <a:t>GUI designers.</a:t>
          </a:r>
          <a:endParaRPr lang="en-US" dirty="0"/>
        </a:p>
      </dgm:t>
    </dgm:pt>
    <dgm:pt modelId="{15E5D5A1-ADA3-4C95-8EEF-A74E530A06B5}" type="parTrans" cxnId="{E254CC6E-5FF8-4F8C-BC65-65D1A52B3884}">
      <dgm:prSet/>
      <dgm:spPr/>
      <dgm:t>
        <a:bodyPr/>
        <a:lstStyle/>
        <a:p>
          <a:endParaRPr lang="en-US"/>
        </a:p>
      </dgm:t>
    </dgm:pt>
    <dgm:pt modelId="{7816C8EF-0074-4C6B-A3E9-92588EF85D55}" type="sibTrans" cxnId="{E254CC6E-5FF8-4F8C-BC65-65D1A52B3884}">
      <dgm:prSet/>
      <dgm:spPr/>
      <dgm:t>
        <a:bodyPr/>
        <a:lstStyle/>
        <a:p>
          <a:endParaRPr lang="en-US"/>
        </a:p>
      </dgm:t>
    </dgm:pt>
    <dgm:pt modelId="{8E27A850-86FA-48AA-8808-F2C04CEAB210}" type="pres">
      <dgm:prSet presAssocID="{0FC094B4-B944-4309-9FE5-279E8A8C51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0A794-CEE1-4A72-80EB-AB2AE80862FD}" type="pres">
      <dgm:prSet presAssocID="{A1BBE98D-277D-400C-970B-D5AE8DE4A5FC}" presName="composite" presStyleCnt="0"/>
      <dgm:spPr/>
    </dgm:pt>
    <dgm:pt modelId="{4E361DA0-85CF-4BE1-91FA-DDE677E697A7}" type="pres">
      <dgm:prSet presAssocID="{A1BBE98D-277D-400C-970B-D5AE8DE4A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8BB2E-D8EE-436B-9AB3-456D5F942E9C}" type="pres">
      <dgm:prSet presAssocID="{A1BBE98D-277D-400C-970B-D5AE8DE4A5FC}" presName="parSh" presStyleLbl="node1" presStyleIdx="0" presStyleCnt="3"/>
      <dgm:spPr/>
      <dgm:t>
        <a:bodyPr/>
        <a:lstStyle/>
        <a:p>
          <a:endParaRPr lang="en-US"/>
        </a:p>
      </dgm:t>
    </dgm:pt>
    <dgm:pt modelId="{4BCA387A-8FB1-4667-858A-B01A9E5D9DB1}" type="pres">
      <dgm:prSet presAssocID="{A1BBE98D-277D-400C-970B-D5AE8DE4A5F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EB2E2-E441-4628-B29A-03AA322E3FFA}" type="pres">
      <dgm:prSet presAssocID="{9AA52940-27EA-48F2-AFFB-74D89F3E649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7E3A24-FCE4-4EB8-AED3-9521422B9EE9}" type="pres">
      <dgm:prSet presAssocID="{9AA52940-27EA-48F2-AFFB-74D89F3E6496}" presName="connTx" presStyleLbl="sibTrans2D1" presStyleIdx="0" presStyleCnt="2"/>
      <dgm:spPr/>
      <dgm:t>
        <a:bodyPr/>
        <a:lstStyle/>
        <a:p>
          <a:endParaRPr lang="en-US"/>
        </a:p>
      </dgm:t>
    </dgm:pt>
    <dgm:pt modelId="{C621476A-D152-4DB5-BF61-C5A540B9737D}" type="pres">
      <dgm:prSet presAssocID="{DBD823DA-D3A5-4678-887D-017554FF53CD}" presName="composite" presStyleCnt="0"/>
      <dgm:spPr/>
    </dgm:pt>
    <dgm:pt modelId="{8BEE4322-0E50-47DA-80BB-25F8F477C4D2}" type="pres">
      <dgm:prSet presAssocID="{DBD823DA-D3A5-4678-887D-017554FF5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098A6-705E-4E36-BBDE-D1A4725A9771}" type="pres">
      <dgm:prSet presAssocID="{DBD823DA-D3A5-4678-887D-017554FF53CD}" presName="parSh" presStyleLbl="node1" presStyleIdx="1" presStyleCnt="3"/>
      <dgm:spPr/>
      <dgm:t>
        <a:bodyPr/>
        <a:lstStyle/>
        <a:p>
          <a:endParaRPr lang="en-US"/>
        </a:p>
      </dgm:t>
    </dgm:pt>
    <dgm:pt modelId="{EAB4E7CE-093B-4CD7-A0B3-76348B1BF8AB}" type="pres">
      <dgm:prSet presAssocID="{DBD823DA-D3A5-4678-887D-017554FF53C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9BC78-56E2-42C9-AD00-466CCA5D2BA4}" type="pres">
      <dgm:prSet presAssocID="{3F680F22-3D4D-4006-ACBA-89D01070556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0ADE4B-F65F-4FC2-A0A0-424EFDE0A821}" type="pres">
      <dgm:prSet presAssocID="{3F680F22-3D4D-4006-ACBA-89D01070556B}" presName="connTx" presStyleLbl="sibTrans2D1" presStyleIdx="1" presStyleCnt="2"/>
      <dgm:spPr/>
      <dgm:t>
        <a:bodyPr/>
        <a:lstStyle/>
        <a:p>
          <a:endParaRPr lang="en-US"/>
        </a:p>
      </dgm:t>
    </dgm:pt>
    <dgm:pt modelId="{772FA2C4-C729-4547-A996-7A8BC7BE0167}" type="pres">
      <dgm:prSet presAssocID="{97328CE7-FF4A-44DE-87D5-820F6AF7C4BF}" presName="composite" presStyleCnt="0"/>
      <dgm:spPr/>
    </dgm:pt>
    <dgm:pt modelId="{ADFB440B-6463-490F-B480-44710D966A80}" type="pres">
      <dgm:prSet presAssocID="{97328CE7-FF4A-44DE-87D5-820F6AF7C4B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98D6-1DEC-4F9A-9B8F-03326BEA6F0E}" type="pres">
      <dgm:prSet presAssocID="{97328CE7-FF4A-44DE-87D5-820F6AF7C4BF}" presName="parSh" presStyleLbl="node1" presStyleIdx="2" presStyleCnt="3"/>
      <dgm:spPr/>
      <dgm:t>
        <a:bodyPr/>
        <a:lstStyle/>
        <a:p>
          <a:endParaRPr lang="en-US"/>
        </a:p>
      </dgm:t>
    </dgm:pt>
    <dgm:pt modelId="{15485305-2A94-43BF-BC4E-E010A20625F6}" type="pres">
      <dgm:prSet presAssocID="{97328CE7-FF4A-44DE-87D5-820F6AF7C4B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9874CC-4ADD-4710-B7E3-DD5732CD68CB}" type="presOf" srcId="{A1BBE98D-277D-400C-970B-D5AE8DE4A5FC}" destId="{4E361DA0-85CF-4BE1-91FA-DDE677E697A7}" srcOrd="0" destOrd="0" presId="urn:microsoft.com/office/officeart/2005/8/layout/process3"/>
    <dgm:cxn modelId="{E9B3D203-0BAC-4B55-8444-F6CE24C3757F}" srcId="{DBD823DA-D3A5-4678-887D-017554FF53CD}" destId="{B8458E5E-0751-4818-B07B-D91C766AC433}" srcOrd="1" destOrd="0" parTransId="{71A88F67-3841-4310-A1E7-8DD756297620}" sibTransId="{6C11242F-BCE6-4C36-9774-396186AF32C7}"/>
    <dgm:cxn modelId="{B745045E-128E-454A-B28A-10C89EC4B63E}" type="presOf" srcId="{3F680F22-3D4D-4006-ACBA-89D01070556B}" destId="{0F0ADE4B-F65F-4FC2-A0A0-424EFDE0A821}" srcOrd="1" destOrd="0" presId="urn:microsoft.com/office/officeart/2005/8/layout/process3"/>
    <dgm:cxn modelId="{904550E1-D259-48F9-AD0A-62B1C55A1A5E}" srcId="{97328CE7-FF4A-44DE-87D5-820F6AF7C4BF}" destId="{866209DE-D184-4E25-83EF-2C3250F6AA23}" srcOrd="2" destOrd="0" parTransId="{6A2E492C-C25C-4D78-BC55-39671B57E6A4}" sibTransId="{774D4420-3E21-4358-A156-6815DD252FD0}"/>
    <dgm:cxn modelId="{64CF267D-30A1-4C9C-87C6-EA3306215A0F}" type="presOf" srcId="{3F680F22-3D4D-4006-ACBA-89D01070556B}" destId="{2D79BC78-56E2-42C9-AD00-466CCA5D2BA4}" srcOrd="0" destOrd="0" presId="urn:microsoft.com/office/officeart/2005/8/layout/process3"/>
    <dgm:cxn modelId="{E254CC6E-5FF8-4F8C-BC65-65D1A52B3884}" srcId="{97328CE7-FF4A-44DE-87D5-820F6AF7C4BF}" destId="{0F41BAF0-B20F-462F-A0CA-84187E8EC8F3}" srcOrd="1" destOrd="0" parTransId="{15E5D5A1-ADA3-4C95-8EEF-A74E530A06B5}" sibTransId="{7816C8EF-0074-4C6B-A3E9-92588EF85D55}"/>
    <dgm:cxn modelId="{B4E0BF98-11E1-47B7-8910-346722F8206F}" type="presOf" srcId="{97328CE7-FF4A-44DE-87D5-820F6AF7C4BF}" destId="{F6C998D6-1DEC-4F9A-9B8F-03326BEA6F0E}" srcOrd="1" destOrd="0" presId="urn:microsoft.com/office/officeart/2005/8/layout/process3"/>
    <dgm:cxn modelId="{43387753-3C78-4600-91BB-CB785A558C0F}" srcId="{0FC094B4-B944-4309-9FE5-279E8A8C511C}" destId="{DBD823DA-D3A5-4678-887D-017554FF53CD}" srcOrd="1" destOrd="0" parTransId="{64D1BF27-08DA-416F-B2D5-365343CAC0FF}" sibTransId="{3F680F22-3D4D-4006-ACBA-89D01070556B}"/>
    <dgm:cxn modelId="{B4C31635-3655-4FD8-BE77-136192BB494B}" srcId="{DBD823DA-D3A5-4678-887D-017554FF53CD}" destId="{96F7DAD8-6845-4A47-BFEF-8C0F0C82841C}" srcOrd="2" destOrd="0" parTransId="{130E6143-9DE7-4443-85B4-8376A49A9500}" sibTransId="{9B64483B-55E3-4240-AF48-EA4A85F3343C}"/>
    <dgm:cxn modelId="{DC4FDDB2-7376-44D1-9FAF-C345EDC061FD}" type="presOf" srcId="{97328CE7-FF4A-44DE-87D5-820F6AF7C4BF}" destId="{ADFB440B-6463-490F-B480-44710D966A80}" srcOrd="0" destOrd="0" presId="urn:microsoft.com/office/officeart/2005/8/layout/process3"/>
    <dgm:cxn modelId="{DBCE90B9-CA28-40E4-8C67-26AD30EA25D4}" type="presOf" srcId="{2DDC55D7-4959-401F-97DE-9E0F866992C5}" destId="{4BCA387A-8FB1-4667-858A-B01A9E5D9DB1}" srcOrd="0" destOrd="0" presId="urn:microsoft.com/office/officeart/2005/8/layout/process3"/>
    <dgm:cxn modelId="{A5D60C17-6A90-43B9-B946-066577450168}" srcId="{97328CE7-FF4A-44DE-87D5-820F6AF7C4BF}" destId="{51AD83CD-8094-4ACA-BFD7-2070B6ADF9BB}" srcOrd="3" destOrd="0" parTransId="{D119242E-3E79-44D3-803D-A682FEB627F1}" sibTransId="{1419FA6B-1082-460A-B701-256B64DAD289}"/>
    <dgm:cxn modelId="{EFA5B8C9-F915-4D4F-B3F6-BC7DF9FC7E84}" type="presOf" srcId="{0FC094B4-B944-4309-9FE5-279E8A8C511C}" destId="{8E27A850-86FA-48AA-8808-F2C04CEAB210}" srcOrd="0" destOrd="0" presId="urn:microsoft.com/office/officeart/2005/8/layout/process3"/>
    <dgm:cxn modelId="{D8E503B4-7CA0-4B7A-85B6-0DEBCCDC6597}" type="presOf" srcId="{A1BBE98D-277D-400C-970B-D5AE8DE4A5FC}" destId="{33E8BB2E-D8EE-436B-9AB3-456D5F942E9C}" srcOrd="1" destOrd="0" presId="urn:microsoft.com/office/officeart/2005/8/layout/process3"/>
    <dgm:cxn modelId="{E0643177-A0BB-41A0-BC96-707195A2CD54}" srcId="{DBD823DA-D3A5-4678-887D-017554FF53CD}" destId="{11B91DBD-E300-4623-AFF1-8FEF548A2340}" srcOrd="0" destOrd="0" parTransId="{05B7CF6A-216F-49ED-8884-0C2B73ECF57D}" sibTransId="{3555BC16-5F17-4C63-9CC3-80867CEBBE03}"/>
    <dgm:cxn modelId="{9853AEFA-9B13-40A3-88AE-05B0914F4BC0}" type="presOf" srcId="{DBD823DA-D3A5-4678-887D-017554FF53CD}" destId="{909098A6-705E-4E36-BBDE-D1A4725A9771}" srcOrd="1" destOrd="0" presId="urn:microsoft.com/office/officeart/2005/8/layout/process3"/>
    <dgm:cxn modelId="{A688B0BF-C317-4C5A-84D2-F2FF6E4D5143}" type="presOf" srcId="{9AA52940-27EA-48F2-AFFB-74D89F3E6496}" destId="{54BEB2E2-E441-4628-B29A-03AA322E3FFA}" srcOrd="0" destOrd="0" presId="urn:microsoft.com/office/officeart/2005/8/layout/process3"/>
    <dgm:cxn modelId="{8BFB7959-88E3-4300-8ED1-7F7CD048F338}" srcId="{A1BBE98D-277D-400C-970B-D5AE8DE4A5FC}" destId="{2DDC55D7-4959-401F-97DE-9E0F866992C5}" srcOrd="0" destOrd="0" parTransId="{CC2F050A-DB44-4A6D-BB34-FC39EEDDD44D}" sibTransId="{1D2E6E61-BE2B-41E0-B7D6-F62328001B07}"/>
    <dgm:cxn modelId="{1AB6B1FE-44B1-490A-9854-83328C482A79}" type="presOf" srcId="{0F41BAF0-B20F-462F-A0CA-84187E8EC8F3}" destId="{15485305-2A94-43BF-BC4E-E010A20625F6}" srcOrd="0" destOrd="1" presId="urn:microsoft.com/office/officeart/2005/8/layout/process3"/>
    <dgm:cxn modelId="{2D2FC45A-9089-4746-B659-8B948052E924}" type="presOf" srcId="{51AD83CD-8094-4ACA-BFD7-2070B6ADF9BB}" destId="{15485305-2A94-43BF-BC4E-E010A20625F6}" srcOrd="0" destOrd="3" presId="urn:microsoft.com/office/officeart/2005/8/layout/process3"/>
    <dgm:cxn modelId="{7ADF9873-60B2-49E7-B513-EA9E1FF8498C}" type="presOf" srcId="{96F7DAD8-6845-4A47-BFEF-8C0F0C82841C}" destId="{EAB4E7CE-093B-4CD7-A0B3-76348B1BF8AB}" srcOrd="0" destOrd="2" presId="urn:microsoft.com/office/officeart/2005/8/layout/process3"/>
    <dgm:cxn modelId="{C1535055-80B8-4256-A098-EEE630DA1713}" srcId="{0FC094B4-B944-4309-9FE5-279E8A8C511C}" destId="{97328CE7-FF4A-44DE-87D5-820F6AF7C4BF}" srcOrd="2" destOrd="0" parTransId="{FFED1A6B-F884-434E-A383-CC390819BDCA}" sibTransId="{8F87AB7B-3EAB-4D98-B3DB-78621219CAA3}"/>
    <dgm:cxn modelId="{DE6012B2-64AD-4479-AEE7-BC1B8E4D4695}" type="presOf" srcId="{9AA52940-27EA-48F2-AFFB-74D89F3E6496}" destId="{2D7E3A24-FCE4-4EB8-AED3-9521422B9EE9}" srcOrd="1" destOrd="0" presId="urn:microsoft.com/office/officeart/2005/8/layout/process3"/>
    <dgm:cxn modelId="{00CC9D98-D432-4070-9D13-40E9306F4921}" type="presOf" srcId="{866209DE-D184-4E25-83EF-2C3250F6AA23}" destId="{15485305-2A94-43BF-BC4E-E010A20625F6}" srcOrd="0" destOrd="2" presId="urn:microsoft.com/office/officeart/2005/8/layout/process3"/>
    <dgm:cxn modelId="{23BB04D3-A933-4C9E-9AC6-7E50670C5E34}" type="presOf" srcId="{DBD823DA-D3A5-4678-887D-017554FF53CD}" destId="{8BEE4322-0E50-47DA-80BB-25F8F477C4D2}" srcOrd="0" destOrd="0" presId="urn:microsoft.com/office/officeart/2005/8/layout/process3"/>
    <dgm:cxn modelId="{691671C4-7105-4820-BD33-0D44F9716394}" srcId="{97328CE7-FF4A-44DE-87D5-820F6AF7C4BF}" destId="{633CD47E-BF06-4664-BF5B-B71012D06F32}" srcOrd="0" destOrd="0" parTransId="{41EF73E9-C9E1-4BF1-A31B-C8DE13DC4F01}" sibTransId="{6AC9473C-0E4F-4097-A893-272BFC9E42BF}"/>
    <dgm:cxn modelId="{D355E93C-4421-49C6-8F76-7D3A2D7929F4}" type="presOf" srcId="{633CD47E-BF06-4664-BF5B-B71012D06F32}" destId="{15485305-2A94-43BF-BC4E-E010A20625F6}" srcOrd="0" destOrd="0" presId="urn:microsoft.com/office/officeart/2005/8/layout/process3"/>
    <dgm:cxn modelId="{8F7EE435-B5EC-429A-BCB0-8896C94AA825}" type="presOf" srcId="{11B91DBD-E300-4623-AFF1-8FEF548A2340}" destId="{EAB4E7CE-093B-4CD7-A0B3-76348B1BF8AB}" srcOrd="0" destOrd="0" presId="urn:microsoft.com/office/officeart/2005/8/layout/process3"/>
    <dgm:cxn modelId="{098C94DB-9BAA-4C5E-82FF-5E6781293548}" type="presOf" srcId="{B8458E5E-0751-4818-B07B-D91C766AC433}" destId="{EAB4E7CE-093B-4CD7-A0B3-76348B1BF8AB}" srcOrd="0" destOrd="1" presId="urn:microsoft.com/office/officeart/2005/8/layout/process3"/>
    <dgm:cxn modelId="{B3D46458-7ED5-4D74-A2C5-635AF3D97890}" srcId="{0FC094B4-B944-4309-9FE5-279E8A8C511C}" destId="{A1BBE98D-277D-400C-970B-D5AE8DE4A5FC}" srcOrd="0" destOrd="0" parTransId="{0C116BC6-A546-464A-A81E-CC11AAF675B5}" sibTransId="{9AA52940-27EA-48F2-AFFB-74D89F3E6496}"/>
    <dgm:cxn modelId="{18C551B0-C795-4207-90D8-8F19F9E501D5}" type="presParOf" srcId="{8E27A850-86FA-48AA-8808-F2C04CEAB210}" destId="{9840A794-CEE1-4A72-80EB-AB2AE80862FD}" srcOrd="0" destOrd="0" presId="urn:microsoft.com/office/officeart/2005/8/layout/process3"/>
    <dgm:cxn modelId="{1B4C978E-4D64-4E78-A8D3-F82AE8C3ECEF}" type="presParOf" srcId="{9840A794-CEE1-4A72-80EB-AB2AE80862FD}" destId="{4E361DA0-85CF-4BE1-91FA-DDE677E697A7}" srcOrd="0" destOrd="0" presId="urn:microsoft.com/office/officeart/2005/8/layout/process3"/>
    <dgm:cxn modelId="{6669210F-3D7B-4AC8-9F7E-69400482F0D2}" type="presParOf" srcId="{9840A794-CEE1-4A72-80EB-AB2AE80862FD}" destId="{33E8BB2E-D8EE-436B-9AB3-456D5F942E9C}" srcOrd="1" destOrd="0" presId="urn:microsoft.com/office/officeart/2005/8/layout/process3"/>
    <dgm:cxn modelId="{8E2347FF-9BDF-4F09-BCD5-4FBEDD1BC73A}" type="presParOf" srcId="{9840A794-CEE1-4A72-80EB-AB2AE80862FD}" destId="{4BCA387A-8FB1-4667-858A-B01A9E5D9DB1}" srcOrd="2" destOrd="0" presId="urn:microsoft.com/office/officeart/2005/8/layout/process3"/>
    <dgm:cxn modelId="{ED8B35DB-3AB5-4238-9131-562D53824A2F}" type="presParOf" srcId="{8E27A850-86FA-48AA-8808-F2C04CEAB210}" destId="{54BEB2E2-E441-4628-B29A-03AA322E3FFA}" srcOrd="1" destOrd="0" presId="urn:microsoft.com/office/officeart/2005/8/layout/process3"/>
    <dgm:cxn modelId="{76EFF485-BD00-4E08-817E-BBF5F9BF3809}" type="presParOf" srcId="{54BEB2E2-E441-4628-B29A-03AA322E3FFA}" destId="{2D7E3A24-FCE4-4EB8-AED3-9521422B9EE9}" srcOrd="0" destOrd="0" presId="urn:microsoft.com/office/officeart/2005/8/layout/process3"/>
    <dgm:cxn modelId="{3B879E97-37D6-409B-A627-A631C3EC1723}" type="presParOf" srcId="{8E27A850-86FA-48AA-8808-F2C04CEAB210}" destId="{C621476A-D152-4DB5-BF61-C5A540B9737D}" srcOrd="2" destOrd="0" presId="urn:microsoft.com/office/officeart/2005/8/layout/process3"/>
    <dgm:cxn modelId="{F4EA7B9C-36CA-4799-8785-11C63B79FC09}" type="presParOf" srcId="{C621476A-D152-4DB5-BF61-C5A540B9737D}" destId="{8BEE4322-0E50-47DA-80BB-25F8F477C4D2}" srcOrd="0" destOrd="0" presId="urn:microsoft.com/office/officeart/2005/8/layout/process3"/>
    <dgm:cxn modelId="{0579E8C5-10EF-4B45-8B1A-A3711DF67337}" type="presParOf" srcId="{C621476A-D152-4DB5-BF61-C5A540B9737D}" destId="{909098A6-705E-4E36-BBDE-D1A4725A9771}" srcOrd="1" destOrd="0" presId="urn:microsoft.com/office/officeart/2005/8/layout/process3"/>
    <dgm:cxn modelId="{56C89582-C690-4651-B3E1-17355C08F894}" type="presParOf" srcId="{C621476A-D152-4DB5-BF61-C5A540B9737D}" destId="{EAB4E7CE-093B-4CD7-A0B3-76348B1BF8AB}" srcOrd="2" destOrd="0" presId="urn:microsoft.com/office/officeart/2005/8/layout/process3"/>
    <dgm:cxn modelId="{41EE60C4-7290-48C2-8AA8-CB2A99D21169}" type="presParOf" srcId="{8E27A850-86FA-48AA-8808-F2C04CEAB210}" destId="{2D79BC78-56E2-42C9-AD00-466CCA5D2BA4}" srcOrd="3" destOrd="0" presId="urn:microsoft.com/office/officeart/2005/8/layout/process3"/>
    <dgm:cxn modelId="{33ECCFA7-0269-48CB-B421-92237BAD8BB3}" type="presParOf" srcId="{2D79BC78-56E2-42C9-AD00-466CCA5D2BA4}" destId="{0F0ADE4B-F65F-4FC2-A0A0-424EFDE0A821}" srcOrd="0" destOrd="0" presId="urn:microsoft.com/office/officeart/2005/8/layout/process3"/>
    <dgm:cxn modelId="{CA730735-C910-4A68-B518-02E95D585CFF}" type="presParOf" srcId="{8E27A850-86FA-48AA-8808-F2C04CEAB210}" destId="{772FA2C4-C729-4547-A996-7A8BC7BE0167}" srcOrd="4" destOrd="0" presId="urn:microsoft.com/office/officeart/2005/8/layout/process3"/>
    <dgm:cxn modelId="{59044350-A9DA-40CC-9778-B0EB88283C42}" type="presParOf" srcId="{772FA2C4-C729-4547-A996-7A8BC7BE0167}" destId="{ADFB440B-6463-490F-B480-44710D966A80}" srcOrd="0" destOrd="0" presId="urn:microsoft.com/office/officeart/2005/8/layout/process3"/>
    <dgm:cxn modelId="{20BFC67B-E6F1-4393-AE0A-0548A46566D4}" type="presParOf" srcId="{772FA2C4-C729-4547-A996-7A8BC7BE0167}" destId="{F6C998D6-1DEC-4F9A-9B8F-03326BEA6F0E}" srcOrd="1" destOrd="0" presId="urn:microsoft.com/office/officeart/2005/8/layout/process3"/>
    <dgm:cxn modelId="{45124732-117D-46C6-80B1-CAFF7D318474}" type="presParOf" srcId="{772FA2C4-C729-4547-A996-7A8BC7BE0167}" destId="{15485305-2A94-43BF-BC4E-E010A20625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357407-9E75-4B21-966F-96C805D6BFBB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BD50CD-A70D-44F5-8FB1-178E269EE328}">
      <dgm:prSet phldrT="[Text]"/>
      <dgm:spPr/>
      <dgm:t>
        <a:bodyPr/>
        <a:lstStyle/>
        <a:p>
          <a:r>
            <a:rPr lang="en-US" dirty="0" smtClean="0"/>
            <a:t>Analyzer</a:t>
          </a:r>
          <a:endParaRPr lang="en-US" dirty="0"/>
        </a:p>
      </dgm:t>
    </dgm:pt>
    <dgm:pt modelId="{A12444F3-8F27-423D-9324-174024D7AEC1}" type="parTrans" cxnId="{7A71A4C9-12D7-42F3-BCCD-A00331BF4B69}">
      <dgm:prSet/>
      <dgm:spPr/>
      <dgm:t>
        <a:bodyPr/>
        <a:lstStyle/>
        <a:p>
          <a:endParaRPr lang="en-US"/>
        </a:p>
      </dgm:t>
    </dgm:pt>
    <dgm:pt modelId="{1DFAEF29-4F9E-4B6F-BCCE-020577988ACB}" type="sibTrans" cxnId="{7A71A4C9-12D7-42F3-BCCD-A00331BF4B69}">
      <dgm:prSet/>
      <dgm:spPr/>
      <dgm:t>
        <a:bodyPr/>
        <a:lstStyle/>
        <a:p>
          <a:endParaRPr lang="en-US"/>
        </a:p>
      </dgm:t>
    </dgm:pt>
    <dgm:pt modelId="{C80A0EDF-DB6E-4819-BA30-3FB8117D0A01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6CBDFFCE-00F9-4737-BB33-BE3BDBD8D339}" type="parTrans" cxnId="{A2CB577E-0BC8-4845-92C0-EC2F31FFCBC2}">
      <dgm:prSet/>
      <dgm:spPr/>
      <dgm:t>
        <a:bodyPr/>
        <a:lstStyle/>
        <a:p>
          <a:endParaRPr lang="en-US"/>
        </a:p>
      </dgm:t>
    </dgm:pt>
    <dgm:pt modelId="{E7A89CAC-531D-4D27-A760-9267BC58C148}" type="sibTrans" cxnId="{A2CB577E-0BC8-4845-92C0-EC2F31FFCBC2}">
      <dgm:prSet/>
      <dgm:spPr/>
      <dgm:t>
        <a:bodyPr/>
        <a:lstStyle/>
        <a:p>
          <a:endParaRPr lang="en-US"/>
        </a:p>
      </dgm:t>
    </dgm:pt>
    <dgm:pt modelId="{DCF67249-1AB0-4114-ABCA-3995B6E2A446}">
      <dgm:prSet phldrT="[Text]"/>
      <dgm:spPr/>
      <dgm:t>
        <a:bodyPr/>
        <a:lstStyle/>
        <a:p>
          <a:r>
            <a:rPr lang="en-US" dirty="0" smtClean="0"/>
            <a:t>View graphical results</a:t>
          </a:r>
          <a:endParaRPr lang="en-US" dirty="0"/>
        </a:p>
      </dgm:t>
    </dgm:pt>
    <dgm:pt modelId="{C9F6010D-39B8-4C27-86B9-716B06B37F5B}" type="parTrans" cxnId="{956162ED-6570-4089-9C75-3209EA77E91A}">
      <dgm:prSet/>
      <dgm:spPr/>
      <dgm:t>
        <a:bodyPr/>
        <a:lstStyle/>
        <a:p>
          <a:endParaRPr lang="en-US"/>
        </a:p>
      </dgm:t>
    </dgm:pt>
    <dgm:pt modelId="{B27D8D41-E376-4638-97EA-1DC43199673E}" type="sibTrans" cxnId="{956162ED-6570-4089-9C75-3209EA77E91A}">
      <dgm:prSet/>
      <dgm:spPr/>
      <dgm:t>
        <a:bodyPr/>
        <a:lstStyle/>
        <a:p>
          <a:endParaRPr lang="en-US"/>
        </a:p>
      </dgm:t>
    </dgm:pt>
    <dgm:pt modelId="{80E360FA-35A3-48C8-AF8C-63A29B0871C4}">
      <dgm:prSet phldrT="[Text]"/>
      <dgm:spPr/>
      <dgm:t>
        <a:bodyPr/>
        <a:lstStyle/>
        <a:p>
          <a:r>
            <a:rPr lang="en-US" dirty="0" smtClean="0"/>
            <a:t>Behind The Scene</a:t>
          </a:r>
          <a:endParaRPr lang="en-US" dirty="0"/>
        </a:p>
      </dgm:t>
    </dgm:pt>
    <dgm:pt modelId="{3319ECD6-2971-4355-9006-FF92AA90313F}" type="parTrans" cxnId="{1FC30BFA-A1DB-4762-83CD-6741AB6DA601}">
      <dgm:prSet/>
      <dgm:spPr/>
      <dgm:t>
        <a:bodyPr/>
        <a:lstStyle/>
        <a:p>
          <a:endParaRPr lang="en-US"/>
        </a:p>
      </dgm:t>
    </dgm:pt>
    <dgm:pt modelId="{2DEE65F0-0128-4E95-8F6B-BCFFD78D81A9}" type="sibTrans" cxnId="{1FC30BFA-A1DB-4762-83CD-6741AB6DA601}">
      <dgm:prSet/>
      <dgm:spPr/>
      <dgm:t>
        <a:bodyPr/>
        <a:lstStyle/>
        <a:p>
          <a:endParaRPr lang="en-US"/>
        </a:p>
      </dgm:t>
    </dgm:pt>
    <dgm:pt modelId="{837F35BA-3E70-4842-A432-B4CF18030051}">
      <dgm:prSet phldrT="[Text]"/>
      <dgm:spPr/>
      <dgm:t>
        <a:bodyPr/>
        <a:lstStyle/>
        <a:p>
          <a:r>
            <a:rPr lang="en-US" dirty="0" smtClean="0"/>
            <a:t>Create tables</a:t>
          </a:r>
          <a:endParaRPr lang="en-US" dirty="0"/>
        </a:p>
      </dgm:t>
    </dgm:pt>
    <dgm:pt modelId="{5A240095-CFF5-46BF-9517-4D2C332F2C05}" type="parTrans" cxnId="{113F641F-D7FF-4F32-9C18-2A8555A5D66D}">
      <dgm:prSet/>
      <dgm:spPr/>
      <dgm:t>
        <a:bodyPr/>
        <a:lstStyle/>
        <a:p>
          <a:endParaRPr lang="en-US"/>
        </a:p>
      </dgm:t>
    </dgm:pt>
    <dgm:pt modelId="{74E9AE1C-E720-46F8-AEAC-DAC5573DD1CA}" type="sibTrans" cxnId="{113F641F-D7FF-4F32-9C18-2A8555A5D66D}">
      <dgm:prSet/>
      <dgm:spPr/>
      <dgm:t>
        <a:bodyPr/>
        <a:lstStyle/>
        <a:p>
          <a:endParaRPr lang="en-US"/>
        </a:p>
      </dgm:t>
    </dgm:pt>
    <dgm:pt modelId="{8C7A15DE-35C4-4B39-8925-82F4008A94FD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E8AAA998-25DE-4632-9641-02660615833C}" type="parTrans" cxnId="{E4BE3861-D991-4D1B-AA39-7AAC78FB7604}">
      <dgm:prSet/>
      <dgm:spPr/>
      <dgm:t>
        <a:bodyPr/>
        <a:lstStyle/>
        <a:p>
          <a:endParaRPr lang="en-US"/>
        </a:p>
      </dgm:t>
    </dgm:pt>
    <dgm:pt modelId="{175003BA-F8AA-44DE-BF4E-4B220E756B2B}" type="sibTrans" cxnId="{E4BE3861-D991-4D1B-AA39-7AAC78FB7604}">
      <dgm:prSet/>
      <dgm:spPr/>
      <dgm:t>
        <a:bodyPr/>
        <a:lstStyle/>
        <a:p>
          <a:endParaRPr lang="en-US"/>
        </a:p>
      </dgm:t>
    </dgm:pt>
    <dgm:pt modelId="{C731163E-69CF-43D6-9A8B-21010EC36B46}">
      <dgm:prSet/>
      <dgm:spPr/>
      <dgm:t>
        <a:bodyPr/>
        <a:lstStyle/>
        <a:p>
          <a:r>
            <a:rPr lang="en-US" dirty="0" smtClean="0"/>
            <a:t>Create</a:t>
          </a:r>
          <a:r>
            <a:rPr lang="en-US" baseline="0" dirty="0" smtClean="0"/>
            <a:t> filters</a:t>
          </a:r>
          <a:endParaRPr lang="en-US" dirty="0"/>
        </a:p>
      </dgm:t>
    </dgm:pt>
    <dgm:pt modelId="{9BE2C644-95B8-47CF-963B-F6DFB482AAF4}" type="parTrans" cxnId="{7548E829-9E60-47F4-9BB6-2400C2EBF4C0}">
      <dgm:prSet/>
      <dgm:spPr/>
      <dgm:t>
        <a:bodyPr/>
        <a:lstStyle/>
        <a:p>
          <a:endParaRPr lang="en-US"/>
        </a:p>
      </dgm:t>
    </dgm:pt>
    <dgm:pt modelId="{E7683EF3-7CC2-4D73-9693-5672D31FAE69}" type="sibTrans" cxnId="{7548E829-9E60-47F4-9BB6-2400C2EBF4C0}">
      <dgm:prSet/>
      <dgm:spPr/>
      <dgm:t>
        <a:bodyPr/>
        <a:lstStyle/>
        <a:p>
          <a:endParaRPr lang="en-US"/>
        </a:p>
      </dgm:t>
    </dgm:pt>
    <dgm:pt modelId="{3BD2734A-DC91-4E74-A6C8-A4D96C3B6A30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F37A7F92-2C6F-487B-8476-3EE88806C4A1}" type="parTrans" cxnId="{E5D579C6-3DE1-403C-98A0-77747345CD9A}">
      <dgm:prSet/>
      <dgm:spPr/>
      <dgm:t>
        <a:bodyPr/>
        <a:lstStyle/>
        <a:p>
          <a:endParaRPr lang="en-US"/>
        </a:p>
      </dgm:t>
    </dgm:pt>
    <dgm:pt modelId="{A4E278D5-8B59-4779-A39D-C05DD742C990}" type="sibTrans" cxnId="{E5D579C6-3DE1-403C-98A0-77747345CD9A}">
      <dgm:prSet/>
      <dgm:spPr/>
      <dgm:t>
        <a:bodyPr/>
        <a:lstStyle/>
        <a:p>
          <a:endParaRPr lang="en-US"/>
        </a:p>
      </dgm:t>
    </dgm:pt>
    <dgm:pt modelId="{B97A16F4-6405-4DEC-802C-FD626F1BF481}">
      <dgm:prSet/>
      <dgm:spPr/>
      <dgm:t>
        <a:bodyPr/>
        <a:lstStyle/>
        <a:p>
          <a:r>
            <a:rPr lang="en-US" dirty="0" smtClean="0"/>
            <a:t>Drop tables</a:t>
          </a:r>
          <a:endParaRPr lang="en-US" dirty="0"/>
        </a:p>
      </dgm:t>
    </dgm:pt>
    <dgm:pt modelId="{C1E40A60-7802-4FAE-B626-F34859E36966}" type="parTrans" cxnId="{2B18C692-28E5-48C6-8B9F-8EBB6EE6EC67}">
      <dgm:prSet/>
      <dgm:spPr/>
      <dgm:t>
        <a:bodyPr/>
        <a:lstStyle/>
        <a:p>
          <a:endParaRPr lang="en-US"/>
        </a:p>
      </dgm:t>
    </dgm:pt>
    <dgm:pt modelId="{770E13C4-9F16-4197-88A7-2FE3B14A8C03}" type="sibTrans" cxnId="{2B18C692-28E5-48C6-8B9F-8EBB6EE6EC67}">
      <dgm:prSet/>
      <dgm:spPr/>
      <dgm:t>
        <a:bodyPr/>
        <a:lstStyle/>
        <a:p>
          <a:endParaRPr lang="en-US"/>
        </a:p>
      </dgm:t>
    </dgm:pt>
    <dgm:pt modelId="{F3550443-380F-416F-BFDE-91E6A0880778}">
      <dgm:prSet/>
      <dgm:spPr/>
      <dgm:t>
        <a:bodyPr/>
        <a:lstStyle/>
        <a:p>
          <a:r>
            <a:rPr lang="en-US" dirty="0" smtClean="0"/>
            <a:t>Export reports as PDFs</a:t>
          </a:r>
          <a:endParaRPr lang="en-US" dirty="0"/>
        </a:p>
      </dgm:t>
    </dgm:pt>
    <dgm:pt modelId="{8C78F77D-E771-46FA-94A8-BFA9CDE08108}" type="parTrans" cxnId="{51BA5E18-600C-415B-8413-ACE8C3C7608F}">
      <dgm:prSet/>
      <dgm:spPr/>
      <dgm:t>
        <a:bodyPr/>
        <a:lstStyle/>
        <a:p>
          <a:endParaRPr lang="en-US"/>
        </a:p>
      </dgm:t>
    </dgm:pt>
    <dgm:pt modelId="{F524B962-05E4-4A5B-8228-51FE92342320}" type="sibTrans" cxnId="{51BA5E18-600C-415B-8413-ACE8C3C7608F}">
      <dgm:prSet/>
      <dgm:spPr/>
      <dgm:t>
        <a:bodyPr/>
        <a:lstStyle/>
        <a:p>
          <a:endParaRPr lang="en-US"/>
        </a:p>
      </dgm:t>
    </dgm:pt>
    <dgm:pt modelId="{79196D81-8176-4F7E-B89F-6A69AF185678}">
      <dgm:prSet/>
      <dgm:spPr/>
      <dgm:t>
        <a:bodyPr/>
        <a:lstStyle/>
        <a:p>
          <a:r>
            <a:rPr lang="en-US" dirty="0" smtClean="0"/>
            <a:t>Generate analytical reports based on filters</a:t>
          </a:r>
          <a:endParaRPr lang="en-US" dirty="0"/>
        </a:p>
      </dgm:t>
    </dgm:pt>
    <dgm:pt modelId="{64E2F66E-7654-48B1-97C9-757DB15FB423}" type="sibTrans" cxnId="{74AD21A1-BE6D-4B2B-85D2-838D6537E980}">
      <dgm:prSet/>
      <dgm:spPr/>
      <dgm:t>
        <a:bodyPr/>
        <a:lstStyle/>
        <a:p>
          <a:endParaRPr lang="en-US"/>
        </a:p>
      </dgm:t>
    </dgm:pt>
    <dgm:pt modelId="{A7D5D42F-76DA-4F60-8B1B-261BE7C75F8C}" type="parTrans" cxnId="{74AD21A1-BE6D-4B2B-85D2-838D6537E980}">
      <dgm:prSet/>
      <dgm:spPr/>
      <dgm:t>
        <a:bodyPr/>
        <a:lstStyle/>
        <a:p>
          <a:endParaRPr lang="en-US"/>
        </a:p>
      </dgm:t>
    </dgm:pt>
    <dgm:pt modelId="{0362D427-A1CF-4B3D-9773-E9012D8CF0F9}" type="pres">
      <dgm:prSet presAssocID="{EA357407-9E75-4B21-966F-96C805D6BF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0D093-A158-44BF-B5FD-61D60FF061D9}" type="pres">
      <dgm:prSet presAssocID="{82BD50CD-A70D-44F5-8FB1-178E269EE328}" presName="vertOne" presStyleCnt="0"/>
      <dgm:spPr/>
      <dgm:t>
        <a:bodyPr/>
        <a:lstStyle/>
        <a:p>
          <a:endParaRPr lang="en-US"/>
        </a:p>
      </dgm:t>
    </dgm:pt>
    <dgm:pt modelId="{E02129AB-28F4-4834-8A8B-9EAC51A7CEFE}" type="pres">
      <dgm:prSet presAssocID="{82BD50CD-A70D-44F5-8FB1-178E269EE32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36CA1-73D9-42A3-82DB-DC6D5EB3C260}" type="pres">
      <dgm:prSet presAssocID="{82BD50CD-A70D-44F5-8FB1-178E269EE328}" presName="parTransOne" presStyleCnt="0"/>
      <dgm:spPr/>
      <dgm:t>
        <a:bodyPr/>
        <a:lstStyle/>
        <a:p>
          <a:endParaRPr lang="en-US"/>
        </a:p>
      </dgm:t>
    </dgm:pt>
    <dgm:pt modelId="{F0CFF358-B7C3-41C5-AB26-02235B569431}" type="pres">
      <dgm:prSet presAssocID="{82BD50CD-A70D-44F5-8FB1-178E269EE328}" presName="horzOne" presStyleCnt="0"/>
      <dgm:spPr/>
      <dgm:t>
        <a:bodyPr/>
        <a:lstStyle/>
        <a:p>
          <a:endParaRPr lang="en-US"/>
        </a:p>
      </dgm:t>
    </dgm:pt>
    <dgm:pt modelId="{590E06E4-948F-411D-9B3A-029792D4C4F5}" type="pres">
      <dgm:prSet presAssocID="{C80A0EDF-DB6E-4819-BA30-3FB8117D0A01}" presName="vertTwo" presStyleCnt="0"/>
      <dgm:spPr/>
      <dgm:t>
        <a:bodyPr/>
        <a:lstStyle/>
        <a:p>
          <a:endParaRPr lang="en-US"/>
        </a:p>
      </dgm:t>
    </dgm:pt>
    <dgm:pt modelId="{618B2D24-8618-4729-B3D5-847ADA7B64DE}" type="pres">
      <dgm:prSet presAssocID="{C80A0EDF-DB6E-4819-BA30-3FB8117D0A0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0868D-1DD3-412C-842E-934AAF4BB364}" type="pres">
      <dgm:prSet presAssocID="{C80A0EDF-DB6E-4819-BA30-3FB8117D0A01}" presName="parTransTwo" presStyleCnt="0"/>
      <dgm:spPr/>
      <dgm:t>
        <a:bodyPr/>
        <a:lstStyle/>
        <a:p>
          <a:endParaRPr lang="en-US"/>
        </a:p>
      </dgm:t>
    </dgm:pt>
    <dgm:pt modelId="{94BFA1B6-697B-4596-BC9A-692EA0DBC505}" type="pres">
      <dgm:prSet presAssocID="{C80A0EDF-DB6E-4819-BA30-3FB8117D0A01}" presName="horzTwo" presStyleCnt="0"/>
      <dgm:spPr/>
      <dgm:t>
        <a:bodyPr/>
        <a:lstStyle/>
        <a:p>
          <a:endParaRPr lang="en-US"/>
        </a:p>
      </dgm:t>
    </dgm:pt>
    <dgm:pt modelId="{C1B84C73-3E38-43CE-9B12-C201544EA6DE}" type="pres">
      <dgm:prSet presAssocID="{DCF67249-1AB0-4114-ABCA-3995B6E2A446}" presName="vertThree" presStyleCnt="0"/>
      <dgm:spPr/>
      <dgm:t>
        <a:bodyPr/>
        <a:lstStyle/>
        <a:p>
          <a:endParaRPr lang="en-US"/>
        </a:p>
      </dgm:t>
    </dgm:pt>
    <dgm:pt modelId="{D54DC5A3-6C89-45F8-87FC-55DA0B3469DE}" type="pres">
      <dgm:prSet presAssocID="{DCF67249-1AB0-4114-ABCA-3995B6E2A446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F4042-28AD-43DE-96B3-EFA98FADC827}" type="pres">
      <dgm:prSet presAssocID="{DCF67249-1AB0-4114-ABCA-3995B6E2A446}" presName="horzThree" presStyleCnt="0"/>
      <dgm:spPr/>
      <dgm:t>
        <a:bodyPr/>
        <a:lstStyle/>
        <a:p>
          <a:endParaRPr lang="en-US"/>
        </a:p>
      </dgm:t>
    </dgm:pt>
    <dgm:pt modelId="{3C10C41B-286E-43F9-AA2D-B62064BBE95C}" type="pres">
      <dgm:prSet presAssocID="{B27D8D41-E376-4638-97EA-1DC43199673E}" presName="sibSpaceThree" presStyleCnt="0"/>
      <dgm:spPr/>
      <dgm:t>
        <a:bodyPr/>
        <a:lstStyle/>
        <a:p>
          <a:endParaRPr lang="en-US"/>
        </a:p>
      </dgm:t>
    </dgm:pt>
    <dgm:pt modelId="{E531B0A7-7D80-45A8-9BEB-76331D3D2F37}" type="pres">
      <dgm:prSet presAssocID="{C731163E-69CF-43D6-9A8B-21010EC36B46}" presName="vertThree" presStyleCnt="0"/>
      <dgm:spPr/>
      <dgm:t>
        <a:bodyPr/>
        <a:lstStyle/>
        <a:p>
          <a:endParaRPr lang="en-US"/>
        </a:p>
      </dgm:t>
    </dgm:pt>
    <dgm:pt modelId="{97614525-7C4B-44E7-B258-DD76CC978EBE}" type="pres">
      <dgm:prSet presAssocID="{C731163E-69CF-43D6-9A8B-21010EC36B46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0EDC76-C99E-4243-B876-644C29D92A8C}" type="pres">
      <dgm:prSet presAssocID="{C731163E-69CF-43D6-9A8B-21010EC36B46}" presName="horzThree" presStyleCnt="0"/>
      <dgm:spPr/>
      <dgm:t>
        <a:bodyPr/>
        <a:lstStyle/>
        <a:p>
          <a:endParaRPr lang="en-US"/>
        </a:p>
      </dgm:t>
    </dgm:pt>
    <dgm:pt modelId="{0D657017-7733-44A4-89E7-639FF050CB94}" type="pres">
      <dgm:prSet presAssocID="{E7683EF3-7CC2-4D73-9693-5672D31FAE69}" presName="sibSpaceThree" presStyleCnt="0"/>
      <dgm:spPr/>
      <dgm:t>
        <a:bodyPr/>
        <a:lstStyle/>
        <a:p>
          <a:endParaRPr lang="en-US"/>
        </a:p>
      </dgm:t>
    </dgm:pt>
    <dgm:pt modelId="{BE3DC997-0028-459B-81EF-A4EFCB171B25}" type="pres">
      <dgm:prSet presAssocID="{79196D81-8176-4F7E-B89F-6A69AF185678}" presName="vertThree" presStyleCnt="0"/>
      <dgm:spPr/>
      <dgm:t>
        <a:bodyPr/>
        <a:lstStyle/>
        <a:p>
          <a:endParaRPr lang="en-US"/>
        </a:p>
      </dgm:t>
    </dgm:pt>
    <dgm:pt modelId="{35FD4E45-BC72-4478-8895-73B26382BBC0}" type="pres">
      <dgm:prSet presAssocID="{79196D81-8176-4F7E-B89F-6A69AF185678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493C1-B4FA-4857-9096-04BB598B6D36}" type="pres">
      <dgm:prSet presAssocID="{79196D81-8176-4F7E-B89F-6A69AF185678}" presName="horzThree" presStyleCnt="0"/>
      <dgm:spPr/>
      <dgm:t>
        <a:bodyPr/>
        <a:lstStyle/>
        <a:p>
          <a:endParaRPr lang="en-US"/>
        </a:p>
      </dgm:t>
    </dgm:pt>
    <dgm:pt modelId="{26DDBD5A-4920-4377-BF8D-F2F90675290D}" type="pres">
      <dgm:prSet presAssocID="{64E2F66E-7654-48B1-97C9-757DB15FB423}" presName="sibSpaceThree" presStyleCnt="0"/>
      <dgm:spPr/>
      <dgm:t>
        <a:bodyPr/>
        <a:lstStyle/>
        <a:p>
          <a:endParaRPr lang="en-US"/>
        </a:p>
      </dgm:t>
    </dgm:pt>
    <dgm:pt modelId="{3D3C3620-8756-4A7D-BA01-2247E8996EB3}" type="pres">
      <dgm:prSet presAssocID="{F3550443-380F-416F-BFDE-91E6A0880778}" presName="vertThree" presStyleCnt="0"/>
      <dgm:spPr/>
      <dgm:t>
        <a:bodyPr/>
        <a:lstStyle/>
        <a:p>
          <a:endParaRPr lang="en-US"/>
        </a:p>
      </dgm:t>
    </dgm:pt>
    <dgm:pt modelId="{18C39078-047D-4387-A579-04A338BBE61D}" type="pres">
      <dgm:prSet presAssocID="{F3550443-380F-416F-BFDE-91E6A0880778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A82D5-D66B-4ED8-A55B-CBFA73575042}" type="pres">
      <dgm:prSet presAssocID="{F3550443-380F-416F-BFDE-91E6A0880778}" presName="horzThree" presStyleCnt="0"/>
      <dgm:spPr/>
      <dgm:t>
        <a:bodyPr/>
        <a:lstStyle/>
        <a:p>
          <a:endParaRPr lang="en-US"/>
        </a:p>
      </dgm:t>
    </dgm:pt>
    <dgm:pt modelId="{57BE6DF6-26F0-484E-A613-4F3FABA1A250}" type="pres">
      <dgm:prSet presAssocID="{E7A89CAC-531D-4D27-A760-9267BC58C148}" presName="sibSpaceTwo" presStyleCnt="0"/>
      <dgm:spPr/>
      <dgm:t>
        <a:bodyPr/>
        <a:lstStyle/>
        <a:p>
          <a:endParaRPr lang="en-US"/>
        </a:p>
      </dgm:t>
    </dgm:pt>
    <dgm:pt modelId="{A81FAA1D-FC95-409E-9F2E-C905FD2621D2}" type="pres">
      <dgm:prSet presAssocID="{80E360FA-35A3-48C8-AF8C-63A29B0871C4}" presName="vertTwo" presStyleCnt="0"/>
      <dgm:spPr/>
      <dgm:t>
        <a:bodyPr/>
        <a:lstStyle/>
        <a:p>
          <a:endParaRPr lang="en-US"/>
        </a:p>
      </dgm:t>
    </dgm:pt>
    <dgm:pt modelId="{1005CA09-D499-4727-AE7B-CF903D8C519D}" type="pres">
      <dgm:prSet presAssocID="{80E360FA-35A3-48C8-AF8C-63A29B0871C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5323C-1318-4D3C-852E-6691A83D8ACA}" type="pres">
      <dgm:prSet presAssocID="{80E360FA-35A3-48C8-AF8C-63A29B0871C4}" presName="parTransTwo" presStyleCnt="0"/>
      <dgm:spPr/>
      <dgm:t>
        <a:bodyPr/>
        <a:lstStyle/>
        <a:p>
          <a:endParaRPr lang="en-US"/>
        </a:p>
      </dgm:t>
    </dgm:pt>
    <dgm:pt modelId="{2A4ABC25-0C30-48FD-8ABE-B2596DCF447A}" type="pres">
      <dgm:prSet presAssocID="{80E360FA-35A3-48C8-AF8C-63A29B0871C4}" presName="horzTwo" presStyleCnt="0"/>
      <dgm:spPr/>
      <dgm:t>
        <a:bodyPr/>
        <a:lstStyle/>
        <a:p>
          <a:endParaRPr lang="en-US"/>
        </a:p>
      </dgm:t>
    </dgm:pt>
    <dgm:pt modelId="{C67FEFB9-9C30-4EE2-B9F5-85ED2A71D993}" type="pres">
      <dgm:prSet presAssocID="{837F35BA-3E70-4842-A432-B4CF18030051}" presName="vertThree" presStyleCnt="0"/>
      <dgm:spPr/>
      <dgm:t>
        <a:bodyPr/>
        <a:lstStyle/>
        <a:p>
          <a:endParaRPr lang="en-US"/>
        </a:p>
      </dgm:t>
    </dgm:pt>
    <dgm:pt modelId="{36FC611C-BCFA-4143-89D6-E522D9181186}" type="pres">
      <dgm:prSet presAssocID="{837F35BA-3E70-4842-A432-B4CF18030051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C4344-3A7C-4EC3-9D76-9B3131E552DF}" type="pres">
      <dgm:prSet presAssocID="{837F35BA-3E70-4842-A432-B4CF18030051}" presName="horzThree" presStyleCnt="0"/>
      <dgm:spPr/>
      <dgm:t>
        <a:bodyPr/>
        <a:lstStyle/>
        <a:p>
          <a:endParaRPr lang="en-US"/>
        </a:p>
      </dgm:t>
    </dgm:pt>
    <dgm:pt modelId="{0DE16AA7-D0F9-45FA-9872-E2252AAC8C42}" type="pres">
      <dgm:prSet presAssocID="{74E9AE1C-E720-46F8-AEAC-DAC5573DD1CA}" presName="sibSpaceThree" presStyleCnt="0"/>
      <dgm:spPr/>
      <dgm:t>
        <a:bodyPr/>
        <a:lstStyle/>
        <a:p>
          <a:endParaRPr lang="en-US"/>
        </a:p>
      </dgm:t>
    </dgm:pt>
    <dgm:pt modelId="{FD957578-0093-4A77-9810-C77B57BF4E12}" type="pres">
      <dgm:prSet presAssocID="{8C7A15DE-35C4-4B39-8925-82F4008A94FD}" presName="vertThree" presStyleCnt="0"/>
      <dgm:spPr/>
      <dgm:t>
        <a:bodyPr/>
        <a:lstStyle/>
        <a:p>
          <a:endParaRPr lang="en-US"/>
        </a:p>
      </dgm:t>
    </dgm:pt>
    <dgm:pt modelId="{543BC80D-D22E-492C-B058-65B4F4F6D28A}" type="pres">
      <dgm:prSet presAssocID="{8C7A15DE-35C4-4B39-8925-82F4008A94FD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5DBF9-59C3-4A4F-B6E1-55DA6156B349}" type="pres">
      <dgm:prSet presAssocID="{8C7A15DE-35C4-4B39-8925-82F4008A94FD}" presName="horzThree" presStyleCnt="0"/>
      <dgm:spPr/>
      <dgm:t>
        <a:bodyPr/>
        <a:lstStyle/>
        <a:p>
          <a:endParaRPr lang="en-US"/>
        </a:p>
      </dgm:t>
    </dgm:pt>
    <dgm:pt modelId="{C9C6A0A3-8EE1-4E7B-8880-45392F1C30FC}" type="pres">
      <dgm:prSet presAssocID="{175003BA-F8AA-44DE-BF4E-4B220E756B2B}" presName="sibSpaceThree" presStyleCnt="0"/>
      <dgm:spPr/>
      <dgm:t>
        <a:bodyPr/>
        <a:lstStyle/>
        <a:p>
          <a:endParaRPr lang="en-US"/>
        </a:p>
      </dgm:t>
    </dgm:pt>
    <dgm:pt modelId="{6B040830-6691-4633-AD3F-54D53F576EEC}" type="pres">
      <dgm:prSet presAssocID="{3BD2734A-DC91-4E74-A6C8-A4D96C3B6A30}" presName="vertThree" presStyleCnt="0"/>
      <dgm:spPr/>
      <dgm:t>
        <a:bodyPr/>
        <a:lstStyle/>
        <a:p>
          <a:endParaRPr lang="en-US"/>
        </a:p>
      </dgm:t>
    </dgm:pt>
    <dgm:pt modelId="{8288CF9D-452D-4D1C-BD86-68BFEC12AF3A}" type="pres">
      <dgm:prSet presAssocID="{3BD2734A-DC91-4E74-A6C8-A4D96C3B6A30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6D052-1A24-4FBD-B4D0-9F3237B4D85E}" type="pres">
      <dgm:prSet presAssocID="{3BD2734A-DC91-4E74-A6C8-A4D96C3B6A30}" presName="horzThree" presStyleCnt="0"/>
      <dgm:spPr/>
      <dgm:t>
        <a:bodyPr/>
        <a:lstStyle/>
        <a:p>
          <a:endParaRPr lang="en-US"/>
        </a:p>
      </dgm:t>
    </dgm:pt>
    <dgm:pt modelId="{AA9705A0-8205-4ACF-88F6-ED033F9A1B25}" type="pres">
      <dgm:prSet presAssocID="{A4E278D5-8B59-4779-A39D-C05DD742C990}" presName="sibSpaceThree" presStyleCnt="0"/>
      <dgm:spPr/>
      <dgm:t>
        <a:bodyPr/>
        <a:lstStyle/>
        <a:p>
          <a:endParaRPr lang="en-US"/>
        </a:p>
      </dgm:t>
    </dgm:pt>
    <dgm:pt modelId="{5EE7A113-E9E8-4CD4-8E1C-F23D6F439698}" type="pres">
      <dgm:prSet presAssocID="{B97A16F4-6405-4DEC-802C-FD626F1BF481}" presName="vertThree" presStyleCnt="0"/>
      <dgm:spPr/>
      <dgm:t>
        <a:bodyPr/>
        <a:lstStyle/>
        <a:p>
          <a:endParaRPr lang="en-US"/>
        </a:p>
      </dgm:t>
    </dgm:pt>
    <dgm:pt modelId="{45FC3774-D2E2-42E3-A714-065353F81353}" type="pres">
      <dgm:prSet presAssocID="{B97A16F4-6405-4DEC-802C-FD626F1BF481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C62AEA-08CB-47C7-B6E9-26D8647F4731}" type="pres">
      <dgm:prSet presAssocID="{B97A16F4-6405-4DEC-802C-FD626F1BF481}" presName="horzThree" presStyleCnt="0"/>
      <dgm:spPr/>
      <dgm:t>
        <a:bodyPr/>
        <a:lstStyle/>
        <a:p>
          <a:endParaRPr lang="en-US"/>
        </a:p>
      </dgm:t>
    </dgm:pt>
  </dgm:ptLst>
  <dgm:cxnLst>
    <dgm:cxn modelId="{A70D8482-DC46-4EF7-BC9D-1EE02D6972A9}" type="presOf" srcId="{C80A0EDF-DB6E-4819-BA30-3FB8117D0A01}" destId="{618B2D24-8618-4729-B3D5-847ADA7B64DE}" srcOrd="0" destOrd="0" presId="urn:microsoft.com/office/officeart/2005/8/layout/hierarchy4"/>
    <dgm:cxn modelId="{E5D579C6-3DE1-403C-98A0-77747345CD9A}" srcId="{80E360FA-35A3-48C8-AF8C-63A29B0871C4}" destId="{3BD2734A-DC91-4E74-A6C8-A4D96C3B6A30}" srcOrd="2" destOrd="0" parTransId="{F37A7F92-2C6F-487B-8476-3EE88806C4A1}" sibTransId="{A4E278D5-8B59-4779-A39D-C05DD742C990}"/>
    <dgm:cxn modelId="{956162ED-6570-4089-9C75-3209EA77E91A}" srcId="{C80A0EDF-DB6E-4819-BA30-3FB8117D0A01}" destId="{DCF67249-1AB0-4114-ABCA-3995B6E2A446}" srcOrd="0" destOrd="0" parTransId="{C9F6010D-39B8-4C27-86B9-716B06B37F5B}" sibTransId="{B27D8D41-E376-4638-97EA-1DC43199673E}"/>
    <dgm:cxn modelId="{113F641F-D7FF-4F32-9C18-2A8555A5D66D}" srcId="{80E360FA-35A3-48C8-AF8C-63A29B0871C4}" destId="{837F35BA-3E70-4842-A432-B4CF18030051}" srcOrd="0" destOrd="0" parTransId="{5A240095-CFF5-46BF-9517-4D2C332F2C05}" sibTransId="{74E9AE1C-E720-46F8-AEAC-DAC5573DD1CA}"/>
    <dgm:cxn modelId="{7D8F60AA-7196-473F-A26D-50E20FAE7EB7}" type="presOf" srcId="{F3550443-380F-416F-BFDE-91E6A0880778}" destId="{18C39078-047D-4387-A579-04A338BBE61D}" srcOrd="0" destOrd="0" presId="urn:microsoft.com/office/officeart/2005/8/layout/hierarchy4"/>
    <dgm:cxn modelId="{1FC30BFA-A1DB-4762-83CD-6741AB6DA601}" srcId="{82BD50CD-A70D-44F5-8FB1-178E269EE328}" destId="{80E360FA-35A3-48C8-AF8C-63A29B0871C4}" srcOrd="1" destOrd="0" parTransId="{3319ECD6-2971-4355-9006-FF92AA90313F}" sibTransId="{2DEE65F0-0128-4E95-8F6B-BCFFD78D81A9}"/>
    <dgm:cxn modelId="{74AD21A1-BE6D-4B2B-85D2-838D6537E980}" srcId="{C80A0EDF-DB6E-4819-BA30-3FB8117D0A01}" destId="{79196D81-8176-4F7E-B89F-6A69AF185678}" srcOrd="2" destOrd="0" parTransId="{A7D5D42F-76DA-4F60-8B1B-261BE7C75F8C}" sibTransId="{64E2F66E-7654-48B1-97C9-757DB15FB423}"/>
    <dgm:cxn modelId="{64C6092E-ADBD-44FE-AD99-54837494942A}" type="presOf" srcId="{79196D81-8176-4F7E-B89F-6A69AF185678}" destId="{35FD4E45-BC72-4478-8895-73B26382BBC0}" srcOrd="0" destOrd="0" presId="urn:microsoft.com/office/officeart/2005/8/layout/hierarchy4"/>
    <dgm:cxn modelId="{7A71A4C9-12D7-42F3-BCCD-A00331BF4B69}" srcId="{EA357407-9E75-4B21-966F-96C805D6BFBB}" destId="{82BD50CD-A70D-44F5-8FB1-178E269EE328}" srcOrd="0" destOrd="0" parTransId="{A12444F3-8F27-423D-9324-174024D7AEC1}" sibTransId="{1DFAEF29-4F9E-4B6F-BCCE-020577988ACB}"/>
    <dgm:cxn modelId="{041D2D6D-801D-4191-BBB2-76C2A8C4D413}" type="presOf" srcId="{8C7A15DE-35C4-4B39-8925-82F4008A94FD}" destId="{543BC80D-D22E-492C-B058-65B4F4F6D28A}" srcOrd="0" destOrd="0" presId="urn:microsoft.com/office/officeart/2005/8/layout/hierarchy4"/>
    <dgm:cxn modelId="{2B18C692-28E5-48C6-8B9F-8EBB6EE6EC67}" srcId="{80E360FA-35A3-48C8-AF8C-63A29B0871C4}" destId="{B97A16F4-6405-4DEC-802C-FD626F1BF481}" srcOrd="3" destOrd="0" parTransId="{C1E40A60-7802-4FAE-B626-F34859E36966}" sibTransId="{770E13C4-9F16-4197-88A7-2FE3B14A8C03}"/>
    <dgm:cxn modelId="{AC8C6936-CF49-40AC-A6CC-D9757ABFAA52}" type="presOf" srcId="{EA357407-9E75-4B21-966F-96C805D6BFBB}" destId="{0362D427-A1CF-4B3D-9773-E9012D8CF0F9}" srcOrd="0" destOrd="0" presId="urn:microsoft.com/office/officeart/2005/8/layout/hierarchy4"/>
    <dgm:cxn modelId="{C34E10E6-B921-42DC-A909-FFA98CA73711}" type="presOf" srcId="{DCF67249-1AB0-4114-ABCA-3995B6E2A446}" destId="{D54DC5A3-6C89-45F8-87FC-55DA0B3469DE}" srcOrd="0" destOrd="0" presId="urn:microsoft.com/office/officeart/2005/8/layout/hierarchy4"/>
    <dgm:cxn modelId="{7548E829-9E60-47F4-9BB6-2400C2EBF4C0}" srcId="{C80A0EDF-DB6E-4819-BA30-3FB8117D0A01}" destId="{C731163E-69CF-43D6-9A8B-21010EC36B46}" srcOrd="1" destOrd="0" parTransId="{9BE2C644-95B8-47CF-963B-F6DFB482AAF4}" sibTransId="{E7683EF3-7CC2-4D73-9693-5672D31FAE69}"/>
    <dgm:cxn modelId="{680CEA0C-5ED9-4856-B54D-D12C28B948F0}" type="presOf" srcId="{82BD50CD-A70D-44F5-8FB1-178E269EE328}" destId="{E02129AB-28F4-4834-8A8B-9EAC51A7CEFE}" srcOrd="0" destOrd="0" presId="urn:microsoft.com/office/officeart/2005/8/layout/hierarchy4"/>
    <dgm:cxn modelId="{A2CB577E-0BC8-4845-92C0-EC2F31FFCBC2}" srcId="{82BD50CD-A70D-44F5-8FB1-178E269EE328}" destId="{C80A0EDF-DB6E-4819-BA30-3FB8117D0A01}" srcOrd="0" destOrd="0" parTransId="{6CBDFFCE-00F9-4737-BB33-BE3BDBD8D339}" sibTransId="{E7A89CAC-531D-4D27-A760-9267BC58C148}"/>
    <dgm:cxn modelId="{2248B680-7715-46D1-9DF5-82909C46A128}" type="presOf" srcId="{B97A16F4-6405-4DEC-802C-FD626F1BF481}" destId="{45FC3774-D2E2-42E3-A714-065353F81353}" srcOrd="0" destOrd="0" presId="urn:microsoft.com/office/officeart/2005/8/layout/hierarchy4"/>
    <dgm:cxn modelId="{A1299A71-D499-4357-98BE-C516851BCBE8}" type="presOf" srcId="{3BD2734A-DC91-4E74-A6C8-A4D96C3B6A30}" destId="{8288CF9D-452D-4D1C-BD86-68BFEC12AF3A}" srcOrd="0" destOrd="0" presId="urn:microsoft.com/office/officeart/2005/8/layout/hierarchy4"/>
    <dgm:cxn modelId="{A4ED4C1F-817F-4544-835B-BA677E0A2523}" type="presOf" srcId="{80E360FA-35A3-48C8-AF8C-63A29B0871C4}" destId="{1005CA09-D499-4727-AE7B-CF903D8C519D}" srcOrd="0" destOrd="0" presId="urn:microsoft.com/office/officeart/2005/8/layout/hierarchy4"/>
    <dgm:cxn modelId="{51BA5E18-600C-415B-8413-ACE8C3C7608F}" srcId="{C80A0EDF-DB6E-4819-BA30-3FB8117D0A01}" destId="{F3550443-380F-416F-BFDE-91E6A0880778}" srcOrd="3" destOrd="0" parTransId="{8C78F77D-E771-46FA-94A8-BFA9CDE08108}" sibTransId="{F524B962-05E4-4A5B-8228-51FE92342320}"/>
    <dgm:cxn modelId="{C7731DBD-8DB0-49D6-A6FB-348A0FDEDE9C}" type="presOf" srcId="{C731163E-69CF-43D6-9A8B-21010EC36B46}" destId="{97614525-7C4B-44E7-B258-DD76CC978EBE}" srcOrd="0" destOrd="0" presId="urn:microsoft.com/office/officeart/2005/8/layout/hierarchy4"/>
    <dgm:cxn modelId="{B2B8DF55-638E-4908-8638-8688C63050B2}" type="presOf" srcId="{837F35BA-3E70-4842-A432-B4CF18030051}" destId="{36FC611C-BCFA-4143-89D6-E522D9181186}" srcOrd="0" destOrd="0" presId="urn:microsoft.com/office/officeart/2005/8/layout/hierarchy4"/>
    <dgm:cxn modelId="{E4BE3861-D991-4D1B-AA39-7AAC78FB7604}" srcId="{80E360FA-35A3-48C8-AF8C-63A29B0871C4}" destId="{8C7A15DE-35C4-4B39-8925-82F4008A94FD}" srcOrd="1" destOrd="0" parTransId="{E8AAA998-25DE-4632-9641-02660615833C}" sibTransId="{175003BA-F8AA-44DE-BF4E-4B220E756B2B}"/>
    <dgm:cxn modelId="{9C87B18F-15C1-4440-93AD-68C1D344A3CE}" type="presParOf" srcId="{0362D427-A1CF-4B3D-9773-E9012D8CF0F9}" destId="{0CF0D093-A158-44BF-B5FD-61D60FF061D9}" srcOrd="0" destOrd="0" presId="urn:microsoft.com/office/officeart/2005/8/layout/hierarchy4"/>
    <dgm:cxn modelId="{D3F37E91-9063-4D7F-B7A9-2DDCC28C4CBF}" type="presParOf" srcId="{0CF0D093-A158-44BF-B5FD-61D60FF061D9}" destId="{E02129AB-28F4-4834-8A8B-9EAC51A7CEFE}" srcOrd="0" destOrd="0" presId="urn:microsoft.com/office/officeart/2005/8/layout/hierarchy4"/>
    <dgm:cxn modelId="{B6378F6B-06E5-4ACB-A9A3-A3045D3A0D55}" type="presParOf" srcId="{0CF0D093-A158-44BF-B5FD-61D60FF061D9}" destId="{60936CA1-73D9-42A3-82DB-DC6D5EB3C260}" srcOrd="1" destOrd="0" presId="urn:microsoft.com/office/officeart/2005/8/layout/hierarchy4"/>
    <dgm:cxn modelId="{4177FDDB-E05B-4580-A41E-D5912CAF70B1}" type="presParOf" srcId="{0CF0D093-A158-44BF-B5FD-61D60FF061D9}" destId="{F0CFF358-B7C3-41C5-AB26-02235B569431}" srcOrd="2" destOrd="0" presId="urn:microsoft.com/office/officeart/2005/8/layout/hierarchy4"/>
    <dgm:cxn modelId="{5DCE5979-A1CD-487B-9D80-3D0C7559B083}" type="presParOf" srcId="{F0CFF358-B7C3-41C5-AB26-02235B569431}" destId="{590E06E4-948F-411D-9B3A-029792D4C4F5}" srcOrd="0" destOrd="0" presId="urn:microsoft.com/office/officeart/2005/8/layout/hierarchy4"/>
    <dgm:cxn modelId="{566702A2-B1E6-4F7A-9348-223414C47EDA}" type="presParOf" srcId="{590E06E4-948F-411D-9B3A-029792D4C4F5}" destId="{618B2D24-8618-4729-B3D5-847ADA7B64DE}" srcOrd="0" destOrd="0" presId="urn:microsoft.com/office/officeart/2005/8/layout/hierarchy4"/>
    <dgm:cxn modelId="{341D2176-A29E-4068-8476-EE9388A915ED}" type="presParOf" srcId="{590E06E4-948F-411D-9B3A-029792D4C4F5}" destId="{3D80868D-1DD3-412C-842E-934AAF4BB364}" srcOrd="1" destOrd="0" presId="urn:microsoft.com/office/officeart/2005/8/layout/hierarchy4"/>
    <dgm:cxn modelId="{57594232-5986-4F05-8673-D8FBE710CBFA}" type="presParOf" srcId="{590E06E4-948F-411D-9B3A-029792D4C4F5}" destId="{94BFA1B6-697B-4596-BC9A-692EA0DBC505}" srcOrd="2" destOrd="0" presId="urn:microsoft.com/office/officeart/2005/8/layout/hierarchy4"/>
    <dgm:cxn modelId="{EE71F7E5-1505-41CF-8BA5-17346CE35306}" type="presParOf" srcId="{94BFA1B6-697B-4596-BC9A-692EA0DBC505}" destId="{C1B84C73-3E38-43CE-9B12-C201544EA6DE}" srcOrd="0" destOrd="0" presId="urn:microsoft.com/office/officeart/2005/8/layout/hierarchy4"/>
    <dgm:cxn modelId="{D2A4E244-021F-4128-BE95-EDE5D3264AD6}" type="presParOf" srcId="{C1B84C73-3E38-43CE-9B12-C201544EA6DE}" destId="{D54DC5A3-6C89-45F8-87FC-55DA0B3469DE}" srcOrd="0" destOrd="0" presId="urn:microsoft.com/office/officeart/2005/8/layout/hierarchy4"/>
    <dgm:cxn modelId="{958DC451-0894-4317-9630-B4B5D7097E3A}" type="presParOf" srcId="{C1B84C73-3E38-43CE-9B12-C201544EA6DE}" destId="{7D2F4042-28AD-43DE-96B3-EFA98FADC827}" srcOrd="1" destOrd="0" presId="urn:microsoft.com/office/officeart/2005/8/layout/hierarchy4"/>
    <dgm:cxn modelId="{CC749493-B951-4C54-87C5-CF908C77A753}" type="presParOf" srcId="{94BFA1B6-697B-4596-BC9A-692EA0DBC505}" destId="{3C10C41B-286E-43F9-AA2D-B62064BBE95C}" srcOrd="1" destOrd="0" presId="urn:microsoft.com/office/officeart/2005/8/layout/hierarchy4"/>
    <dgm:cxn modelId="{B1DA1CB0-D38E-4954-8A60-14A5E951BA2E}" type="presParOf" srcId="{94BFA1B6-697B-4596-BC9A-692EA0DBC505}" destId="{E531B0A7-7D80-45A8-9BEB-76331D3D2F37}" srcOrd="2" destOrd="0" presId="urn:microsoft.com/office/officeart/2005/8/layout/hierarchy4"/>
    <dgm:cxn modelId="{25E1892E-7B82-47BA-8E31-7A77D3BCE09A}" type="presParOf" srcId="{E531B0A7-7D80-45A8-9BEB-76331D3D2F37}" destId="{97614525-7C4B-44E7-B258-DD76CC978EBE}" srcOrd="0" destOrd="0" presId="urn:microsoft.com/office/officeart/2005/8/layout/hierarchy4"/>
    <dgm:cxn modelId="{A62CB194-92CD-4B6D-B36C-385ADCE030D5}" type="presParOf" srcId="{E531B0A7-7D80-45A8-9BEB-76331D3D2F37}" destId="{980EDC76-C99E-4243-B876-644C29D92A8C}" srcOrd="1" destOrd="0" presId="urn:microsoft.com/office/officeart/2005/8/layout/hierarchy4"/>
    <dgm:cxn modelId="{05C6C163-5AED-409C-850E-8B9A01695C32}" type="presParOf" srcId="{94BFA1B6-697B-4596-BC9A-692EA0DBC505}" destId="{0D657017-7733-44A4-89E7-639FF050CB94}" srcOrd="3" destOrd="0" presId="urn:microsoft.com/office/officeart/2005/8/layout/hierarchy4"/>
    <dgm:cxn modelId="{26DA1CAA-DC9A-48EE-93EA-4F0926EFDEE3}" type="presParOf" srcId="{94BFA1B6-697B-4596-BC9A-692EA0DBC505}" destId="{BE3DC997-0028-459B-81EF-A4EFCB171B25}" srcOrd="4" destOrd="0" presId="urn:microsoft.com/office/officeart/2005/8/layout/hierarchy4"/>
    <dgm:cxn modelId="{A8EEBE9A-CEE2-4ADC-8AFF-89726DF07A6A}" type="presParOf" srcId="{BE3DC997-0028-459B-81EF-A4EFCB171B25}" destId="{35FD4E45-BC72-4478-8895-73B26382BBC0}" srcOrd="0" destOrd="0" presId="urn:microsoft.com/office/officeart/2005/8/layout/hierarchy4"/>
    <dgm:cxn modelId="{607A1456-B8A3-49F1-A26D-5651920876A1}" type="presParOf" srcId="{BE3DC997-0028-459B-81EF-A4EFCB171B25}" destId="{6B6493C1-B4FA-4857-9096-04BB598B6D36}" srcOrd="1" destOrd="0" presId="urn:microsoft.com/office/officeart/2005/8/layout/hierarchy4"/>
    <dgm:cxn modelId="{E2110E77-0621-4ACE-ABB4-D2B1F997763E}" type="presParOf" srcId="{94BFA1B6-697B-4596-BC9A-692EA0DBC505}" destId="{26DDBD5A-4920-4377-BF8D-F2F90675290D}" srcOrd="5" destOrd="0" presId="urn:microsoft.com/office/officeart/2005/8/layout/hierarchy4"/>
    <dgm:cxn modelId="{BBFC7328-FD2A-4ED4-9552-B67D2F9A1049}" type="presParOf" srcId="{94BFA1B6-697B-4596-BC9A-692EA0DBC505}" destId="{3D3C3620-8756-4A7D-BA01-2247E8996EB3}" srcOrd="6" destOrd="0" presId="urn:microsoft.com/office/officeart/2005/8/layout/hierarchy4"/>
    <dgm:cxn modelId="{79469C71-2405-45B0-8D3D-3933FFD6BC2A}" type="presParOf" srcId="{3D3C3620-8756-4A7D-BA01-2247E8996EB3}" destId="{18C39078-047D-4387-A579-04A338BBE61D}" srcOrd="0" destOrd="0" presId="urn:microsoft.com/office/officeart/2005/8/layout/hierarchy4"/>
    <dgm:cxn modelId="{C30F4587-7698-4662-B64D-F5FA9F363E75}" type="presParOf" srcId="{3D3C3620-8756-4A7D-BA01-2247E8996EB3}" destId="{511A82D5-D66B-4ED8-A55B-CBFA73575042}" srcOrd="1" destOrd="0" presId="urn:microsoft.com/office/officeart/2005/8/layout/hierarchy4"/>
    <dgm:cxn modelId="{F6F690DF-29ED-4908-B52F-4BB31D688FA5}" type="presParOf" srcId="{F0CFF358-B7C3-41C5-AB26-02235B569431}" destId="{57BE6DF6-26F0-484E-A613-4F3FABA1A250}" srcOrd="1" destOrd="0" presId="urn:microsoft.com/office/officeart/2005/8/layout/hierarchy4"/>
    <dgm:cxn modelId="{8648C424-67BA-48F0-AC50-0756D9651D47}" type="presParOf" srcId="{F0CFF358-B7C3-41C5-AB26-02235B569431}" destId="{A81FAA1D-FC95-409E-9F2E-C905FD2621D2}" srcOrd="2" destOrd="0" presId="urn:microsoft.com/office/officeart/2005/8/layout/hierarchy4"/>
    <dgm:cxn modelId="{3236B77B-9438-4C67-8BF8-BA1547C1F150}" type="presParOf" srcId="{A81FAA1D-FC95-409E-9F2E-C905FD2621D2}" destId="{1005CA09-D499-4727-AE7B-CF903D8C519D}" srcOrd="0" destOrd="0" presId="urn:microsoft.com/office/officeart/2005/8/layout/hierarchy4"/>
    <dgm:cxn modelId="{30857D0B-3C1A-4F84-AE0D-10712DF170B3}" type="presParOf" srcId="{A81FAA1D-FC95-409E-9F2E-C905FD2621D2}" destId="{1875323C-1318-4D3C-852E-6691A83D8ACA}" srcOrd="1" destOrd="0" presId="urn:microsoft.com/office/officeart/2005/8/layout/hierarchy4"/>
    <dgm:cxn modelId="{4CA52F00-11F8-4129-85E9-EED4766097A9}" type="presParOf" srcId="{A81FAA1D-FC95-409E-9F2E-C905FD2621D2}" destId="{2A4ABC25-0C30-48FD-8ABE-B2596DCF447A}" srcOrd="2" destOrd="0" presId="urn:microsoft.com/office/officeart/2005/8/layout/hierarchy4"/>
    <dgm:cxn modelId="{2F456091-849B-445E-BC56-829DFD611A9F}" type="presParOf" srcId="{2A4ABC25-0C30-48FD-8ABE-B2596DCF447A}" destId="{C67FEFB9-9C30-4EE2-B9F5-85ED2A71D993}" srcOrd="0" destOrd="0" presId="urn:microsoft.com/office/officeart/2005/8/layout/hierarchy4"/>
    <dgm:cxn modelId="{6D01FB07-FE89-4C09-BBA2-DB7ED6EA74B3}" type="presParOf" srcId="{C67FEFB9-9C30-4EE2-B9F5-85ED2A71D993}" destId="{36FC611C-BCFA-4143-89D6-E522D9181186}" srcOrd="0" destOrd="0" presId="urn:microsoft.com/office/officeart/2005/8/layout/hierarchy4"/>
    <dgm:cxn modelId="{7B2A1906-F402-4661-B8F9-35360B648E24}" type="presParOf" srcId="{C67FEFB9-9C30-4EE2-B9F5-85ED2A71D993}" destId="{F27C4344-3A7C-4EC3-9D76-9B3131E552DF}" srcOrd="1" destOrd="0" presId="urn:microsoft.com/office/officeart/2005/8/layout/hierarchy4"/>
    <dgm:cxn modelId="{450096FA-A704-47E1-AD82-522E0CB1739B}" type="presParOf" srcId="{2A4ABC25-0C30-48FD-8ABE-B2596DCF447A}" destId="{0DE16AA7-D0F9-45FA-9872-E2252AAC8C42}" srcOrd="1" destOrd="0" presId="urn:microsoft.com/office/officeart/2005/8/layout/hierarchy4"/>
    <dgm:cxn modelId="{03F1CA17-FEFF-40EE-A7F3-30708E30CD5F}" type="presParOf" srcId="{2A4ABC25-0C30-48FD-8ABE-B2596DCF447A}" destId="{FD957578-0093-4A77-9810-C77B57BF4E12}" srcOrd="2" destOrd="0" presId="urn:microsoft.com/office/officeart/2005/8/layout/hierarchy4"/>
    <dgm:cxn modelId="{BCADF63D-7E26-420F-9B54-329115F226EA}" type="presParOf" srcId="{FD957578-0093-4A77-9810-C77B57BF4E12}" destId="{543BC80D-D22E-492C-B058-65B4F4F6D28A}" srcOrd="0" destOrd="0" presId="urn:microsoft.com/office/officeart/2005/8/layout/hierarchy4"/>
    <dgm:cxn modelId="{1783EF55-C2EA-4F51-87F0-45B8ABF3DF6A}" type="presParOf" srcId="{FD957578-0093-4A77-9810-C77B57BF4E12}" destId="{FA15DBF9-59C3-4A4F-B6E1-55DA6156B349}" srcOrd="1" destOrd="0" presId="urn:microsoft.com/office/officeart/2005/8/layout/hierarchy4"/>
    <dgm:cxn modelId="{4C126D49-889A-4C32-B66F-4203FD793AF1}" type="presParOf" srcId="{2A4ABC25-0C30-48FD-8ABE-B2596DCF447A}" destId="{C9C6A0A3-8EE1-4E7B-8880-45392F1C30FC}" srcOrd="3" destOrd="0" presId="urn:microsoft.com/office/officeart/2005/8/layout/hierarchy4"/>
    <dgm:cxn modelId="{D9AA56E4-EE52-47AA-B672-04129456A582}" type="presParOf" srcId="{2A4ABC25-0C30-48FD-8ABE-B2596DCF447A}" destId="{6B040830-6691-4633-AD3F-54D53F576EEC}" srcOrd="4" destOrd="0" presId="urn:microsoft.com/office/officeart/2005/8/layout/hierarchy4"/>
    <dgm:cxn modelId="{3FF54FA3-1198-43F3-A4C0-F3ED8262BA9B}" type="presParOf" srcId="{6B040830-6691-4633-AD3F-54D53F576EEC}" destId="{8288CF9D-452D-4D1C-BD86-68BFEC12AF3A}" srcOrd="0" destOrd="0" presId="urn:microsoft.com/office/officeart/2005/8/layout/hierarchy4"/>
    <dgm:cxn modelId="{1181D545-55A3-49A4-8BD0-5B7708D3F80F}" type="presParOf" srcId="{6B040830-6691-4633-AD3F-54D53F576EEC}" destId="{9336D052-1A24-4FBD-B4D0-9F3237B4D85E}" srcOrd="1" destOrd="0" presId="urn:microsoft.com/office/officeart/2005/8/layout/hierarchy4"/>
    <dgm:cxn modelId="{D01E66EF-D1F5-4D70-A9DD-66B8DC93790F}" type="presParOf" srcId="{2A4ABC25-0C30-48FD-8ABE-B2596DCF447A}" destId="{AA9705A0-8205-4ACF-88F6-ED033F9A1B25}" srcOrd="5" destOrd="0" presId="urn:microsoft.com/office/officeart/2005/8/layout/hierarchy4"/>
    <dgm:cxn modelId="{DAD81FB0-5995-4279-91E5-CE719127A96E}" type="presParOf" srcId="{2A4ABC25-0C30-48FD-8ABE-B2596DCF447A}" destId="{5EE7A113-E9E8-4CD4-8E1C-F23D6F439698}" srcOrd="6" destOrd="0" presId="urn:microsoft.com/office/officeart/2005/8/layout/hierarchy4"/>
    <dgm:cxn modelId="{19AEED07-E06F-4F16-9F36-B675CCEC84BD}" type="presParOf" srcId="{5EE7A113-E9E8-4CD4-8E1C-F23D6F439698}" destId="{45FC3774-D2E2-42E3-A714-065353F81353}" srcOrd="0" destOrd="0" presId="urn:microsoft.com/office/officeart/2005/8/layout/hierarchy4"/>
    <dgm:cxn modelId="{024E2DB9-87E6-4351-9040-EA9631F41AFA}" type="presParOf" srcId="{5EE7A113-E9E8-4CD4-8E1C-F23D6F439698}" destId="{63C62AEA-08CB-47C7-B6E9-26D8647F47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0F148F-20A8-4CC0-BB19-C8C46D663F7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31138-69FF-4CAB-96AF-388236303E27}">
      <dgm:prSet phldrT="[Text]"/>
      <dgm:spPr/>
      <dgm:t>
        <a:bodyPr/>
        <a:lstStyle/>
        <a:p>
          <a:r>
            <a:rPr lang="en-US" b="0" i="0" u="none" dirty="0" err="1" smtClean="0"/>
            <a:t>Iswarya</a:t>
          </a:r>
          <a:r>
            <a:rPr lang="en-US" b="0" i="0" u="none" dirty="0" smtClean="0"/>
            <a:t> </a:t>
          </a:r>
          <a:r>
            <a:rPr lang="en-US" b="0" i="0" u="none" dirty="0" err="1" smtClean="0"/>
            <a:t>Parupudi</a:t>
          </a:r>
          <a:endParaRPr lang="en-US" dirty="0"/>
        </a:p>
      </dgm:t>
    </dgm:pt>
    <dgm:pt modelId="{D3C0A903-8D5F-49B4-969A-F17C29C4BCDD}" type="parTrans" cxnId="{627CBE8D-EEA6-4B68-A5BB-F2D849536ADB}">
      <dgm:prSet/>
      <dgm:spPr/>
      <dgm:t>
        <a:bodyPr/>
        <a:lstStyle/>
        <a:p>
          <a:endParaRPr lang="en-US"/>
        </a:p>
      </dgm:t>
    </dgm:pt>
    <dgm:pt modelId="{99AADA7C-DE43-4104-867A-5B15A00DB1B7}" type="sibTrans" cxnId="{627CBE8D-EEA6-4B68-A5BB-F2D849536ADB}">
      <dgm:prSet/>
      <dgm:spPr/>
      <dgm:t>
        <a:bodyPr/>
        <a:lstStyle/>
        <a:p>
          <a:endParaRPr lang="en-US"/>
        </a:p>
      </dgm:t>
    </dgm:pt>
    <dgm:pt modelId="{BBDD95AB-591E-4FEB-A9DC-5A088DB900CC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F1DC16FC-BAE1-4007-8191-F8A1DEA7D974}" type="parTrans" cxnId="{172694A7-8A04-4306-975A-54D120E3FD4E}">
      <dgm:prSet/>
      <dgm:spPr/>
      <dgm:t>
        <a:bodyPr/>
        <a:lstStyle/>
        <a:p>
          <a:endParaRPr lang="en-US"/>
        </a:p>
      </dgm:t>
    </dgm:pt>
    <dgm:pt modelId="{F97E8BAA-3A92-4A25-9C1A-357F6AD1644F}" type="sibTrans" cxnId="{172694A7-8A04-4306-975A-54D120E3FD4E}">
      <dgm:prSet/>
      <dgm:spPr/>
      <dgm:t>
        <a:bodyPr/>
        <a:lstStyle/>
        <a:p>
          <a:endParaRPr lang="en-US"/>
        </a:p>
      </dgm:t>
    </dgm:pt>
    <dgm:pt modelId="{BB4A1D35-D5C2-403D-8F66-7D50D796F585}">
      <dgm:prSet phldrT="[Text]"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F9B1D802-CB04-439E-8BB3-18C99A11DFC2}" type="parTrans" cxnId="{DE00DA8E-33B5-47D7-86BC-292ED964F247}">
      <dgm:prSet/>
      <dgm:spPr/>
      <dgm:t>
        <a:bodyPr/>
        <a:lstStyle/>
        <a:p>
          <a:endParaRPr lang="en-US"/>
        </a:p>
      </dgm:t>
    </dgm:pt>
    <dgm:pt modelId="{F8847E23-8211-4A83-8FE6-2B0988F1DA2F}" type="sibTrans" cxnId="{DE00DA8E-33B5-47D7-86BC-292ED964F247}">
      <dgm:prSet/>
      <dgm:spPr/>
      <dgm:t>
        <a:bodyPr/>
        <a:lstStyle/>
        <a:p>
          <a:endParaRPr lang="en-US"/>
        </a:p>
      </dgm:t>
    </dgm:pt>
    <dgm:pt modelId="{03D1C01B-DE52-424D-B45C-530B7D720182}">
      <dgm:prSet phldrT="[Text]"/>
      <dgm:spPr/>
      <dgm:t>
        <a:bodyPr/>
        <a:lstStyle/>
        <a:p>
          <a:r>
            <a:rPr lang="en-US" b="0" i="0" u="none" dirty="0" smtClean="0"/>
            <a:t>Harsh Shah</a:t>
          </a:r>
          <a:endParaRPr lang="en-US" dirty="0"/>
        </a:p>
      </dgm:t>
    </dgm:pt>
    <dgm:pt modelId="{89C01624-9FE2-4099-9409-775F8B322E8B}" type="parTrans" cxnId="{CE5A6BCE-6000-4ED2-937E-A8674EA54777}">
      <dgm:prSet/>
      <dgm:spPr/>
      <dgm:t>
        <a:bodyPr/>
        <a:lstStyle/>
        <a:p>
          <a:endParaRPr lang="en-US"/>
        </a:p>
      </dgm:t>
    </dgm:pt>
    <dgm:pt modelId="{92078DD7-1150-46E0-8F97-2DA8745979A4}" type="sibTrans" cxnId="{CE5A6BCE-6000-4ED2-937E-A8674EA54777}">
      <dgm:prSet/>
      <dgm:spPr/>
      <dgm:t>
        <a:bodyPr/>
        <a:lstStyle/>
        <a:p>
          <a:endParaRPr lang="en-US"/>
        </a:p>
      </dgm:t>
    </dgm:pt>
    <dgm:pt modelId="{BAD90965-3277-43AC-A403-AB7AE84B50CB}">
      <dgm:prSet phldrT="[Text]"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59148C67-8FA5-4FA6-B1C5-14FFF64246DA}" type="parTrans" cxnId="{20050789-2733-4158-AE89-EEFF5774B3DF}">
      <dgm:prSet/>
      <dgm:spPr/>
      <dgm:t>
        <a:bodyPr/>
        <a:lstStyle/>
        <a:p>
          <a:endParaRPr lang="en-US"/>
        </a:p>
      </dgm:t>
    </dgm:pt>
    <dgm:pt modelId="{0435EBC5-90C0-4E8C-B8BA-EFB17A23BC60}" type="sibTrans" cxnId="{20050789-2733-4158-AE89-EEFF5774B3DF}">
      <dgm:prSet/>
      <dgm:spPr/>
      <dgm:t>
        <a:bodyPr/>
        <a:lstStyle/>
        <a:p>
          <a:endParaRPr lang="en-US"/>
        </a:p>
      </dgm:t>
    </dgm:pt>
    <dgm:pt modelId="{185433DB-64C4-4D1D-985B-95EDE1D3C69A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ECC3B5A6-3554-44C2-9144-AB6B11A49C36}" type="parTrans" cxnId="{36262014-4EDD-4BF8-BB94-56EA1972CC72}">
      <dgm:prSet/>
      <dgm:spPr/>
      <dgm:t>
        <a:bodyPr/>
        <a:lstStyle/>
        <a:p>
          <a:endParaRPr lang="en-US"/>
        </a:p>
      </dgm:t>
    </dgm:pt>
    <dgm:pt modelId="{768AF07C-E06C-4C4D-8613-8BF840F2D5D4}" type="sibTrans" cxnId="{36262014-4EDD-4BF8-BB94-56EA1972CC72}">
      <dgm:prSet/>
      <dgm:spPr/>
      <dgm:t>
        <a:bodyPr/>
        <a:lstStyle/>
        <a:p>
          <a:endParaRPr lang="en-US"/>
        </a:p>
      </dgm:t>
    </dgm:pt>
    <dgm:pt modelId="{65F21123-7EC0-4B94-B486-EB0571636A7B}">
      <dgm:prSet/>
      <dgm:spPr/>
      <dgm:t>
        <a:bodyPr/>
        <a:lstStyle/>
        <a:p>
          <a:r>
            <a:rPr lang="en-US" b="0" i="0" u="none" dirty="0" err="1" smtClean="0"/>
            <a:t>Yash</a:t>
          </a:r>
          <a:r>
            <a:rPr lang="en-US" b="0" i="0" u="none" dirty="0" smtClean="0"/>
            <a:t> Shah</a:t>
          </a:r>
          <a:endParaRPr lang="en-US" dirty="0"/>
        </a:p>
      </dgm:t>
    </dgm:pt>
    <dgm:pt modelId="{3A58DF39-5A67-4DE8-8FB3-C75AF12C6D85}" type="parTrans" cxnId="{D9E15784-185F-4C1E-AC3A-F25D08C17F81}">
      <dgm:prSet/>
      <dgm:spPr/>
      <dgm:t>
        <a:bodyPr/>
        <a:lstStyle/>
        <a:p>
          <a:endParaRPr lang="en-US"/>
        </a:p>
      </dgm:t>
    </dgm:pt>
    <dgm:pt modelId="{2889D762-F330-4A07-AA36-EFD5D081C972}" type="sibTrans" cxnId="{D9E15784-185F-4C1E-AC3A-F25D08C17F81}">
      <dgm:prSet/>
      <dgm:spPr/>
      <dgm:t>
        <a:bodyPr/>
        <a:lstStyle/>
        <a:p>
          <a:endParaRPr lang="en-US"/>
        </a:p>
      </dgm:t>
    </dgm:pt>
    <dgm:pt modelId="{1C416835-57F2-4A9D-B67D-F953DBFD53EA}">
      <dgm:prSet/>
      <dgm:spPr/>
      <dgm:t>
        <a:bodyPr/>
        <a:lstStyle/>
        <a:p>
          <a:r>
            <a:rPr lang="en-US" b="0" i="0" u="none" dirty="0" err="1" smtClean="0"/>
            <a:t>Hrishikesh</a:t>
          </a:r>
          <a:r>
            <a:rPr lang="en-US" b="0" i="0" u="none" dirty="0" smtClean="0"/>
            <a:t> </a:t>
          </a:r>
          <a:r>
            <a:rPr lang="en-US" b="0" i="0" u="none" dirty="0" err="1" smtClean="0"/>
            <a:t>Sadar</a:t>
          </a:r>
          <a:endParaRPr lang="en-US" dirty="0"/>
        </a:p>
      </dgm:t>
    </dgm:pt>
    <dgm:pt modelId="{5C4E3D98-2567-455B-946F-CC06CB5288A1}" type="parTrans" cxnId="{9B193C91-BA33-4EA4-BE02-01BA6B82D8AF}">
      <dgm:prSet/>
      <dgm:spPr/>
      <dgm:t>
        <a:bodyPr/>
        <a:lstStyle/>
        <a:p>
          <a:endParaRPr lang="en-US"/>
        </a:p>
      </dgm:t>
    </dgm:pt>
    <dgm:pt modelId="{5B940006-969A-48F5-A8E0-A80D5DF707C7}" type="sibTrans" cxnId="{9B193C91-BA33-4EA4-BE02-01BA6B82D8AF}">
      <dgm:prSet/>
      <dgm:spPr/>
      <dgm:t>
        <a:bodyPr/>
        <a:lstStyle/>
        <a:p>
          <a:endParaRPr lang="en-US"/>
        </a:p>
      </dgm:t>
    </dgm:pt>
    <dgm:pt modelId="{B71807F0-7FAB-470F-8050-676FD43F0243}">
      <dgm:prSet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C7918D6A-7C30-4F6D-80B2-E2C875CA3E66}" type="parTrans" cxnId="{582F18C4-0482-47B8-B78F-5FB7AC790D56}">
      <dgm:prSet/>
      <dgm:spPr/>
      <dgm:t>
        <a:bodyPr/>
        <a:lstStyle/>
        <a:p>
          <a:endParaRPr lang="en-US"/>
        </a:p>
      </dgm:t>
    </dgm:pt>
    <dgm:pt modelId="{F0434F64-24EA-4506-9DCF-126A67E9C625}" type="sibTrans" cxnId="{582F18C4-0482-47B8-B78F-5FB7AC790D56}">
      <dgm:prSet/>
      <dgm:spPr/>
      <dgm:t>
        <a:bodyPr/>
        <a:lstStyle/>
        <a:p>
          <a:endParaRPr lang="en-US"/>
        </a:p>
      </dgm:t>
    </dgm:pt>
    <dgm:pt modelId="{CB211D04-F377-451B-9CDA-9539FFFFF19C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 back up plan</a:t>
          </a:r>
          <a:endParaRPr lang="en-US" dirty="0"/>
        </a:p>
      </dgm:t>
    </dgm:pt>
    <dgm:pt modelId="{0D1DBE46-D8D2-4FFB-A85A-016C3164BB30}" type="parTrans" cxnId="{8B604FE4-0462-4A3E-986F-A83B37AE4EF1}">
      <dgm:prSet/>
      <dgm:spPr/>
      <dgm:t>
        <a:bodyPr/>
        <a:lstStyle/>
        <a:p>
          <a:endParaRPr lang="en-US"/>
        </a:p>
      </dgm:t>
    </dgm:pt>
    <dgm:pt modelId="{C91861A6-7418-47DF-8A62-42EC004DE82B}" type="sibTrans" cxnId="{8B604FE4-0462-4A3E-986F-A83B37AE4EF1}">
      <dgm:prSet/>
      <dgm:spPr/>
      <dgm:t>
        <a:bodyPr/>
        <a:lstStyle/>
        <a:p>
          <a:endParaRPr lang="en-US"/>
        </a:p>
      </dgm:t>
    </dgm:pt>
    <dgm:pt modelId="{93941B5D-2D12-45FF-9B97-0A274E49526E}">
      <dgm:prSet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516DA44C-6E23-40D1-B683-B18C5D0E0367}" type="parTrans" cxnId="{C5E66D93-24A6-4FD5-8176-8F4E3D24AAB7}">
      <dgm:prSet/>
      <dgm:spPr/>
      <dgm:t>
        <a:bodyPr/>
        <a:lstStyle/>
        <a:p>
          <a:endParaRPr lang="en-US"/>
        </a:p>
      </dgm:t>
    </dgm:pt>
    <dgm:pt modelId="{91F58141-02C0-4D02-AF69-11103980DC1D}" type="sibTrans" cxnId="{C5E66D93-24A6-4FD5-8176-8F4E3D24AAB7}">
      <dgm:prSet/>
      <dgm:spPr/>
      <dgm:t>
        <a:bodyPr/>
        <a:lstStyle/>
        <a:p>
          <a:endParaRPr lang="en-US"/>
        </a:p>
      </dgm:t>
    </dgm:pt>
    <dgm:pt modelId="{3756EAD4-0C93-496D-B417-F653B3E04763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E9FFDB0-E98F-4CC1-BF69-999D544D544A}" type="parTrans" cxnId="{7295EC23-DA7E-471E-8BD8-E5F74B3B2ECA}">
      <dgm:prSet/>
      <dgm:spPr/>
      <dgm:t>
        <a:bodyPr/>
        <a:lstStyle/>
        <a:p>
          <a:endParaRPr lang="en-US"/>
        </a:p>
      </dgm:t>
    </dgm:pt>
    <dgm:pt modelId="{0AF62403-DB7E-4F9F-A19A-4FDEB88D88D5}" type="sibTrans" cxnId="{7295EC23-DA7E-471E-8BD8-E5F74B3B2ECA}">
      <dgm:prSet/>
      <dgm:spPr/>
      <dgm:t>
        <a:bodyPr/>
        <a:lstStyle/>
        <a:p>
          <a:endParaRPr lang="en-US"/>
        </a:p>
      </dgm:t>
    </dgm:pt>
    <dgm:pt modelId="{7326B75F-FA02-41DD-A81F-7105C6648017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DC57DF5-6EE9-4C1A-B052-30294243FAB9}" type="parTrans" cxnId="{A0BFDFA8-9EDC-4851-81B7-9027BF1B417B}">
      <dgm:prSet/>
      <dgm:spPr/>
      <dgm:t>
        <a:bodyPr/>
        <a:lstStyle/>
        <a:p>
          <a:endParaRPr lang="en-US"/>
        </a:p>
      </dgm:t>
    </dgm:pt>
    <dgm:pt modelId="{E3B1A46B-7D24-4EC4-B85F-6496BF94BAA6}" type="sibTrans" cxnId="{A0BFDFA8-9EDC-4851-81B7-9027BF1B417B}">
      <dgm:prSet/>
      <dgm:spPr/>
      <dgm:t>
        <a:bodyPr/>
        <a:lstStyle/>
        <a:p>
          <a:endParaRPr lang="en-US"/>
        </a:p>
      </dgm:t>
    </dgm:pt>
    <dgm:pt modelId="{FBC5EE49-66B0-4FDD-8C33-12311E32E972}">
      <dgm:prSet phldrT="[Text]"/>
      <dgm:spPr/>
      <dgm:t>
        <a:bodyPr/>
        <a:lstStyle/>
        <a:p>
          <a:r>
            <a:rPr lang="en-US" dirty="0" smtClean="0"/>
            <a:t>GUI Map &amp; Charts</a:t>
          </a:r>
          <a:endParaRPr lang="en-US" dirty="0"/>
        </a:p>
      </dgm:t>
    </dgm:pt>
    <dgm:pt modelId="{B0AFB71F-24A6-4316-AEA6-B088239BA52F}" type="parTrans" cxnId="{342E6048-7CF3-4D97-A320-27764AA77CE6}">
      <dgm:prSet/>
      <dgm:spPr/>
      <dgm:t>
        <a:bodyPr/>
        <a:lstStyle/>
        <a:p>
          <a:endParaRPr lang="en-US"/>
        </a:p>
      </dgm:t>
    </dgm:pt>
    <dgm:pt modelId="{A27D0FFC-77F0-42A7-B46E-2E526B28DC4C}" type="sibTrans" cxnId="{342E6048-7CF3-4D97-A320-27764AA77CE6}">
      <dgm:prSet/>
      <dgm:spPr/>
      <dgm:t>
        <a:bodyPr/>
        <a:lstStyle/>
        <a:p>
          <a:endParaRPr lang="en-US"/>
        </a:p>
      </dgm:t>
    </dgm:pt>
    <dgm:pt modelId="{5C63F5F3-39E0-4F69-AE6F-B533D9D2B65A}">
      <dgm:prSet/>
      <dgm:spPr/>
      <dgm:t>
        <a:bodyPr/>
        <a:lstStyle/>
        <a:p>
          <a:r>
            <a:rPr lang="en-US" dirty="0" smtClean="0"/>
            <a:t>GUI Map &amp; Charts</a:t>
          </a:r>
          <a:endParaRPr lang="en-US" dirty="0"/>
        </a:p>
      </dgm:t>
    </dgm:pt>
    <dgm:pt modelId="{7D6CC3AD-8BD1-431F-8629-3AC29CF39B00}" type="parTrans" cxnId="{FC367A66-B4E8-4CDC-863A-218B8EFDB150}">
      <dgm:prSet/>
      <dgm:spPr/>
      <dgm:t>
        <a:bodyPr/>
        <a:lstStyle/>
        <a:p>
          <a:endParaRPr lang="en-US"/>
        </a:p>
      </dgm:t>
    </dgm:pt>
    <dgm:pt modelId="{470F7A19-25E3-4E58-A61A-3C64B6DDEBA8}" type="sibTrans" cxnId="{FC367A66-B4E8-4CDC-863A-218B8EFDB150}">
      <dgm:prSet/>
      <dgm:spPr/>
      <dgm:t>
        <a:bodyPr/>
        <a:lstStyle/>
        <a:p>
          <a:endParaRPr lang="en-US"/>
        </a:p>
      </dgm:t>
    </dgm:pt>
    <dgm:pt modelId="{4FE216C3-B1FB-4AD2-83A3-6342F532CAD4}">
      <dgm:prSet/>
      <dgm:spPr/>
      <dgm:t>
        <a:bodyPr/>
        <a:lstStyle/>
        <a:p>
          <a:r>
            <a:rPr lang="en-US" dirty="0" smtClean="0"/>
            <a:t>Testing on </a:t>
          </a:r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9D7EDAED-0791-43A6-8050-A9F27D67B51C}" type="parTrans" cxnId="{B326756F-0450-40C2-A64A-EA7E2923EB26}">
      <dgm:prSet/>
      <dgm:spPr/>
      <dgm:t>
        <a:bodyPr/>
        <a:lstStyle/>
        <a:p>
          <a:endParaRPr lang="en-US"/>
        </a:p>
      </dgm:t>
    </dgm:pt>
    <dgm:pt modelId="{122477EF-76AE-4769-AB73-E558D6B9EDB3}" type="sibTrans" cxnId="{B326756F-0450-40C2-A64A-EA7E2923EB26}">
      <dgm:prSet/>
      <dgm:spPr/>
      <dgm:t>
        <a:bodyPr/>
        <a:lstStyle/>
        <a:p>
          <a:endParaRPr lang="en-US"/>
        </a:p>
      </dgm:t>
    </dgm:pt>
    <dgm:pt modelId="{50CBF4EA-C4F5-584A-8EDB-FB3E06AA453E}">
      <dgm:prSet phldrT="[Text]"/>
      <dgm:spPr/>
      <dgm:t>
        <a:bodyPr/>
        <a:lstStyle/>
        <a:p>
          <a:r>
            <a:rPr lang="en-US" dirty="0" smtClean="0"/>
            <a:t>Testing on </a:t>
          </a:r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B8120A40-9F0B-6645-BDE3-D0B75C959672}" type="parTrans" cxnId="{9B90C148-0532-A043-A546-9D42E709964B}">
      <dgm:prSet/>
      <dgm:spPr/>
      <dgm:t>
        <a:bodyPr/>
        <a:lstStyle/>
        <a:p>
          <a:endParaRPr lang="en-US"/>
        </a:p>
      </dgm:t>
    </dgm:pt>
    <dgm:pt modelId="{98C17652-137D-734A-8454-2221580944F8}" type="sibTrans" cxnId="{9B90C148-0532-A043-A546-9D42E709964B}">
      <dgm:prSet/>
      <dgm:spPr/>
      <dgm:t>
        <a:bodyPr/>
        <a:lstStyle/>
        <a:p>
          <a:endParaRPr lang="en-US"/>
        </a:p>
      </dgm:t>
    </dgm:pt>
    <dgm:pt modelId="{B81C94E3-1775-4CCE-BD8F-0F60CA5CDCED}" type="pres">
      <dgm:prSet presAssocID="{2A0F148F-20A8-4CC0-BB19-C8C46D663F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6DF603-DF3E-4FAE-B5CB-7FD8445F9011}" type="pres">
      <dgm:prSet presAssocID="{2B731138-69FF-4CAB-96AF-388236303E27}" presName="root" presStyleCnt="0"/>
      <dgm:spPr/>
    </dgm:pt>
    <dgm:pt modelId="{5E19CFBA-817B-4D1E-8C0C-15C6CAF866F0}" type="pres">
      <dgm:prSet presAssocID="{2B731138-69FF-4CAB-96AF-388236303E27}" presName="rootComposite" presStyleCnt="0"/>
      <dgm:spPr/>
    </dgm:pt>
    <dgm:pt modelId="{9A789BF9-5D52-4738-A480-98F27710B6CE}" type="pres">
      <dgm:prSet presAssocID="{2B731138-69FF-4CAB-96AF-388236303E27}" presName="rootText" presStyleLbl="node1" presStyleIdx="0" presStyleCnt="4"/>
      <dgm:spPr/>
      <dgm:t>
        <a:bodyPr/>
        <a:lstStyle/>
        <a:p>
          <a:endParaRPr lang="en-US"/>
        </a:p>
      </dgm:t>
    </dgm:pt>
    <dgm:pt modelId="{EFD34457-2A66-4178-8010-2286FCAF33CC}" type="pres">
      <dgm:prSet presAssocID="{2B731138-69FF-4CAB-96AF-388236303E27}" presName="rootConnector" presStyleLbl="node1" presStyleIdx="0" presStyleCnt="4"/>
      <dgm:spPr/>
      <dgm:t>
        <a:bodyPr/>
        <a:lstStyle/>
        <a:p>
          <a:endParaRPr lang="en-US"/>
        </a:p>
      </dgm:t>
    </dgm:pt>
    <dgm:pt modelId="{1B19C39B-4093-494B-B2D2-1B25957BE187}" type="pres">
      <dgm:prSet presAssocID="{2B731138-69FF-4CAB-96AF-388236303E27}" presName="childShape" presStyleCnt="0"/>
      <dgm:spPr/>
    </dgm:pt>
    <dgm:pt modelId="{4160150C-2149-4ABF-9E06-E64CF154ED1F}" type="pres">
      <dgm:prSet presAssocID="{F1DC16FC-BAE1-4007-8191-F8A1DEA7D974}" presName="Name13" presStyleLbl="parChTrans1D2" presStyleIdx="0" presStyleCnt="13"/>
      <dgm:spPr/>
      <dgm:t>
        <a:bodyPr/>
        <a:lstStyle/>
        <a:p>
          <a:endParaRPr lang="en-US"/>
        </a:p>
      </dgm:t>
    </dgm:pt>
    <dgm:pt modelId="{9F556FDC-0DE6-42F0-A71B-0ABE9BA63215}" type="pres">
      <dgm:prSet presAssocID="{BBDD95AB-591E-4FEB-A9DC-5A088DB900CC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38E8-BCC6-4063-9B3D-4D01AFFCB54F}" type="pres">
      <dgm:prSet presAssocID="{F9B1D802-CB04-439E-8BB3-18C99A11DFC2}" presName="Name13" presStyleLbl="parChTrans1D2" presStyleIdx="1" presStyleCnt="13"/>
      <dgm:spPr/>
      <dgm:t>
        <a:bodyPr/>
        <a:lstStyle/>
        <a:p>
          <a:endParaRPr lang="en-US"/>
        </a:p>
      </dgm:t>
    </dgm:pt>
    <dgm:pt modelId="{2290A710-1BC9-4420-BCBD-36A9BBF47AAE}" type="pres">
      <dgm:prSet presAssocID="{BB4A1D35-D5C2-403D-8F66-7D50D796F585}" presName="childText" presStyleLbl="bgAcc1" presStyleIdx="1" presStyleCnt="13" custLinFactNeighborX="1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7292C-2ABD-4224-8451-CD47B965AB1D}" type="pres">
      <dgm:prSet presAssocID="{B0AFB71F-24A6-4316-AEA6-B088239BA52F}" presName="Name13" presStyleLbl="parChTrans1D2" presStyleIdx="2" presStyleCnt="13"/>
      <dgm:spPr/>
      <dgm:t>
        <a:bodyPr/>
        <a:lstStyle/>
        <a:p>
          <a:endParaRPr lang="en-US"/>
        </a:p>
      </dgm:t>
    </dgm:pt>
    <dgm:pt modelId="{97857EA3-B1C0-4BA4-8E6B-E6FE8B5C7272}" type="pres">
      <dgm:prSet presAssocID="{FBC5EE49-66B0-4FDD-8C33-12311E32E972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0E9B3-F568-4489-B973-C04875C56E91}" type="pres">
      <dgm:prSet presAssocID="{CDC57DF5-6EE9-4C1A-B052-30294243FAB9}" presName="Name13" presStyleLbl="parChTrans1D2" presStyleIdx="3" presStyleCnt="13"/>
      <dgm:spPr/>
      <dgm:t>
        <a:bodyPr/>
        <a:lstStyle/>
        <a:p>
          <a:endParaRPr lang="en-US"/>
        </a:p>
      </dgm:t>
    </dgm:pt>
    <dgm:pt modelId="{5CFD7290-471E-489D-9AA2-8870CECF04D9}" type="pres">
      <dgm:prSet presAssocID="{7326B75F-FA02-41DD-A81F-7105C6648017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06A23-881E-40AD-958F-C4F7C5A8BB79}" type="pres">
      <dgm:prSet presAssocID="{03D1C01B-DE52-424D-B45C-530B7D720182}" presName="root" presStyleCnt="0"/>
      <dgm:spPr/>
    </dgm:pt>
    <dgm:pt modelId="{72FF1201-7A8B-4A14-93EF-E479670FED4F}" type="pres">
      <dgm:prSet presAssocID="{03D1C01B-DE52-424D-B45C-530B7D720182}" presName="rootComposite" presStyleCnt="0"/>
      <dgm:spPr/>
    </dgm:pt>
    <dgm:pt modelId="{79A61F5C-EC70-447D-866D-372FE7A0A380}" type="pres">
      <dgm:prSet presAssocID="{03D1C01B-DE52-424D-B45C-530B7D720182}" presName="rootText" presStyleLbl="node1" presStyleIdx="1" presStyleCnt="4"/>
      <dgm:spPr/>
      <dgm:t>
        <a:bodyPr/>
        <a:lstStyle/>
        <a:p>
          <a:endParaRPr lang="en-US"/>
        </a:p>
      </dgm:t>
    </dgm:pt>
    <dgm:pt modelId="{84A2ED6E-26C9-4BA4-8D7C-FCA11A02E4B0}" type="pres">
      <dgm:prSet presAssocID="{03D1C01B-DE52-424D-B45C-530B7D720182}" presName="rootConnector" presStyleLbl="node1" presStyleIdx="1" presStyleCnt="4"/>
      <dgm:spPr/>
      <dgm:t>
        <a:bodyPr/>
        <a:lstStyle/>
        <a:p>
          <a:endParaRPr lang="en-US"/>
        </a:p>
      </dgm:t>
    </dgm:pt>
    <dgm:pt modelId="{52948751-64FA-4D6B-98C3-43423EBDFCCA}" type="pres">
      <dgm:prSet presAssocID="{03D1C01B-DE52-424D-B45C-530B7D720182}" presName="childShape" presStyleCnt="0"/>
      <dgm:spPr/>
    </dgm:pt>
    <dgm:pt modelId="{73CBB37D-8B61-4D2D-8C54-B22D19666B48}" type="pres">
      <dgm:prSet presAssocID="{59148C67-8FA5-4FA6-B1C5-14FFF64246DA}" presName="Name13" presStyleLbl="parChTrans1D2" presStyleIdx="4" presStyleCnt="13"/>
      <dgm:spPr/>
      <dgm:t>
        <a:bodyPr/>
        <a:lstStyle/>
        <a:p>
          <a:endParaRPr lang="en-US"/>
        </a:p>
      </dgm:t>
    </dgm:pt>
    <dgm:pt modelId="{DF2C579D-5222-4625-B47A-CEB847D47A6A}" type="pres">
      <dgm:prSet presAssocID="{BAD90965-3277-43AC-A403-AB7AE84B50CB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B7335-A4C9-4B66-A52C-FA1F668E28AA}" type="pres">
      <dgm:prSet presAssocID="{ECC3B5A6-3554-44C2-9144-AB6B11A49C36}" presName="Name13" presStyleLbl="parChTrans1D2" presStyleIdx="5" presStyleCnt="13"/>
      <dgm:spPr/>
      <dgm:t>
        <a:bodyPr/>
        <a:lstStyle/>
        <a:p>
          <a:endParaRPr lang="en-US"/>
        </a:p>
      </dgm:t>
    </dgm:pt>
    <dgm:pt modelId="{152C9770-947F-4E87-B122-3CDA6C176613}" type="pres">
      <dgm:prSet presAssocID="{185433DB-64C4-4D1D-985B-95EDE1D3C69A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62EAA-5053-274D-A0E4-FDBA3ABF7D5B}" type="pres">
      <dgm:prSet presAssocID="{B8120A40-9F0B-6645-BDE3-D0B75C959672}" presName="Name13" presStyleLbl="parChTrans1D2" presStyleIdx="6" presStyleCnt="13"/>
      <dgm:spPr/>
      <dgm:t>
        <a:bodyPr/>
        <a:lstStyle/>
        <a:p>
          <a:endParaRPr lang="en-US"/>
        </a:p>
      </dgm:t>
    </dgm:pt>
    <dgm:pt modelId="{36750209-C0A6-9242-9024-874551EBED99}" type="pres">
      <dgm:prSet presAssocID="{50CBF4EA-C4F5-584A-8EDB-FB3E06AA453E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44628-599D-42FF-9A39-E6367A32B248}" type="pres">
      <dgm:prSet presAssocID="{65F21123-7EC0-4B94-B486-EB0571636A7B}" presName="root" presStyleCnt="0"/>
      <dgm:spPr/>
    </dgm:pt>
    <dgm:pt modelId="{F7DF6064-44C0-4E44-9542-72326F503AD5}" type="pres">
      <dgm:prSet presAssocID="{65F21123-7EC0-4B94-B486-EB0571636A7B}" presName="rootComposite" presStyleCnt="0"/>
      <dgm:spPr/>
    </dgm:pt>
    <dgm:pt modelId="{EDD686E4-5185-4F8D-9D48-A013CABE9C3C}" type="pres">
      <dgm:prSet presAssocID="{65F21123-7EC0-4B94-B486-EB0571636A7B}" presName="rootText" presStyleLbl="node1" presStyleIdx="2" presStyleCnt="4"/>
      <dgm:spPr/>
      <dgm:t>
        <a:bodyPr/>
        <a:lstStyle/>
        <a:p>
          <a:endParaRPr lang="en-US"/>
        </a:p>
      </dgm:t>
    </dgm:pt>
    <dgm:pt modelId="{92379276-59FF-4B21-B042-FF9E18F01A65}" type="pres">
      <dgm:prSet presAssocID="{65F21123-7EC0-4B94-B486-EB0571636A7B}" presName="rootConnector" presStyleLbl="node1" presStyleIdx="2" presStyleCnt="4"/>
      <dgm:spPr/>
      <dgm:t>
        <a:bodyPr/>
        <a:lstStyle/>
        <a:p>
          <a:endParaRPr lang="en-US"/>
        </a:p>
      </dgm:t>
    </dgm:pt>
    <dgm:pt modelId="{70CBA09B-FACE-443D-8C8F-178758657DC6}" type="pres">
      <dgm:prSet presAssocID="{65F21123-7EC0-4B94-B486-EB0571636A7B}" presName="childShape" presStyleCnt="0"/>
      <dgm:spPr/>
    </dgm:pt>
    <dgm:pt modelId="{D2266E58-9E9F-487D-9B33-25EEC447C5EB}" type="pres">
      <dgm:prSet presAssocID="{C7918D6A-7C30-4F6D-80B2-E2C875CA3E66}" presName="Name13" presStyleLbl="parChTrans1D2" presStyleIdx="7" presStyleCnt="13"/>
      <dgm:spPr/>
      <dgm:t>
        <a:bodyPr/>
        <a:lstStyle/>
        <a:p>
          <a:endParaRPr lang="en-US"/>
        </a:p>
      </dgm:t>
    </dgm:pt>
    <dgm:pt modelId="{CDBD81FE-1E57-4389-B9EA-DCD91BB84817}" type="pres">
      <dgm:prSet presAssocID="{B71807F0-7FAB-470F-8050-676FD43F0243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C194C-7BCC-4556-A38C-538FDAE5C29D}" type="pres">
      <dgm:prSet presAssocID="{0D1DBE46-D8D2-4FFB-A85A-016C3164BB30}" presName="Name13" presStyleLbl="parChTrans1D2" presStyleIdx="8" presStyleCnt="13"/>
      <dgm:spPr/>
      <dgm:t>
        <a:bodyPr/>
        <a:lstStyle/>
        <a:p>
          <a:endParaRPr lang="en-US"/>
        </a:p>
      </dgm:t>
    </dgm:pt>
    <dgm:pt modelId="{2A1AF8A3-D6A5-4CED-949E-8EAF6777E344}" type="pres">
      <dgm:prSet presAssocID="{CB211D04-F377-451B-9CDA-9539FFFFF19C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3D84B-9937-4837-9136-5BA8D36F8D75}" type="pres">
      <dgm:prSet presAssocID="{9D7EDAED-0791-43A6-8050-A9F27D67B51C}" presName="Name13" presStyleLbl="parChTrans1D2" presStyleIdx="9" presStyleCnt="13"/>
      <dgm:spPr/>
      <dgm:t>
        <a:bodyPr/>
        <a:lstStyle/>
        <a:p>
          <a:endParaRPr lang="en-US"/>
        </a:p>
      </dgm:t>
    </dgm:pt>
    <dgm:pt modelId="{ED8FF6AA-6C63-4E96-8A0F-50EA81A222C1}" type="pres">
      <dgm:prSet presAssocID="{4FE216C3-B1FB-4AD2-83A3-6342F532CAD4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FD932-3347-4A24-A80F-9612B54655C2}" type="pres">
      <dgm:prSet presAssocID="{1C416835-57F2-4A9D-B67D-F953DBFD53EA}" presName="root" presStyleCnt="0"/>
      <dgm:spPr/>
    </dgm:pt>
    <dgm:pt modelId="{8F962E9F-BFAE-426D-B11F-1B67129E556D}" type="pres">
      <dgm:prSet presAssocID="{1C416835-57F2-4A9D-B67D-F953DBFD53EA}" presName="rootComposite" presStyleCnt="0"/>
      <dgm:spPr/>
    </dgm:pt>
    <dgm:pt modelId="{B93BB285-1AC9-4FD1-AA70-EE01663A0F5F}" type="pres">
      <dgm:prSet presAssocID="{1C416835-57F2-4A9D-B67D-F953DBFD53EA}" presName="rootText" presStyleLbl="node1" presStyleIdx="3" presStyleCnt="4"/>
      <dgm:spPr/>
      <dgm:t>
        <a:bodyPr/>
        <a:lstStyle/>
        <a:p>
          <a:endParaRPr lang="en-US"/>
        </a:p>
      </dgm:t>
    </dgm:pt>
    <dgm:pt modelId="{988542E6-4BCE-40E3-95B1-22D621B1C1E3}" type="pres">
      <dgm:prSet presAssocID="{1C416835-57F2-4A9D-B67D-F953DBFD53EA}" presName="rootConnector" presStyleLbl="node1" presStyleIdx="3" presStyleCnt="4"/>
      <dgm:spPr/>
      <dgm:t>
        <a:bodyPr/>
        <a:lstStyle/>
        <a:p>
          <a:endParaRPr lang="en-US"/>
        </a:p>
      </dgm:t>
    </dgm:pt>
    <dgm:pt modelId="{128D879E-5DD6-4AE8-8800-4254826B0973}" type="pres">
      <dgm:prSet presAssocID="{1C416835-57F2-4A9D-B67D-F953DBFD53EA}" presName="childShape" presStyleCnt="0"/>
      <dgm:spPr/>
    </dgm:pt>
    <dgm:pt modelId="{2D2F0C08-E327-43BD-AE41-E25FD55CC91E}" type="pres">
      <dgm:prSet presAssocID="{516DA44C-6E23-40D1-B683-B18C5D0E0367}" presName="Name13" presStyleLbl="parChTrans1D2" presStyleIdx="10" presStyleCnt="13"/>
      <dgm:spPr/>
      <dgm:t>
        <a:bodyPr/>
        <a:lstStyle/>
        <a:p>
          <a:endParaRPr lang="en-US"/>
        </a:p>
      </dgm:t>
    </dgm:pt>
    <dgm:pt modelId="{374A21D0-5904-4827-8E07-A6681A88A764}" type="pres">
      <dgm:prSet presAssocID="{93941B5D-2D12-45FF-9B97-0A274E49526E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8161-4F92-45F6-A523-F23494605DC9}" type="pres">
      <dgm:prSet presAssocID="{7D6CC3AD-8BD1-431F-8629-3AC29CF39B00}" presName="Name13" presStyleLbl="parChTrans1D2" presStyleIdx="11" presStyleCnt="13"/>
      <dgm:spPr/>
      <dgm:t>
        <a:bodyPr/>
        <a:lstStyle/>
        <a:p>
          <a:endParaRPr lang="en-US"/>
        </a:p>
      </dgm:t>
    </dgm:pt>
    <dgm:pt modelId="{31FDA4AB-2828-44D7-A1C5-ECAC09E8A922}" type="pres">
      <dgm:prSet presAssocID="{5C63F5F3-39E0-4F69-AE6F-B533D9D2B65A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85B5E-C706-4649-8904-4324A1628443}" type="pres">
      <dgm:prSet presAssocID="{BE9FFDB0-E98F-4CC1-BF69-999D544D544A}" presName="Name13" presStyleLbl="parChTrans1D2" presStyleIdx="12" presStyleCnt="13"/>
      <dgm:spPr/>
      <dgm:t>
        <a:bodyPr/>
        <a:lstStyle/>
        <a:p>
          <a:endParaRPr lang="en-US"/>
        </a:p>
      </dgm:t>
    </dgm:pt>
    <dgm:pt modelId="{1131EA2E-780C-4EFB-A27F-32CB405BC17B}" type="pres">
      <dgm:prSet presAssocID="{3756EAD4-0C93-496D-B417-F653B3E04763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1EF391-1E0C-4565-8E1A-2A0A94A6C816}" type="presOf" srcId="{BBDD95AB-591E-4FEB-A9DC-5A088DB900CC}" destId="{9F556FDC-0DE6-42F0-A71B-0ABE9BA63215}" srcOrd="0" destOrd="0" presId="urn:microsoft.com/office/officeart/2005/8/layout/hierarchy3"/>
    <dgm:cxn modelId="{94AE9864-A6D0-4CA2-92ED-253A4DC95C48}" type="presOf" srcId="{FBC5EE49-66B0-4FDD-8C33-12311E32E972}" destId="{97857EA3-B1C0-4BA4-8E6B-E6FE8B5C7272}" srcOrd="0" destOrd="0" presId="urn:microsoft.com/office/officeart/2005/8/layout/hierarchy3"/>
    <dgm:cxn modelId="{D3F37E4D-A46A-493D-92CA-C3EA5DB45BE3}" type="presOf" srcId="{5C63F5F3-39E0-4F69-AE6F-B533D9D2B65A}" destId="{31FDA4AB-2828-44D7-A1C5-ECAC09E8A922}" srcOrd="0" destOrd="0" presId="urn:microsoft.com/office/officeart/2005/8/layout/hierarchy3"/>
    <dgm:cxn modelId="{B326756F-0450-40C2-A64A-EA7E2923EB26}" srcId="{65F21123-7EC0-4B94-B486-EB0571636A7B}" destId="{4FE216C3-B1FB-4AD2-83A3-6342F532CAD4}" srcOrd="2" destOrd="0" parTransId="{9D7EDAED-0791-43A6-8050-A9F27D67B51C}" sibTransId="{122477EF-76AE-4769-AB73-E558D6B9EDB3}"/>
    <dgm:cxn modelId="{50A4D198-6668-4835-9737-CB0929DC88F1}" type="presOf" srcId="{1C416835-57F2-4A9D-B67D-F953DBFD53EA}" destId="{B93BB285-1AC9-4FD1-AA70-EE01663A0F5F}" srcOrd="0" destOrd="0" presId="urn:microsoft.com/office/officeart/2005/8/layout/hierarchy3"/>
    <dgm:cxn modelId="{262E6A9F-171C-4F71-9630-3F8FD0A78717}" type="presOf" srcId="{ECC3B5A6-3554-44C2-9144-AB6B11A49C36}" destId="{CFBB7335-A4C9-4B66-A52C-FA1F668E28AA}" srcOrd="0" destOrd="0" presId="urn:microsoft.com/office/officeart/2005/8/layout/hierarchy3"/>
    <dgm:cxn modelId="{342E6048-7CF3-4D97-A320-27764AA77CE6}" srcId="{2B731138-69FF-4CAB-96AF-388236303E27}" destId="{FBC5EE49-66B0-4FDD-8C33-12311E32E972}" srcOrd="2" destOrd="0" parTransId="{B0AFB71F-24A6-4316-AEA6-B088239BA52F}" sibTransId="{A27D0FFC-77F0-42A7-B46E-2E526B28DC4C}"/>
    <dgm:cxn modelId="{63DA009B-C168-4854-9A68-40342F8F8B1C}" type="presOf" srcId="{F1DC16FC-BAE1-4007-8191-F8A1DEA7D974}" destId="{4160150C-2149-4ABF-9E06-E64CF154ED1F}" srcOrd="0" destOrd="0" presId="urn:microsoft.com/office/officeart/2005/8/layout/hierarchy3"/>
    <dgm:cxn modelId="{651F4670-4370-4F34-9F1A-2F09E65329A3}" type="presOf" srcId="{B71807F0-7FAB-470F-8050-676FD43F0243}" destId="{CDBD81FE-1E57-4389-B9EA-DCD91BB84817}" srcOrd="0" destOrd="0" presId="urn:microsoft.com/office/officeart/2005/8/layout/hierarchy3"/>
    <dgm:cxn modelId="{9B90C148-0532-A043-A546-9D42E709964B}" srcId="{03D1C01B-DE52-424D-B45C-530B7D720182}" destId="{50CBF4EA-C4F5-584A-8EDB-FB3E06AA453E}" srcOrd="2" destOrd="0" parTransId="{B8120A40-9F0B-6645-BDE3-D0B75C959672}" sibTransId="{98C17652-137D-734A-8454-2221580944F8}"/>
    <dgm:cxn modelId="{DE00DA8E-33B5-47D7-86BC-292ED964F247}" srcId="{2B731138-69FF-4CAB-96AF-388236303E27}" destId="{BB4A1D35-D5C2-403D-8F66-7D50D796F585}" srcOrd="1" destOrd="0" parTransId="{F9B1D802-CB04-439E-8BB3-18C99A11DFC2}" sibTransId="{F8847E23-8211-4A83-8FE6-2B0988F1DA2F}"/>
    <dgm:cxn modelId="{FD7402D5-D1ED-4F91-9313-09381F465494}" type="presOf" srcId="{3756EAD4-0C93-496D-B417-F653B3E04763}" destId="{1131EA2E-780C-4EFB-A27F-32CB405BC17B}" srcOrd="0" destOrd="0" presId="urn:microsoft.com/office/officeart/2005/8/layout/hierarchy3"/>
    <dgm:cxn modelId="{B428174B-C27F-4594-B22C-58DE8A162DF5}" type="presOf" srcId="{03D1C01B-DE52-424D-B45C-530B7D720182}" destId="{84A2ED6E-26C9-4BA4-8D7C-FCA11A02E4B0}" srcOrd="1" destOrd="0" presId="urn:microsoft.com/office/officeart/2005/8/layout/hierarchy3"/>
    <dgm:cxn modelId="{15A9F309-8061-45FA-98B3-EADFB5C19E40}" type="presOf" srcId="{185433DB-64C4-4D1D-985B-95EDE1D3C69A}" destId="{152C9770-947F-4E87-B122-3CDA6C176613}" srcOrd="0" destOrd="0" presId="urn:microsoft.com/office/officeart/2005/8/layout/hierarchy3"/>
    <dgm:cxn modelId="{7295EC23-DA7E-471E-8BD8-E5F74B3B2ECA}" srcId="{1C416835-57F2-4A9D-B67D-F953DBFD53EA}" destId="{3756EAD4-0C93-496D-B417-F653B3E04763}" srcOrd="2" destOrd="0" parTransId="{BE9FFDB0-E98F-4CC1-BF69-999D544D544A}" sibTransId="{0AF62403-DB7E-4F9F-A19A-4FDEB88D88D5}"/>
    <dgm:cxn modelId="{582F18C4-0482-47B8-B78F-5FB7AC790D56}" srcId="{65F21123-7EC0-4B94-B486-EB0571636A7B}" destId="{B71807F0-7FAB-470F-8050-676FD43F0243}" srcOrd="0" destOrd="0" parTransId="{C7918D6A-7C30-4F6D-80B2-E2C875CA3E66}" sibTransId="{F0434F64-24EA-4506-9DCF-126A67E9C625}"/>
    <dgm:cxn modelId="{F058C538-D337-4347-A4C8-4EAF02D830B8}" type="presOf" srcId="{B8120A40-9F0B-6645-BDE3-D0B75C959672}" destId="{7F062EAA-5053-274D-A0E4-FDBA3ABF7D5B}" srcOrd="0" destOrd="0" presId="urn:microsoft.com/office/officeart/2005/8/layout/hierarchy3"/>
    <dgm:cxn modelId="{CE19FCAA-CC2C-4AC3-BA75-5AC7745F125B}" type="presOf" srcId="{03D1C01B-DE52-424D-B45C-530B7D720182}" destId="{79A61F5C-EC70-447D-866D-372FE7A0A380}" srcOrd="0" destOrd="0" presId="urn:microsoft.com/office/officeart/2005/8/layout/hierarchy3"/>
    <dgm:cxn modelId="{23CEB482-A370-4BA7-9410-A31D24B8A4D8}" type="presOf" srcId="{7326B75F-FA02-41DD-A81F-7105C6648017}" destId="{5CFD7290-471E-489D-9AA2-8870CECF04D9}" srcOrd="0" destOrd="0" presId="urn:microsoft.com/office/officeart/2005/8/layout/hierarchy3"/>
    <dgm:cxn modelId="{46243B64-1823-4609-9798-783FB64614E9}" type="presOf" srcId="{F9B1D802-CB04-439E-8BB3-18C99A11DFC2}" destId="{A5CC38E8-BCC6-4063-9B3D-4D01AFFCB54F}" srcOrd="0" destOrd="0" presId="urn:microsoft.com/office/officeart/2005/8/layout/hierarchy3"/>
    <dgm:cxn modelId="{CE5A6BCE-6000-4ED2-937E-A8674EA54777}" srcId="{2A0F148F-20A8-4CC0-BB19-C8C46D663F7E}" destId="{03D1C01B-DE52-424D-B45C-530B7D720182}" srcOrd="1" destOrd="0" parTransId="{89C01624-9FE2-4099-9409-775F8B322E8B}" sibTransId="{92078DD7-1150-46E0-8F97-2DA8745979A4}"/>
    <dgm:cxn modelId="{C8853CD2-1F6B-4DD3-A054-BF32892E65D1}" type="presOf" srcId="{2B731138-69FF-4CAB-96AF-388236303E27}" destId="{EFD34457-2A66-4178-8010-2286FCAF33CC}" srcOrd="1" destOrd="0" presId="urn:microsoft.com/office/officeart/2005/8/layout/hierarchy3"/>
    <dgm:cxn modelId="{F4550AC5-53E8-4AEA-89E4-699E2BBD5C37}" type="presOf" srcId="{516DA44C-6E23-40D1-B683-B18C5D0E0367}" destId="{2D2F0C08-E327-43BD-AE41-E25FD55CC91E}" srcOrd="0" destOrd="0" presId="urn:microsoft.com/office/officeart/2005/8/layout/hierarchy3"/>
    <dgm:cxn modelId="{36262014-4EDD-4BF8-BB94-56EA1972CC72}" srcId="{03D1C01B-DE52-424D-B45C-530B7D720182}" destId="{185433DB-64C4-4D1D-985B-95EDE1D3C69A}" srcOrd="1" destOrd="0" parTransId="{ECC3B5A6-3554-44C2-9144-AB6B11A49C36}" sibTransId="{768AF07C-E06C-4C4D-8613-8BF840F2D5D4}"/>
    <dgm:cxn modelId="{36D34114-4BC2-42BB-B0C5-878F7A55380C}" type="presOf" srcId="{C7918D6A-7C30-4F6D-80B2-E2C875CA3E66}" destId="{D2266E58-9E9F-487D-9B33-25EEC447C5EB}" srcOrd="0" destOrd="0" presId="urn:microsoft.com/office/officeart/2005/8/layout/hierarchy3"/>
    <dgm:cxn modelId="{627CBE8D-EEA6-4B68-A5BB-F2D849536ADB}" srcId="{2A0F148F-20A8-4CC0-BB19-C8C46D663F7E}" destId="{2B731138-69FF-4CAB-96AF-388236303E27}" srcOrd="0" destOrd="0" parTransId="{D3C0A903-8D5F-49B4-969A-F17C29C4BCDD}" sibTransId="{99AADA7C-DE43-4104-867A-5B15A00DB1B7}"/>
    <dgm:cxn modelId="{4071C065-1121-4686-8E72-DE040122D1D0}" type="presOf" srcId="{2B731138-69FF-4CAB-96AF-388236303E27}" destId="{9A789BF9-5D52-4738-A480-98F27710B6CE}" srcOrd="0" destOrd="0" presId="urn:microsoft.com/office/officeart/2005/8/layout/hierarchy3"/>
    <dgm:cxn modelId="{172694A7-8A04-4306-975A-54D120E3FD4E}" srcId="{2B731138-69FF-4CAB-96AF-388236303E27}" destId="{BBDD95AB-591E-4FEB-A9DC-5A088DB900CC}" srcOrd="0" destOrd="0" parTransId="{F1DC16FC-BAE1-4007-8191-F8A1DEA7D974}" sibTransId="{F97E8BAA-3A92-4A25-9C1A-357F6AD1644F}"/>
    <dgm:cxn modelId="{DB842E24-D56B-4760-BC47-DF7B63002E84}" type="presOf" srcId="{BAD90965-3277-43AC-A403-AB7AE84B50CB}" destId="{DF2C579D-5222-4625-B47A-CEB847D47A6A}" srcOrd="0" destOrd="0" presId="urn:microsoft.com/office/officeart/2005/8/layout/hierarchy3"/>
    <dgm:cxn modelId="{20050789-2733-4158-AE89-EEFF5774B3DF}" srcId="{03D1C01B-DE52-424D-B45C-530B7D720182}" destId="{BAD90965-3277-43AC-A403-AB7AE84B50CB}" srcOrd="0" destOrd="0" parTransId="{59148C67-8FA5-4FA6-B1C5-14FFF64246DA}" sibTransId="{0435EBC5-90C0-4E8C-B8BA-EFB17A23BC60}"/>
    <dgm:cxn modelId="{8B9B7013-08C1-48DB-9415-A51DB51514BC}" type="presOf" srcId="{65F21123-7EC0-4B94-B486-EB0571636A7B}" destId="{EDD686E4-5185-4F8D-9D48-A013CABE9C3C}" srcOrd="0" destOrd="0" presId="urn:microsoft.com/office/officeart/2005/8/layout/hierarchy3"/>
    <dgm:cxn modelId="{62D6F1BA-F493-45C0-A92A-D6144D5270A9}" type="presOf" srcId="{59148C67-8FA5-4FA6-B1C5-14FFF64246DA}" destId="{73CBB37D-8B61-4D2D-8C54-B22D19666B48}" srcOrd="0" destOrd="0" presId="urn:microsoft.com/office/officeart/2005/8/layout/hierarchy3"/>
    <dgm:cxn modelId="{D44AB4CA-97FA-4DB3-A2C8-AD6519F651C8}" type="presOf" srcId="{7D6CC3AD-8BD1-431F-8629-3AC29CF39B00}" destId="{4D728161-4F92-45F6-A523-F23494605DC9}" srcOrd="0" destOrd="0" presId="urn:microsoft.com/office/officeart/2005/8/layout/hierarchy3"/>
    <dgm:cxn modelId="{5FF60EA8-438A-4D7F-9966-BF93F3811837}" type="presOf" srcId="{BE9FFDB0-E98F-4CC1-BF69-999D544D544A}" destId="{E1985B5E-C706-4649-8904-4324A1628443}" srcOrd="0" destOrd="0" presId="urn:microsoft.com/office/officeart/2005/8/layout/hierarchy3"/>
    <dgm:cxn modelId="{77A853A5-0061-4F20-906B-B8D264E28FFB}" type="presOf" srcId="{93941B5D-2D12-45FF-9B97-0A274E49526E}" destId="{374A21D0-5904-4827-8E07-A6681A88A764}" srcOrd="0" destOrd="0" presId="urn:microsoft.com/office/officeart/2005/8/layout/hierarchy3"/>
    <dgm:cxn modelId="{FC367A66-B4E8-4CDC-863A-218B8EFDB150}" srcId="{1C416835-57F2-4A9D-B67D-F953DBFD53EA}" destId="{5C63F5F3-39E0-4F69-AE6F-B533D9D2B65A}" srcOrd="1" destOrd="0" parTransId="{7D6CC3AD-8BD1-431F-8629-3AC29CF39B00}" sibTransId="{470F7A19-25E3-4E58-A61A-3C64B6DDEBA8}"/>
    <dgm:cxn modelId="{A0BFDFA8-9EDC-4851-81B7-9027BF1B417B}" srcId="{2B731138-69FF-4CAB-96AF-388236303E27}" destId="{7326B75F-FA02-41DD-A81F-7105C6648017}" srcOrd="3" destOrd="0" parTransId="{CDC57DF5-6EE9-4C1A-B052-30294243FAB9}" sibTransId="{E3B1A46B-7D24-4EC4-B85F-6496BF94BAA6}"/>
    <dgm:cxn modelId="{9B193C91-BA33-4EA4-BE02-01BA6B82D8AF}" srcId="{2A0F148F-20A8-4CC0-BB19-C8C46D663F7E}" destId="{1C416835-57F2-4A9D-B67D-F953DBFD53EA}" srcOrd="3" destOrd="0" parTransId="{5C4E3D98-2567-455B-946F-CC06CB5288A1}" sibTransId="{5B940006-969A-48F5-A8E0-A80D5DF707C7}"/>
    <dgm:cxn modelId="{F54909DA-0F5B-4D59-8F20-85B60BC1FC97}" type="presOf" srcId="{65F21123-7EC0-4B94-B486-EB0571636A7B}" destId="{92379276-59FF-4B21-B042-FF9E18F01A65}" srcOrd="1" destOrd="0" presId="urn:microsoft.com/office/officeart/2005/8/layout/hierarchy3"/>
    <dgm:cxn modelId="{89BD9361-952D-4A0C-BF32-4601FAC0F63B}" type="presOf" srcId="{9D7EDAED-0791-43A6-8050-A9F27D67B51C}" destId="{F8C3D84B-9937-4837-9136-5BA8D36F8D75}" srcOrd="0" destOrd="0" presId="urn:microsoft.com/office/officeart/2005/8/layout/hierarchy3"/>
    <dgm:cxn modelId="{C35801A1-2DC8-4AAB-998A-887A99273745}" type="presOf" srcId="{0D1DBE46-D8D2-4FFB-A85A-016C3164BB30}" destId="{FE5C194C-7BCC-4556-A38C-538FDAE5C29D}" srcOrd="0" destOrd="0" presId="urn:microsoft.com/office/officeart/2005/8/layout/hierarchy3"/>
    <dgm:cxn modelId="{C4D0D614-D757-EC41-A239-EC0775A984E0}" type="presOf" srcId="{50CBF4EA-C4F5-584A-8EDB-FB3E06AA453E}" destId="{36750209-C0A6-9242-9024-874551EBED99}" srcOrd="0" destOrd="0" presId="urn:microsoft.com/office/officeart/2005/8/layout/hierarchy3"/>
    <dgm:cxn modelId="{126CD2A6-D1DF-423A-876E-792B02781F29}" type="presOf" srcId="{CB211D04-F377-451B-9CDA-9539FFFFF19C}" destId="{2A1AF8A3-D6A5-4CED-949E-8EAF6777E344}" srcOrd="0" destOrd="0" presId="urn:microsoft.com/office/officeart/2005/8/layout/hierarchy3"/>
    <dgm:cxn modelId="{862FAA19-303E-4A9C-9167-238CDCD427EE}" type="presOf" srcId="{CDC57DF5-6EE9-4C1A-B052-30294243FAB9}" destId="{B8D0E9B3-F568-4489-B973-C04875C56E91}" srcOrd="0" destOrd="0" presId="urn:microsoft.com/office/officeart/2005/8/layout/hierarchy3"/>
    <dgm:cxn modelId="{717DADC0-51C4-476E-A632-D21325C5154C}" type="presOf" srcId="{BB4A1D35-D5C2-403D-8F66-7D50D796F585}" destId="{2290A710-1BC9-4420-BCBD-36A9BBF47AAE}" srcOrd="0" destOrd="0" presId="urn:microsoft.com/office/officeart/2005/8/layout/hierarchy3"/>
    <dgm:cxn modelId="{61DE141F-2FE9-403A-B529-D5FEE46D5957}" type="presOf" srcId="{4FE216C3-B1FB-4AD2-83A3-6342F532CAD4}" destId="{ED8FF6AA-6C63-4E96-8A0F-50EA81A222C1}" srcOrd="0" destOrd="0" presId="urn:microsoft.com/office/officeart/2005/8/layout/hierarchy3"/>
    <dgm:cxn modelId="{53545E08-FD91-4FA8-B2D4-726989FF739A}" type="presOf" srcId="{1C416835-57F2-4A9D-B67D-F953DBFD53EA}" destId="{988542E6-4BCE-40E3-95B1-22D621B1C1E3}" srcOrd="1" destOrd="0" presId="urn:microsoft.com/office/officeart/2005/8/layout/hierarchy3"/>
    <dgm:cxn modelId="{C5E66D93-24A6-4FD5-8176-8F4E3D24AAB7}" srcId="{1C416835-57F2-4A9D-B67D-F953DBFD53EA}" destId="{93941B5D-2D12-45FF-9B97-0A274E49526E}" srcOrd="0" destOrd="0" parTransId="{516DA44C-6E23-40D1-B683-B18C5D0E0367}" sibTransId="{91F58141-02C0-4D02-AF69-11103980DC1D}"/>
    <dgm:cxn modelId="{8B604FE4-0462-4A3E-986F-A83B37AE4EF1}" srcId="{65F21123-7EC0-4B94-B486-EB0571636A7B}" destId="{CB211D04-F377-451B-9CDA-9539FFFFF19C}" srcOrd="1" destOrd="0" parTransId="{0D1DBE46-D8D2-4FFB-A85A-016C3164BB30}" sibTransId="{C91861A6-7418-47DF-8A62-42EC004DE82B}"/>
    <dgm:cxn modelId="{D9E15784-185F-4C1E-AC3A-F25D08C17F81}" srcId="{2A0F148F-20A8-4CC0-BB19-C8C46D663F7E}" destId="{65F21123-7EC0-4B94-B486-EB0571636A7B}" srcOrd="2" destOrd="0" parTransId="{3A58DF39-5A67-4DE8-8FB3-C75AF12C6D85}" sibTransId="{2889D762-F330-4A07-AA36-EFD5D081C972}"/>
    <dgm:cxn modelId="{E7AF6A23-AD67-4B51-9CF5-B401CE10C0D9}" type="presOf" srcId="{B0AFB71F-24A6-4316-AEA6-B088239BA52F}" destId="{BCA7292C-2ABD-4224-8451-CD47B965AB1D}" srcOrd="0" destOrd="0" presId="urn:microsoft.com/office/officeart/2005/8/layout/hierarchy3"/>
    <dgm:cxn modelId="{3F46C54E-9E91-4AED-A87D-7EA6348959D1}" type="presOf" srcId="{2A0F148F-20A8-4CC0-BB19-C8C46D663F7E}" destId="{B81C94E3-1775-4CCE-BD8F-0F60CA5CDCED}" srcOrd="0" destOrd="0" presId="urn:microsoft.com/office/officeart/2005/8/layout/hierarchy3"/>
    <dgm:cxn modelId="{D03AC84F-84B3-492A-A68D-AEF9F535AA8F}" type="presParOf" srcId="{B81C94E3-1775-4CCE-BD8F-0F60CA5CDCED}" destId="{816DF603-DF3E-4FAE-B5CB-7FD8445F9011}" srcOrd="0" destOrd="0" presId="urn:microsoft.com/office/officeart/2005/8/layout/hierarchy3"/>
    <dgm:cxn modelId="{DC56A5B7-DE8D-40D1-A5E1-2A2A70B9CD8B}" type="presParOf" srcId="{816DF603-DF3E-4FAE-B5CB-7FD8445F9011}" destId="{5E19CFBA-817B-4D1E-8C0C-15C6CAF866F0}" srcOrd="0" destOrd="0" presId="urn:microsoft.com/office/officeart/2005/8/layout/hierarchy3"/>
    <dgm:cxn modelId="{E3367247-7875-4142-B14C-081ACFD4B16C}" type="presParOf" srcId="{5E19CFBA-817B-4D1E-8C0C-15C6CAF866F0}" destId="{9A789BF9-5D52-4738-A480-98F27710B6CE}" srcOrd="0" destOrd="0" presId="urn:microsoft.com/office/officeart/2005/8/layout/hierarchy3"/>
    <dgm:cxn modelId="{829C8A47-C9AE-4A2A-B142-109400FA41AE}" type="presParOf" srcId="{5E19CFBA-817B-4D1E-8C0C-15C6CAF866F0}" destId="{EFD34457-2A66-4178-8010-2286FCAF33CC}" srcOrd="1" destOrd="0" presId="urn:microsoft.com/office/officeart/2005/8/layout/hierarchy3"/>
    <dgm:cxn modelId="{C18D375C-0B06-405D-B40E-E00AED4144C4}" type="presParOf" srcId="{816DF603-DF3E-4FAE-B5CB-7FD8445F9011}" destId="{1B19C39B-4093-494B-B2D2-1B25957BE187}" srcOrd="1" destOrd="0" presId="urn:microsoft.com/office/officeart/2005/8/layout/hierarchy3"/>
    <dgm:cxn modelId="{F9CCF30C-3B89-4B67-A522-74AC836464D8}" type="presParOf" srcId="{1B19C39B-4093-494B-B2D2-1B25957BE187}" destId="{4160150C-2149-4ABF-9E06-E64CF154ED1F}" srcOrd="0" destOrd="0" presId="urn:microsoft.com/office/officeart/2005/8/layout/hierarchy3"/>
    <dgm:cxn modelId="{5DBB903B-3A62-4C46-8714-7ACC25AB3528}" type="presParOf" srcId="{1B19C39B-4093-494B-B2D2-1B25957BE187}" destId="{9F556FDC-0DE6-42F0-A71B-0ABE9BA63215}" srcOrd="1" destOrd="0" presId="urn:microsoft.com/office/officeart/2005/8/layout/hierarchy3"/>
    <dgm:cxn modelId="{0299A6A4-C615-4E76-8C9C-C27128D73629}" type="presParOf" srcId="{1B19C39B-4093-494B-B2D2-1B25957BE187}" destId="{A5CC38E8-BCC6-4063-9B3D-4D01AFFCB54F}" srcOrd="2" destOrd="0" presId="urn:microsoft.com/office/officeart/2005/8/layout/hierarchy3"/>
    <dgm:cxn modelId="{36975A4E-D6FA-465C-A0C7-1BCBB59CA8C1}" type="presParOf" srcId="{1B19C39B-4093-494B-B2D2-1B25957BE187}" destId="{2290A710-1BC9-4420-BCBD-36A9BBF47AAE}" srcOrd="3" destOrd="0" presId="urn:microsoft.com/office/officeart/2005/8/layout/hierarchy3"/>
    <dgm:cxn modelId="{17B0E3B1-6F83-45D6-862E-6E35797474DC}" type="presParOf" srcId="{1B19C39B-4093-494B-B2D2-1B25957BE187}" destId="{BCA7292C-2ABD-4224-8451-CD47B965AB1D}" srcOrd="4" destOrd="0" presId="urn:microsoft.com/office/officeart/2005/8/layout/hierarchy3"/>
    <dgm:cxn modelId="{7683BF3C-8880-4B29-A7AC-05D6EAACB1A7}" type="presParOf" srcId="{1B19C39B-4093-494B-B2D2-1B25957BE187}" destId="{97857EA3-B1C0-4BA4-8E6B-E6FE8B5C7272}" srcOrd="5" destOrd="0" presId="urn:microsoft.com/office/officeart/2005/8/layout/hierarchy3"/>
    <dgm:cxn modelId="{03F4414B-1A66-449F-8EA5-A1BB5633F689}" type="presParOf" srcId="{1B19C39B-4093-494B-B2D2-1B25957BE187}" destId="{B8D0E9B3-F568-4489-B973-C04875C56E91}" srcOrd="6" destOrd="0" presId="urn:microsoft.com/office/officeart/2005/8/layout/hierarchy3"/>
    <dgm:cxn modelId="{E24C5EFC-0F57-4C7F-9D82-D79070B0C861}" type="presParOf" srcId="{1B19C39B-4093-494B-B2D2-1B25957BE187}" destId="{5CFD7290-471E-489D-9AA2-8870CECF04D9}" srcOrd="7" destOrd="0" presId="urn:microsoft.com/office/officeart/2005/8/layout/hierarchy3"/>
    <dgm:cxn modelId="{59754AF7-9B58-42E4-8219-A54EC84696D8}" type="presParOf" srcId="{B81C94E3-1775-4CCE-BD8F-0F60CA5CDCED}" destId="{86F06A23-881E-40AD-958F-C4F7C5A8BB79}" srcOrd="1" destOrd="0" presId="urn:microsoft.com/office/officeart/2005/8/layout/hierarchy3"/>
    <dgm:cxn modelId="{B776DD12-A8E0-4AFA-827F-80B0BE4F4251}" type="presParOf" srcId="{86F06A23-881E-40AD-958F-C4F7C5A8BB79}" destId="{72FF1201-7A8B-4A14-93EF-E479670FED4F}" srcOrd="0" destOrd="0" presId="urn:microsoft.com/office/officeart/2005/8/layout/hierarchy3"/>
    <dgm:cxn modelId="{6DE97AA2-976C-48B0-8587-C764C624AEA1}" type="presParOf" srcId="{72FF1201-7A8B-4A14-93EF-E479670FED4F}" destId="{79A61F5C-EC70-447D-866D-372FE7A0A380}" srcOrd="0" destOrd="0" presId="urn:microsoft.com/office/officeart/2005/8/layout/hierarchy3"/>
    <dgm:cxn modelId="{2AEA5A6E-5974-4A24-A46B-E7D41104C38D}" type="presParOf" srcId="{72FF1201-7A8B-4A14-93EF-E479670FED4F}" destId="{84A2ED6E-26C9-4BA4-8D7C-FCA11A02E4B0}" srcOrd="1" destOrd="0" presId="urn:microsoft.com/office/officeart/2005/8/layout/hierarchy3"/>
    <dgm:cxn modelId="{DB458674-E978-4A38-A2D6-FC2881EA3262}" type="presParOf" srcId="{86F06A23-881E-40AD-958F-C4F7C5A8BB79}" destId="{52948751-64FA-4D6B-98C3-43423EBDFCCA}" srcOrd="1" destOrd="0" presId="urn:microsoft.com/office/officeart/2005/8/layout/hierarchy3"/>
    <dgm:cxn modelId="{F1AEEAE7-CC46-4045-8B38-685C0D069BC1}" type="presParOf" srcId="{52948751-64FA-4D6B-98C3-43423EBDFCCA}" destId="{73CBB37D-8B61-4D2D-8C54-B22D19666B48}" srcOrd="0" destOrd="0" presId="urn:microsoft.com/office/officeart/2005/8/layout/hierarchy3"/>
    <dgm:cxn modelId="{E1DBE90F-9B58-4537-9279-03266E1363CF}" type="presParOf" srcId="{52948751-64FA-4D6B-98C3-43423EBDFCCA}" destId="{DF2C579D-5222-4625-B47A-CEB847D47A6A}" srcOrd="1" destOrd="0" presId="urn:microsoft.com/office/officeart/2005/8/layout/hierarchy3"/>
    <dgm:cxn modelId="{FA1B7D25-D913-45EF-AB23-4803B10F6222}" type="presParOf" srcId="{52948751-64FA-4D6B-98C3-43423EBDFCCA}" destId="{CFBB7335-A4C9-4B66-A52C-FA1F668E28AA}" srcOrd="2" destOrd="0" presId="urn:microsoft.com/office/officeart/2005/8/layout/hierarchy3"/>
    <dgm:cxn modelId="{A6836D49-32BA-41EB-8D95-468BD0756C59}" type="presParOf" srcId="{52948751-64FA-4D6B-98C3-43423EBDFCCA}" destId="{152C9770-947F-4E87-B122-3CDA6C176613}" srcOrd="3" destOrd="0" presId="urn:microsoft.com/office/officeart/2005/8/layout/hierarchy3"/>
    <dgm:cxn modelId="{34A78B6C-6522-304B-8FEB-43C35F1CBA07}" type="presParOf" srcId="{52948751-64FA-4D6B-98C3-43423EBDFCCA}" destId="{7F062EAA-5053-274D-A0E4-FDBA3ABF7D5B}" srcOrd="4" destOrd="0" presId="urn:microsoft.com/office/officeart/2005/8/layout/hierarchy3"/>
    <dgm:cxn modelId="{CEA600C1-0099-AF41-9138-D5C44384E82F}" type="presParOf" srcId="{52948751-64FA-4D6B-98C3-43423EBDFCCA}" destId="{36750209-C0A6-9242-9024-874551EBED99}" srcOrd="5" destOrd="0" presId="urn:microsoft.com/office/officeart/2005/8/layout/hierarchy3"/>
    <dgm:cxn modelId="{D8411E58-32C0-417C-A6AB-618935190CF3}" type="presParOf" srcId="{B81C94E3-1775-4CCE-BD8F-0F60CA5CDCED}" destId="{7BA44628-599D-42FF-9A39-E6367A32B248}" srcOrd="2" destOrd="0" presId="urn:microsoft.com/office/officeart/2005/8/layout/hierarchy3"/>
    <dgm:cxn modelId="{6E6B1D13-B56B-40BF-B2C7-BC8571E210FB}" type="presParOf" srcId="{7BA44628-599D-42FF-9A39-E6367A32B248}" destId="{F7DF6064-44C0-4E44-9542-72326F503AD5}" srcOrd="0" destOrd="0" presId="urn:microsoft.com/office/officeart/2005/8/layout/hierarchy3"/>
    <dgm:cxn modelId="{BA46D1E8-39A6-4345-B176-B71688C4071F}" type="presParOf" srcId="{F7DF6064-44C0-4E44-9542-72326F503AD5}" destId="{EDD686E4-5185-4F8D-9D48-A013CABE9C3C}" srcOrd="0" destOrd="0" presId="urn:microsoft.com/office/officeart/2005/8/layout/hierarchy3"/>
    <dgm:cxn modelId="{C0C6FB35-4B3E-4649-BF2D-BB67AEC691EB}" type="presParOf" srcId="{F7DF6064-44C0-4E44-9542-72326F503AD5}" destId="{92379276-59FF-4B21-B042-FF9E18F01A65}" srcOrd="1" destOrd="0" presId="urn:microsoft.com/office/officeart/2005/8/layout/hierarchy3"/>
    <dgm:cxn modelId="{41617057-C596-4678-8E91-F52A936A90C7}" type="presParOf" srcId="{7BA44628-599D-42FF-9A39-E6367A32B248}" destId="{70CBA09B-FACE-443D-8C8F-178758657DC6}" srcOrd="1" destOrd="0" presId="urn:microsoft.com/office/officeart/2005/8/layout/hierarchy3"/>
    <dgm:cxn modelId="{B3234092-577D-4BF0-BDD7-0303695381F5}" type="presParOf" srcId="{70CBA09B-FACE-443D-8C8F-178758657DC6}" destId="{D2266E58-9E9F-487D-9B33-25EEC447C5EB}" srcOrd="0" destOrd="0" presId="urn:microsoft.com/office/officeart/2005/8/layout/hierarchy3"/>
    <dgm:cxn modelId="{694384F8-4FAC-499C-B195-90D4E4C3CF21}" type="presParOf" srcId="{70CBA09B-FACE-443D-8C8F-178758657DC6}" destId="{CDBD81FE-1E57-4389-B9EA-DCD91BB84817}" srcOrd="1" destOrd="0" presId="urn:microsoft.com/office/officeart/2005/8/layout/hierarchy3"/>
    <dgm:cxn modelId="{B550373A-0422-4043-AA86-E77853FAFEC5}" type="presParOf" srcId="{70CBA09B-FACE-443D-8C8F-178758657DC6}" destId="{FE5C194C-7BCC-4556-A38C-538FDAE5C29D}" srcOrd="2" destOrd="0" presId="urn:microsoft.com/office/officeart/2005/8/layout/hierarchy3"/>
    <dgm:cxn modelId="{8772C66D-6069-418C-8FDA-3CC350C9189B}" type="presParOf" srcId="{70CBA09B-FACE-443D-8C8F-178758657DC6}" destId="{2A1AF8A3-D6A5-4CED-949E-8EAF6777E344}" srcOrd="3" destOrd="0" presId="urn:microsoft.com/office/officeart/2005/8/layout/hierarchy3"/>
    <dgm:cxn modelId="{4B687904-BBF2-4554-9970-00358B0F3FBA}" type="presParOf" srcId="{70CBA09B-FACE-443D-8C8F-178758657DC6}" destId="{F8C3D84B-9937-4837-9136-5BA8D36F8D75}" srcOrd="4" destOrd="0" presId="urn:microsoft.com/office/officeart/2005/8/layout/hierarchy3"/>
    <dgm:cxn modelId="{4E278451-EF86-4454-9C74-CFA8E0245541}" type="presParOf" srcId="{70CBA09B-FACE-443D-8C8F-178758657DC6}" destId="{ED8FF6AA-6C63-4E96-8A0F-50EA81A222C1}" srcOrd="5" destOrd="0" presId="urn:microsoft.com/office/officeart/2005/8/layout/hierarchy3"/>
    <dgm:cxn modelId="{0A8E30A3-252F-430B-96AE-C9B0079082B4}" type="presParOf" srcId="{B81C94E3-1775-4CCE-BD8F-0F60CA5CDCED}" destId="{046FD932-3347-4A24-A80F-9612B54655C2}" srcOrd="3" destOrd="0" presId="urn:microsoft.com/office/officeart/2005/8/layout/hierarchy3"/>
    <dgm:cxn modelId="{D23E72AA-FBB1-4B14-8B0F-85D3B51DDAE9}" type="presParOf" srcId="{046FD932-3347-4A24-A80F-9612B54655C2}" destId="{8F962E9F-BFAE-426D-B11F-1B67129E556D}" srcOrd="0" destOrd="0" presId="urn:microsoft.com/office/officeart/2005/8/layout/hierarchy3"/>
    <dgm:cxn modelId="{982212DF-6A74-4CEC-83CD-6D573BDD665B}" type="presParOf" srcId="{8F962E9F-BFAE-426D-B11F-1B67129E556D}" destId="{B93BB285-1AC9-4FD1-AA70-EE01663A0F5F}" srcOrd="0" destOrd="0" presId="urn:microsoft.com/office/officeart/2005/8/layout/hierarchy3"/>
    <dgm:cxn modelId="{3EE54039-2374-4C80-9EAB-EA1786323B9C}" type="presParOf" srcId="{8F962E9F-BFAE-426D-B11F-1B67129E556D}" destId="{988542E6-4BCE-40E3-95B1-22D621B1C1E3}" srcOrd="1" destOrd="0" presId="urn:microsoft.com/office/officeart/2005/8/layout/hierarchy3"/>
    <dgm:cxn modelId="{439395C5-F821-47E1-9C69-A193F53F7F98}" type="presParOf" srcId="{046FD932-3347-4A24-A80F-9612B54655C2}" destId="{128D879E-5DD6-4AE8-8800-4254826B0973}" srcOrd="1" destOrd="0" presId="urn:microsoft.com/office/officeart/2005/8/layout/hierarchy3"/>
    <dgm:cxn modelId="{EDC7C22C-F1C8-449A-9345-CD48BCC41F25}" type="presParOf" srcId="{128D879E-5DD6-4AE8-8800-4254826B0973}" destId="{2D2F0C08-E327-43BD-AE41-E25FD55CC91E}" srcOrd="0" destOrd="0" presId="urn:microsoft.com/office/officeart/2005/8/layout/hierarchy3"/>
    <dgm:cxn modelId="{3D279389-4B18-446A-837A-48CB7C47BFD7}" type="presParOf" srcId="{128D879E-5DD6-4AE8-8800-4254826B0973}" destId="{374A21D0-5904-4827-8E07-A6681A88A764}" srcOrd="1" destOrd="0" presId="urn:microsoft.com/office/officeart/2005/8/layout/hierarchy3"/>
    <dgm:cxn modelId="{97AAE077-0412-4D1C-8BF7-93ECE109A2B6}" type="presParOf" srcId="{128D879E-5DD6-4AE8-8800-4254826B0973}" destId="{4D728161-4F92-45F6-A523-F23494605DC9}" srcOrd="2" destOrd="0" presId="urn:microsoft.com/office/officeart/2005/8/layout/hierarchy3"/>
    <dgm:cxn modelId="{0048E7F8-1C11-4CA4-90F1-970E41244643}" type="presParOf" srcId="{128D879E-5DD6-4AE8-8800-4254826B0973}" destId="{31FDA4AB-2828-44D7-A1C5-ECAC09E8A922}" srcOrd="3" destOrd="0" presId="urn:microsoft.com/office/officeart/2005/8/layout/hierarchy3"/>
    <dgm:cxn modelId="{28D728B8-BD39-4FFA-9503-DDBFE63034D3}" type="presParOf" srcId="{128D879E-5DD6-4AE8-8800-4254826B0973}" destId="{E1985B5E-C706-4649-8904-4324A1628443}" srcOrd="4" destOrd="0" presId="urn:microsoft.com/office/officeart/2005/8/layout/hierarchy3"/>
    <dgm:cxn modelId="{B30943D4-BA4D-4808-A8F9-52558EC140F2}" type="presParOf" srcId="{128D879E-5DD6-4AE8-8800-4254826B0973}" destId="{1131EA2E-780C-4EFB-A27F-32CB405BC17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892F14-B4AD-4299-BE16-4AFDA33F6DE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701E4-31D5-4A43-8E88-73AC84489306}">
      <dgm:prSet phldrT="[Text]"/>
      <dgm:spPr/>
      <dgm:t>
        <a:bodyPr/>
        <a:lstStyle/>
        <a:p>
          <a:r>
            <a:rPr lang="en-US" b="0" i="0" u="none" dirty="0" err="1" smtClean="0"/>
            <a:t>Sonal</a:t>
          </a:r>
          <a:r>
            <a:rPr lang="en-US" b="0" i="0" u="none" dirty="0" smtClean="0"/>
            <a:t> </a:t>
          </a:r>
          <a:r>
            <a:rPr lang="en-US" b="0" i="0" u="none" dirty="0" err="1" smtClean="0"/>
            <a:t>Sonavane</a:t>
          </a:r>
          <a:endParaRPr lang="en-US" dirty="0"/>
        </a:p>
      </dgm:t>
    </dgm:pt>
    <dgm:pt modelId="{8794C96F-5100-4EF1-8B54-9F2F2E65FE51}" type="parTrans" cxnId="{CEC5CA7B-0A96-4E52-A932-83F536F8A65F}">
      <dgm:prSet/>
      <dgm:spPr/>
      <dgm:t>
        <a:bodyPr/>
        <a:lstStyle/>
        <a:p>
          <a:endParaRPr lang="en-US"/>
        </a:p>
      </dgm:t>
    </dgm:pt>
    <dgm:pt modelId="{0D008978-9FC0-474D-8E22-1FCA04A2193E}" type="sibTrans" cxnId="{CEC5CA7B-0A96-4E52-A932-83F536F8A65F}">
      <dgm:prSet/>
      <dgm:spPr/>
      <dgm:t>
        <a:bodyPr/>
        <a:lstStyle/>
        <a:p>
          <a:endParaRPr lang="en-US"/>
        </a:p>
      </dgm:t>
    </dgm:pt>
    <dgm:pt modelId="{CBD05412-0312-48C8-AFAB-8E5AEDDAE6B3}">
      <dgm:prSet phldrT="[Text]"/>
      <dgm:spPr/>
      <dgm:t>
        <a:bodyPr/>
        <a:lstStyle/>
        <a:p>
          <a:r>
            <a:rPr lang="en-US" dirty="0" smtClean="0"/>
            <a:t>Export to PDF</a:t>
          </a:r>
          <a:endParaRPr lang="en-US" dirty="0"/>
        </a:p>
      </dgm:t>
    </dgm:pt>
    <dgm:pt modelId="{C8E717ED-C5BE-428C-8990-8AED21602A81}" type="parTrans" cxnId="{E37A3AEF-C3A9-449B-802E-29646FF294B5}">
      <dgm:prSet/>
      <dgm:spPr/>
      <dgm:t>
        <a:bodyPr/>
        <a:lstStyle/>
        <a:p>
          <a:endParaRPr lang="en-US"/>
        </a:p>
      </dgm:t>
    </dgm:pt>
    <dgm:pt modelId="{6A026659-D7DC-437D-96FE-42139A7E7737}" type="sibTrans" cxnId="{E37A3AEF-C3A9-449B-802E-29646FF294B5}">
      <dgm:prSet/>
      <dgm:spPr/>
      <dgm:t>
        <a:bodyPr/>
        <a:lstStyle/>
        <a:p>
          <a:endParaRPr lang="en-US"/>
        </a:p>
      </dgm:t>
    </dgm:pt>
    <dgm:pt modelId="{5B22AF0D-2D60-4837-AEF6-33BF08A81D4E}">
      <dgm:prSet phldrT="[Text]"/>
      <dgm:spPr/>
      <dgm:t>
        <a:bodyPr/>
        <a:lstStyle/>
        <a:p>
          <a:endParaRPr lang="en-US" dirty="0"/>
        </a:p>
      </dgm:t>
    </dgm:pt>
    <dgm:pt modelId="{10599CC6-EBA0-45C2-956C-66A1A0C104F8}" type="parTrans" cxnId="{D10EA1EF-8470-40EC-8BB7-C1F6D0F4DFC2}">
      <dgm:prSet/>
      <dgm:spPr/>
      <dgm:t>
        <a:bodyPr/>
        <a:lstStyle/>
        <a:p>
          <a:endParaRPr lang="en-US"/>
        </a:p>
      </dgm:t>
    </dgm:pt>
    <dgm:pt modelId="{AC18451E-CD11-4B35-9EA9-53AC614F9152}" type="sibTrans" cxnId="{D10EA1EF-8470-40EC-8BB7-C1F6D0F4DFC2}">
      <dgm:prSet/>
      <dgm:spPr/>
      <dgm:t>
        <a:bodyPr/>
        <a:lstStyle/>
        <a:p>
          <a:endParaRPr lang="en-US"/>
        </a:p>
      </dgm:t>
    </dgm:pt>
    <dgm:pt modelId="{17B5C8EC-C172-4FB2-A0FB-DD77D55E5F6C}">
      <dgm:prSet phldrT="[Text]"/>
      <dgm:spPr/>
      <dgm:t>
        <a:bodyPr/>
        <a:lstStyle/>
        <a:p>
          <a:r>
            <a:rPr lang="en-US" b="0" i="0" u="none" dirty="0" err="1" smtClean="0"/>
            <a:t>Ibou</a:t>
          </a:r>
          <a:r>
            <a:rPr lang="en-US" b="0" i="0" u="none" dirty="0" smtClean="0"/>
            <a:t> Diallo</a:t>
          </a:r>
          <a:endParaRPr lang="en-US" dirty="0"/>
        </a:p>
      </dgm:t>
    </dgm:pt>
    <dgm:pt modelId="{1FF1EFCD-5906-4313-A07D-EBD27F6EEE99}" type="parTrans" cxnId="{F4C58A25-FC75-44A0-B022-5A0CCE887C49}">
      <dgm:prSet/>
      <dgm:spPr/>
      <dgm:t>
        <a:bodyPr/>
        <a:lstStyle/>
        <a:p>
          <a:endParaRPr lang="en-US"/>
        </a:p>
      </dgm:t>
    </dgm:pt>
    <dgm:pt modelId="{99891E3D-04C9-4726-99E1-10D201DB34EB}" type="sibTrans" cxnId="{F4C58A25-FC75-44A0-B022-5A0CCE887C49}">
      <dgm:prSet/>
      <dgm:spPr/>
      <dgm:t>
        <a:bodyPr/>
        <a:lstStyle/>
        <a:p>
          <a:endParaRPr lang="en-US"/>
        </a:p>
      </dgm:t>
    </dgm:pt>
    <dgm:pt modelId="{4960359E-16F9-48E7-B34A-2D72C4A12414}">
      <dgm:prSet phldrT="[Text]"/>
      <dgm:spPr/>
      <dgm:t>
        <a:bodyPr/>
        <a:lstStyle/>
        <a:p>
          <a:r>
            <a:rPr lang="en-US" dirty="0" smtClean="0"/>
            <a:t>Plugin creation</a:t>
          </a:r>
          <a:endParaRPr lang="en-US" dirty="0"/>
        </a:p>
      </dgm:t>
    </dgm:pt>
    <dgm:pt modelId="{7F05C8B1-7A76-442C-9225-42406D341449}" type="parTrans" cxnId="{9D3303A5-D3F5-44B4-9B4B-C6FC079101F7}">
      <dgm:prSet/>
      <dgm:spPr/>
      <dgm:t>
        <a:bodyPr/>
        <a:lstStyle/>
        <a:p>
          <a:endParaRPr lang="en-US"/>
        </a:p>
      </dgm:t>
    </dgm:pt>
    <dgm:pt modelId="{3BC4CF76-1B3B-4ABC-8165-A26A6EB1DD56}" type="sibTrans" cxnId="{9D3303A5-D3F5-44B4-9B4B-C6FC079101F7}">
      <dgm:prSet/>
      <dgm:spPr/>
      <dgm:t>
        <a:bodyPr/>
        <a:lstStyle/>
        <a:p>
          <a:endParaRPr lang="en-US"/>
        </a:p>
      </dgm:t>
    </dgm:pt>
    <dgm:pt modelId="{41988B02-60A0-44B9-8D22-9FA8C83D47A6}">
      <dgm:prSet/>
      <dgm:spPr/>
      <dgm:t>
        <a:bodyPr/>
        <a:lstStyle/>
        <a:p>
          <a:r>
            <a:rPr lang="en-US" dirty="0" smtClean="0"/>
            <a:t>Kholood </a:t>
          </a:r>
          <a:r>
            <a:rPr lang="en-US" dirty="0" err="1" smtClean="0"/>
            <a:t>Alnowaiser</a:t>
          </a:r>
          <a:endParaRPr lang="en-US" dirty="0"/>
        </a:p>
      </dgm:t>
    </dgm:pt>
    <dgm:pt modelId="{D3E94E01-41A7-4A0F-9B9A-844CF71FFC88}" type="parTrans" cxnId="{E6AE756C-8231-42DF-A221-5037A198B1D5}">
      <dgm:prSet/>
      <dgm:spPr/>
      <dgm:t>
        <a:bodyPr/>
        <a:lstStyle/>
        <a:p>
          <a:endParaRPr lang="en-US"/>
        </a:p>
      </dgm:t>
    </dgm:pt>
    <dgm:pt modelId="{28999A93-79DE-40E8-9AD5-C80198315A90}" type="sibTrans" cxnId="{E6AE756C-8231-42DF-A221-5037A198B1D5}">
      <dgm:prSet/>
      <dgm:spPr/>
      <dgm:t>
        <a:bodyPr/>
        <a:lstStyle/>
        <a:p>
          <a:endParaRPr lang="en-US"/>
        </a:p>
      </dgm:t>
    </dgm:pt>
    <dgm:pt modelId="{D5FDAA6C-0881-4CA4-97E9-DA592ECF644A}">
      <dgm:prSet/>
      <dgm:spPr/>
      <dgm:t>
        <a:bodyPr/>
        <a:lstStyle/>
        <a:p>
          <a:r>
            <a:rPr lang="en-US" dirty="0" smtClean="0"/>
            <a:t>Team leader</a:t>
          </a:r>
          <a:endParaRPr lang="en-US" dirty="0"/>
        </a:p>
      </dgm:t>
    </dgm:pt>
    <dgm:pt modelId="{AFB4CE1E-6977-4F34-983C-22FB4C33C599}" type="parTrans" cxnId="{477D3A6D-422E-41B2-93C8-717C40E8B776}">
      <dgm:prSet/>
      <dgm:spPr/>
      <dgm:t>
        <a:bodyPr/>
        <a:lstStyle/>
        <a:p>
          <a:endParaRPr lang="en-US"/>
        </a:p>
      </dgm:t>
    </dgm:pt>
    <dgm:pt modelId="{4DF00E25-EC54-4954-9272-31BFD67F9D82}" type="sibTrans" cxnId="{477D3A6D-422E-41B2-93C8-717C40E8B776}">
      <dgm:prSet/>
      <dgm:spPr/>
      <dgm:t>
        <a:bodyPr/>
        <a:lstStyle/>
        <a:p>
          <a:endParaRPr lang="en-US"/>
        </a:p>
      </dgm:t>
    </dgm:pt>
    <dgm:pt modelId="{55160594-46DC-4F8D-B494-DCCF2D8E9CEC}">
      <dgm:prSet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BC0E9E8A-93D6-41D9-9332-99F8C7BA3D2D}" type="parTrans" cxnId="{E6F88FE0-02EE-482D-86C9-86984FF8242A}">
      <dgm:prSet/>
      <dgm:spPr/>
      <dgm:t>
        <a:bodyPr/>
        <a:lstStyle/>
        <a:p>
          <a:endParaRPr lang="en-US"/>
        </a:p>
      </dgm:t>
    </dgm:pt>
    <dgm:pt modelId="{10945B42-B4A2-4B0E-8B6D-9C3D4D63C811}" type="sibTrans" cxnId="{E6F88FE0-02EE-482D-86C9-86984FF8242A}">
      <dgm:prSet/>
      <dgm:spPr/>
      <dgm:t>
        <a:bodyPr/>
        <a:lstStyle/>
        <a:p>
          <a:endParaRPr lang="en-US"/>
        </a:p>
      </dgm:t>
    </dgm:pt>
    <dgm:pt modelId="{D459EC81-57D3-40FE-83A2-2C687281F213}">
      <dgm:prSet/>
      <dgm:spPr/>
      <dgm:t>
        <a:bodyPr/>
        <a:lstStyle/>
        <a:p>
          <a:r>
            <a:rPr lang="en-US" b="0" i="0" u="none" dirty="0" err="1" smtClean="0"/>
            <a:t>Alemberhan</a:t>
          </a:r>
          <a:r>
            <a:rPr lang="en-US" b="0" i="0" u="none" dirty="0" smtClean="0"/>
            <a:t> </a:t>
          </a:r>
          <a:r>
            <a:rPr lang="en-US" b="0" i="0" u="none" dirty="0" err="1" smtClean="0"/>
            <a:t>Getahun</a:t>
          </a:r>
          <a:endParaRPr lang="en-US" dirty="0"/>
        </a:p>
      </dgm:t>
    </dgm:pt>
    <dgm:pt modelId="{D1392714-1374-4155-AF2A-8BDABEDD9869}" type="parTrans" cxnId="{094791BF-632D-4BDB-993E-D1322D189CBF}">
      <dgm:prSet/>
      <dgm:spPr/>
      <dgm:t>
        <a:bodyPr/>
        <a:lstStyle/>
        <a:p>
          <a:endParaRPr lang="en-US"/>
        </a:p>
      </dgm:t>
    </dgm:pt>
    <dgm:pt modelId="{CC2D7A16-EE9B-4342-94D6-C583C67B7AA3}" type="sibTrans" cxnId="{094791BF-632D-4BDB-993E-D1322D189CBF}">
      <dgm:prSet/>
      <dgm:spPr/>
      <dgm:t>
        <a:bodyPr/>
        <a:lstStyle/>
        <a:p>
          <a:endParaRPr lang="en-US"/>
        </a:p>
      </dgm:t>
    </dgm:pt>
    <dgm:pt modelId="{F1A609E6-6289-4218-A6F5-51B8C99F69E4}">
      <dgm:prSet/>
      <dgm:spPr/>
      <dgm:t>
        <a:bodyPr/>
        <a:lstStyle/>
        <a:p>
          <a:r>
            <a:rPr lang="en-US" dirty="0" smtClean="0"/>
            <a:t>Plugin creation</a:t>
          </a:r>
          <a:endParaRPr lang="en-US" dirty="0"/>
        </a:p>
      </dgm:t>
    </dgm:pt>
    <dgm:pt modelId="{13BA1558-2D1D-4691-92E1-20D70E96ABDB}" type="parTrans" cxnId="{8EA949BF-CF9B-440D-8CAE-387677D5DFB7}">
      <dgm:prSet/>
      <dgm:spPr/>
      <dgm:t>
        <a:bodyPr/>
        <a:lstStyle/>
        <a:p>
          <a:endParaRPr lang="en-US"/>
        </a:p>
      </dgm:t>
    </dgm:pt>
    <dgm:pt modelId="{5732B5A3-FEEC-47C9-949C-0FDFC714F3A4}" type="sibTrans" cxnId="{8EA949BF-CF9B-440D-8CAE-387677D5DFB7}">
      <dgm:prSet/>
      <dgm:spPr/>
      <dgm:t>
        <a:bodyPr/>
        <a:lstStyle/>
        <a:p>
          <a:endParaRPr lang="en-US"/>
        </a:p>
      </dgm:t>
    </dgm:pt>
    <dgm:pt modelId="{69DE65CC-2ADB-4AAF-B18A-FAF0450E4BC6}">
      <dgm:prSet/>
      <dgm:spPr/>
      <dgm:t>
        <a:bodyPr/>
        <a:lstStyle/>
        <a:p>
          <a:r>
            <a:rPr lang="en-US" dirty="0" smtClean="0"/>
            <a:t>Filters Implementation</a:t>
          </a:r>
          <a:endParaRPr lang="en-US" dirty="0"/>
        </a:p>
      </dgm:t>
    </dgm:pt>
    <dgm:pt modelId="{0D38FE9D-BEEE-42B0-BCCA-6F2121A656B3}" type="parTrans" cxnId="{82C68C87-1A59-4B07-96D3-BA0335ED2F57}">
      <dgm:prSet/>
      <dgm:spPr/>
      <dgm:t>
        <a:bodyPr/>
        <a:lstStyle/>
        <a:p>
          <a:endParaRPr lang="en-US"/>
        </a:p>
      </dgm:t>
    </dgm:pt>
    <dgm:pt modelId="{8F1BC2EA-42E7-477B-AAA9-6D7F6A8A5046}" type="sibTrans" cxnId="{82C68C87-1A59-4B07-96D3-BA0335ED2F57}">
      <dgm:prSet/>
      <dgm:spPr/>
      <dgm:t>
        <a:bodyPr/>
        <a:lstStyle/>
        <a:p>
          <a:endParaRPr lang="en-US"/>
        </a:p>
      </dgm:t>
    </dgm:pt>
    <dgm:pt modelId="{BBE77EE5-8040-4E2C-98C3-128EEB78766E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10592EF3-6A5E-4A6E-80FA-CCB823F7AB3E}" type="parTrans" cxnId="{B62CAFF9-76EE-4B48-A432-A2BA5290489C}">
      <dgm:prSet/>
      <dgm:spPr/>
      <dgm:t>
        <a:bodyPr/>
        <a:lstStyle/>
        <a:p>
          <a:endParaRPr lang="en-US"/>
        </a:p>
      </dgm:t>
    </dgm:pt>
    <dgm:pt modelId="{A2CF7D31-A42D-4040-9B3D-FAD3D919C89E}" type="sibTrans" cxnId="{B62CAFF9-76EE-4B48-A432-A2BA5290489C}">
      <dgm:prSet/>
      <dgm:spPr/>
      <dgm:t>
        <a:bodyPr/>
        <a:lstStyle/>
        <a:p>
          <a:endParaRPr lang="en-US"/>
        </a:p>
      </dgm:t>
    </dgm:pt>
    <dgm:pt modelId="{FC7EBA83-5E7D-4D3B-A8DF-DC53F2E7FD5A}">
      <dgm:prSet/>
      <dgm:spPr/>
      <dgm:t>
        <a:bodyPr/>
        <a:lstStyle/>
        <a:p>
          <a:r>
            <a:rPr lang="en-US" smtClean="0"/>
            <a:t>Filters Implementation</a:t>
          </a:r>
          <a:endParaRPr lang="en-US" dirty="0"/>
        </a:p>
      </dgm:t>
    </dgm:pt>
    <dgm:pt modelId="{0050336A-98A7-4E56-925D-45BED3D04889}" type="parTrans" cxnId="{7D46F93D-D042-49A6-A9A8-5BB81A27AF84}">
      <dgm:prSet/>
      <dgm:spPr/>
      <dgm:t>
        <a:bodyPr/>
        <a:lstStyle/>
        <a:p>
          <a:endParaRPr lang="en-US"/>
        </a:p>
      </dgm:t>
    </dgm:pt>
    <dgm:pt modelId="{EC789E58-B116-45C1-B81F-EF29BD95DD24}" type="sibTrans" cxnId="{7D46F93D-D042-49A6-A9A8-5BB81A27AF84}">
      <dgm:prSet/>
      <dgm:spPr/>
      <dgm:t>
        <a:bodyPr/>
        <a:lstStyle/>
        <a:p>
          <a:endParaRPr lang="en-US"/>
        </a:p>
      </dgm:t>
    </dgm:pt>
    <dgm:pt modelId="{C26CD59C-ADA6-4C99-A613-315341F72341}">
      <dgm:prSet/>
      <dgm:spPr/>
      <dgm:t>
        <a:bodyPr/>
        <a:lstStyle/>
        <a:p>
          <a:endParaRPr lang="en-US"/>
        </a:p>
      </dgm:t>
    </dgm:pt>
    <dgm:pt modelId="{7D547B02-6649-43FE-960C-67839D1DC757}" type="parTrans" cxnId="{F85F480B-5E34-4FDC-9735-30637D65784F}">
      <dgm:prSet/>
      <dgm:spPr/>
      <dgm:t>
        <a:bodyPr/>
        <a:lstStyle/>
        <a:p>
          <a:endParaRPr lang="en-US"/>
        </a:p>
      </dgm:t>
    </dgm:pt>
    <dgm:pt modelId="{4037BDEB-5AA0-46A9-9552-55A2FDF39C1B}" type="sibTrans" cxnId="{F85F480B-5E34-4FDC-9735-30637D65784F}">
      <dgm:prSet/>
      <dgm:spPr/>
      <dgm:t>
        <a:bodyPr/>
        <a:lstStyle/>
        <a:p>
          <a:endParaRPr lang="en-US"/>
        </a:p>
      </dgm:t>
    </dgm:pt>
    <dgm:pt modelId="{FB6509CB-E0C0-4BDE-AD00-961C264BDC97}">
      <dgm:prSet/>
      <dgm:spPr/>
      <dgm:t>
        <a:bodyPr/>
        <a:lstStyle/>
        <a:p>
          <a:r>
            <a:rPr lang="en-US" smtClean="0"/>
            <a:t>Cron job</a:t>
          </a:r>
          <a:endParaRPr lang="en-US" dirty="0"/>
        </a:p>
      </dgm:t>
    </dgm:pt>
    <dgm:pt modelId="{59C19EBE-00EC-42E3-AAB5-355EFDDB01A6}" type="parTrans" cxnId="{D4AD7136-B31A-444A-8678-6F5560800BF1}">
      <dgm:prSet/>
      <dgm:spPr/>
      <dgm:t>
        <a:bodyPr/>
        <a:lstStyle/>
        <a:p>
          <a:endParaRPr lang="en-US"/>
        </a:p>
      </dgm:t>
    </dgm:pt>
    <dgm:pt modelId="{B3F47C22-2959-42E3-BC79-96C40B57C68F}" type="sibTrans" cxnId="{D4AD7136-B31A-444A-8678-6F5560800BF1}">
      <dgm:prSet/>
      <dgm:spPr/>
      <dgm:t>
        <a:bodyPr/>
        <a:lstStyle/>
        <a:p>
          <a:endParaRPr lang="en-US"/>
        </a:p>
      </dgm:t>
    </dgm:pt>
    <dgm:pt modelId="{F6AB2843-333B-4639-97F4-85433D771AAC}">
      <dgm:prSet/>
      <dgm:spPr/>
      <dgm:t>
        <a:bodyPr/>
        <a:lstStyle/>
        <a:p>
          <a:r>
            <a:rPr lang="en-US" smtClean="0"/>
            <a:t>GUI implementation</a:t>
          </a:r>
          <a:endParaRPr lang="en-US" dirty="0"/>
        </a:p>
      </dgm:t>
    </dgm:pt>
    <dgm:pt modelId="{EE86C76C-18EF-4442-8660-7629154386E9}" type="sibTrans" cxnId="{8A9C8E56-4858-4AAE-933C-151C5F5F9E4D}">
      <dgm:prSet/>
      <dgm:spPr/>
      <dgm:t>
        <a:bodyPr/>
        <a:lstStyle/>
        <a:p>
          <a:endParaRPr lang="en-US"/>
        </a:p>
      </dgm:t>
    </dgm:pt>
    <dgm:pt modelId="{5283057D-6962-48B3-945A-EA652651CA22}" type="parTrans" cxnId="{8A9C8E56-4858-4AAE-933C-151C5F5F9E4D}">
      <dgm:prSet/>
      <dgm:spPr/>
      <dgm:t>
        <a:bodyPr/>
        <a:lstStyle/>
        <a:p>
          <a:endParaRPr lang="en-US"/>
        </a:p>
      </dgm:t>
    </dgm:pt>
    <dgm:pt modelId="{3975E33B-E736-4231-BCDF-1F1B822C3F51}">
      <dgm:prSet/>
      <dgm:spPr/>
      <dgm:t>
        <a:bodyPr/>
        <a:lstStyle/>
        <a:p>
          <a:r>
            <a:rPr lang="en-US" smtClean="0"/>
            <a:t>Filters Implementation</a:t>
          </a:r>
          <a:endParaRPr lang="en-US" dirty="0"/>
        </a:p>
      </dgm:t>
    </dgm:pt>
    <dgm:pt modelId="{240D73D6-5746-4355-B5AE-DB45E0299B52}" type="parTrans" cxnId="{7F390EE8-D26D-47D8-A7EC-97838C2A9ABA}">
      <dgm:prSet/>
      <dgm:spPr/>
      <dgm:t>
        <a:bodyPr/>
        <a:lstStyle/>
        <a:p>
          <a:endParaRPr lang="en-US"/>
        </a:p>
      </dgm:t>
    </dgm:pt>
    <dgm:pt modelId="{FFD0479F-2E01-4B84-B54B-1840F6251CE9}" type="sibTrans" cxnId="{7F390EE8-D26D-47D8-A7EC-97838C2A9ABA}">
      <dgm:prSet/>
      <dgm:spPr/>
      <dgm:t>
        <a:bodyPr/>
        <a:lstStyle/>
        <a:p>
          <a:endParaRPr lang="en-US"/>
        </a:p>
      </dgm:t>
    </dgm:pt>
    <dgm:pt modelId="{5E27CFBF-DA75-4A00-AD55-3FD167A2B88C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694E1640-DA97-4DF9-9370-DD41EC581480}" type="parTrans" cxnId="{AFDCE047-ACFD-41A3-A538-8CDE698DBC40}">
      <dgm:prSet/>
      <dgm:spPr/>
      <dgm:t>
        <a:bodyPr/>
        <a:lstStyle/>
        <a:p>
          <a:endParaRPr lang="en-US"/>
        </a:p>
      </dgm:t>
    </dgm:pt>
    <dgm:pt modelId="{D205457F-40C6-4C16-B611-B5FEFC5BF073}" type="sibTrans" cxnId="{AFDCE047-ACFD-41A3-A538-8CDE698DBC40}">
      <dgm:prSet/>
      <dgm:spPr/>
      <dgm:t>
        <a:bodyPr/>
        <a:lstStyle/>
        <a:p>
          <a:endParaRPr lang="en-US"/>
        </a:p>
      </dgm:t>
    </dgm:pt>
    <dgm:pt modelId="{08C1AF35-F4AB-4432-8409-541DAB3495EB}" type="pres">
      <dgm:prSet presAssocID="{E3892F14-B4AD-4299-BE16-4AFDA33F6D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08057B-F444-4EA1-81CF-9B075A2A7517}" type="pres">
      <dgm:prSet presAssocID="{736701E4-31D5-4A43-8E88-73AC84489306}" presName="root" presStyleCnt="0"/>
      <dgm:spPr/>
    </dgm:pt>
    <dgm:pt modelId="{F4D9CDD0-5D12-46B9-A65C-DE2579309487}" type="pres">
      <dgm:prSet presAssocID="{736701E4-31D5-4A43-8E88-73AC84489306}" presName="rootComposite" presStyleCnt="0"/>
      <dgm:spPr/>
    </dgm:pt>
    <dgm:pt modelId="{12F55B1E-749A-4064-89D2-16C8DF1B9850}" type="pres">
      <dgm:prSet presAssocID="{736701E4-31D5-4A43-8E88-73AC84489306}" presName="rootText" presStyleLbl="node1" presStyleIdx="0" presStyleCnt="4"/>
      <dgm:spPr/>
      <dgm:t>
        <a:bodyPr/>
        <a:lstStyle/>
        <a:p>
          <a:endParaRPr lang="en-US"/>
        </a:p>
      </dgm:t>
    </dgm:pt>
    <dgm:pt modelId="{851190E4-0AFB-4488-84FD-8CB5DF4E5E90}" type="pres">
      <dgm:prSet presAssocID="{736701E4-31D5-4A43-8E88-73AC84489306}" presName="rootConnector" presStyleLbl="node1" presStyleIdx="0" presStyleCnt="4"/>
      <dgm:spPr/>
      <dgm:t>
        <a:bodyPr/>
        <a:lstStyle/>
        <a:p>
          <a:endParaRPr lang="en-US"/>
        </a:p>
      </dgm:t>
    </dgm:pt>
    <dgm:pt modelId="{79B2BF60-53C1-4D8B-9A55-93150E30A008}" type="pres">
      <dgm:prSet presAssocID="{736701E4-31D5-4A43-8E88-73AC84489306}" presName="childShape" presStyleCnt="0"/>
      <dgm:spPr/>
    </dgm:pt>
    <dgm:pt modelId="{0EEEE353-ECFB-421C-B215-E6A0BFF36E4E}" type="pres">
      <dgm:prSet presAssocID="{C8E717ED-C5BE-428C-8990-8AED21602A81}" presName="Name13" presStyleLbl="parChTrans1D2" presStyleIdx="0" presStyleCnt="14"/>
      <dgm:spPr/>
      <dgm:t>
        <a:bodyPr/>
        <a:lstStyle/>
        <a:p>
          <a:endParaRPr lang="en-US"/>
        </a:p>
      </dgm:t>
    </dgm:pt>
    <dgm:pt modelId="{283ADB0B-80D7-4CB6-9C63-6FBA5C4E0229}" type="pres">
      <dgm:prSet presAssocID="{CBD05412-0312-48C8-AFAB-8E5AEDDAE6B3}" presName="childText" presStyleLbl="bgAcc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B05CE-C06C-41E5-8EEE-AED8F6FBBFA7}" type="pres">
      <dgm:prSet presAssocID="{10599CC6-EBA0-45C2-956C-66A1A0C104F8}" presName="Name13" presStyleLbl="parChTrans1D2" presStyleIdx="1" presStyleCnt="14"/>
      <dgm:spPr/>
      <dgm:t>
        <a:bodyPr/>
        <a:lstStyle/>
        <a:p>
          <a:endParaRPr lang="en-US"/>
        </a:p>
      </dgm:t>
    </dgm:pt>
    <dgm:pt modelId="{29505FAB-718C-49A7-8707-C6849CBE4593}" type="pres">
      <dgm:prSet presAssocID="{5B22AF0D-2D60-4837-AEF6-33BF08A81D4E}" presName="childText" presStyleLbl="bgAcc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7C300-70A9-4217-9C03-A55785E0CAD4}" type="pres">
      <dgm:prSet presAssocID="{17B5C8EC-C172-4FB2-A0FB-DD77D55E5F6C}" presName="root" presStyleCnt="0"/>
      <dgm:spPr/>
    </dgm:pt>
    <dgm:pt modelId="{69C3B0C6-B8DE-4014-80E5-803577388DF2}" type="pres">
      <dgm:prSet presAssocID="{17B5C8EC-C172-4FB2-A0FB-DD77D55E5F6C}" presName="rootComposite" presStyleCnt="0"/>
      <dgm:spPr/>
    </dgm:pt>
    <dgm:pt modelId="{FBC308EA-76C0-41DF-8AEE-94CE0E37DBF8}" type="pres">
      <dgm:prSet presAssocID="{17B5C8EC-C172-4FB2-A0FB-DD77D55E5F6C}" presName="rootText" presStyleLbl="node1" presStyleIdx="1" presStyleCnt="4"/>
      <dgm:spPr/>
      <dgm:t>
        <a:bodyPr/>
        <a:lstStyle/>
        <a:p>
          <a:endParaRPr lang="en-US"/>
        </a:p>
      </dgm:t>
    </dgm:pt>
    <dgm:pt modelId="{371B0244-E48F-4BE9-AD7D-822614B3B6BE}" type="pres">
      <dgm:prSet presAssocID="{17B5C8EC-C172-4FB2-A0FB-DD77D55E5F6C}" presName="rootConnector" presStyleLbl="node1" presStyleIdx="1" presStyleCnt="4"/>
      <dgm:spPr/>
      <dgm:t>
        <a:bodyPr/>
        <a:lstStyle/>
        <a:p>
          <a:endParaRPr lang="en-US"/>
        </a:p>
      </dgm:t>
    </dgm:pt>
    <dgm:pt modelId="{007B10CF-C5F4-4588-832C-01E831D2ED62}" type="pres">
      <dgm:prSet presAssocID="{17B5C8EC-C172-4FB2-A0FB-DD77D55E5F6C}" presName="childShape" presStyleCnt="0"/>
      <dgm:spPr/>
    </dgm:pt>
    <dgm:pt modelId="{D58EEDBC-4A7C-425E-9117-25B7BC238A86}" type="pres">
      <dgm:prSet presAssocID="{7F05C8B1-7A76-442C-9225-42406D341449}" presName="Name13" presStyleLbl="parChTrans1D2" presStyleIdx="2" presStyleCnt="14"/>
      <dgm:spPr/>
      <dgm:t>
        <a:bodyPr/>
        <a:lstStyle/>
        <a:p>
          <a:endParaRPr lang="en-US"/>
        </a:p>
      </dgm:t>
    </dgm:pt>
    <dgm:pt modelId="{A0FADF1C-0004-48F6-ACC8-14BD766F73C2}" type="pres">
      <dgm:prSet presAssocID="{4960359E-16F9-48E7-B34A-2D72C4A12414}" presName="childText" presStyleLbl="bgAcc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EDA73-5E94-413F-BD06-2F87739BD02B}" type="pres">
      <dgm:prSet presAssocID="{59C19EBE-00EC-42E3-AAB5-355EFDDB01A6}" presName="Name13" presStyleLbl="parChTrans1D2" presStyleIdx="3" presStyleCnt="14"/>
      <dgm:spPr/>
      <dgm:t>
        <a:bodyPr/>
        <a:lstStyle/>
        <a:p>
          <a:endParaRPr lang="en-US"/>
        </a:p>
      </dgm:t>
    </dgm:pt>
    <dgm:pt modelId="{EB483B02-0A53-4762-A808-22D1D6386D2D}" type="pres">
      <dgm:prSet presAssocID="{FB6509CB-E0C0-4BDE-AD00-961C264BDC97}" presName="childText" presStyleLbl="bgAcc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67B6B-1FC5-494A-9B98-D5C21EB55808}" type="pres">
      <dgm:prSet presAssocID="{240D73D6-5746-4355-B5AE-DB45E0299B52}" presName="Name13" presStyleLbl="parChTrans1D2" presStyleIdx="4" presStyleCnt="14"/>
      <dgm:spPr/>
      <dgm:t>
        <a:bodyPr/>
        <a:lstStyle/>
        <a:p>
          <a:endParaRPr lang="en-US"/>
        </a:p>
      </dgm:t>
    </dgm:pt>
    <dgm:pt modelId="{6B560043-D42C-4475-B91B-652C873EEA5B}" type="pres">
      <dgm:prSet presAssocID="{3975E33B-E736-4231-BCDF-1F1B822C3F51}" presName="childText" presStyleLbl="bgAcc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0711-BFA4-4A56-BF86-B6B118CBB395}" type="pres">
      <dgm:prSet presAssocID="{694E1640-DA97-4DF9-9370-DD41EC581480}" presName="Name13" presStyleLbl="parChTrans1D2" presStyleIdx="5" presStyleCnt="14"/>
      <dgm:spPr/>
      <dgm:t>
        <a:bodyPr/>
        <a:lstStyle/>
        <a:p>
          <a:endParaRPr lang="en-US"/>
        </a:p>
      </dgm:t>
    </dgm:pt>
    <dgm:pt modelId="{B65C0FEF-0ED8-4555-A97A-2921CD543E11}" type="pres">
      <dgm:prSet presAssocID="{5E27CFBF-DA75-4A00-AD55-3FD167A2B88C}" presName="childText" presStyleLbl="bgAcc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D8F5C-29E8-4E0D-AADF-60A3AF2F911E}" type="pres">
      <dgm:prSet presAssocID="{D459EC81-57D3-40FE-83A2-2C687281F213}" presName="root" presStyleCnt="0"/>
      <dgm:spPr/>
    </dgm:pt>
    <dgm:pt modelId="{D6E498D6-88ED-48CE-BC51-B0FE5104B394}" type="pres">
      <dgm:prSet presAssocID="{D459EC81-57D3-40FE-83A2-2C687281F213}" presName="rootComposite" presStyleCnt="0"/>
      <dgm:spPr/>
    </dgm:pt>
    <dgm:pt modelId="{2FF97D4C-A8FA-4FE0-80A8-93ADF617C620}" type="pres">
      <dgm:prSet presAssocID="{D459EC81-57D3-40FE-83A2-2C687281F213}" presName="rootText" presStyleLbl="node1" presStyleIdx="2" presStyleCnt="4"/>
      <dgm:spPr/>
      <dgm:t>
        <a:bodyPr/>
        <a:lstStyle/>
        <a:p>
          <a:endParaRPr lang="en-US"/>
        </a:p>
      </dgm:t>
    </dgm:pt>
    <dgm:pt modelId="{75095F37-D261-4E2E-8FDB-F4638BC2405E}" type="pres">
      <dgm:prSet presAssocID="{D459EC81-57D3-40FE-83A2-2C687281F213}" presName="rootConnector" presStyleLbl="node1" presStyleIdx="2" presStyleCnt="4"/>
      <dgm:spPr/>
      <dgm:t>
        <a:bodyPr/>
        <a:lstStyle/>
        <a:p>
          <a:endParaRPr lang="en-US"/>
        </a:p>
      </dgm:t>
    </dgm:pt>
    <dgm:pt modelId="{9E67DF82-5715-49B7-B9B4-8067610E6824}" type="pres">
      <dgm:prSet presAssocID="{D459EC81-57D3-40FE-83A2-2C687281F213}" presName="childShape" presStyleCnt="0"/>
      <dgm:spPr/>
    </dgm:pt>
    <dgm:pt modelId="{A9490EAE-D252-4C59-9CE1-09F2E6C3C7A1}" type="pres">
      <dgm:prSet presAssocID="{13BA1558-2D1D-4691-92E1-20D70E96ABDB}" presName="Name13" presStyleLbl="parChTrans1D2" presStyleIdx="6" presStyleCnt="14"/>
      <dgm:spPr/>
      <dgm:t>
        <a:bodyPr/>
        <a:lstStyle/>
        <a:p>
          <a:endParaRPr lang="en-US"/>
        </a:p>
      </dgm:t>
    </dgm:pt>
    <dgm:pt modelId="{AEF23781-B1D5-41BE-A57A-E36C20F9B856}" type="pres">
      <dgm:prSet presAssocID="{F1A609E6-6289-4218-A6F5-51B8C99F69E4}" presName="childText" presStyleLbl="bgAcc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6F4B-763E-4849-BF07-AA564C7F997F}" type="pres">
      <dgm:prSet presAssocID="{5283057D-6962-48B3-945A-EA652651CA22}" presName="Name13" presStyleLbl="parChTrans1D2" presStyleIdx="7" presStyleCnt="14"/>
      <dgm:spPr/>
      <dgm:t>
        <a:bodyPr/>
        <a:lstStyle/>
        <a:p>
          <a:endParaRPr lang="en-US"/>
        </a:p>
      </dgm:t>
    </dgm:pt>
    <dgm:pt modelId="{1B5876AA-901B-4ECC-9D8C-6CB3731F2AB1}" type="pres">
      <dgm:prSet presAssocID="{F6AB2843-333B-4639-97F4-85433D771AAC}" presName="childText" presStyleLbl="bgAcc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B5EE8-1774-4B4B-B272-59CF2CC8740F}" type="pres">
      <dgm:prSet presAssocID="{0D38FE9D-BEEE-42B0-BCCA-6F2121A656B3}" presName="Name13" presStyleLbl="parChTrans1D2" presStyleIdx="8" presStyleCnt="14"/>
      <dgm:spPr/>
      <dgm:t>
        <a:bodyPr/>
        <a:lstStyle/>
        <a:p>
          <a:endParaRPr lang="en-US"/>
        </a:p>
      </dgm:t>
    </dgm:pt>
    <dgm:pt modelId="{C05BB7DA-9CDF-4B17-8BE2-097280605AF2}" type="pres">
      <dgm:prSet presAssocID="{69DE65CC-2ADB-4AAF-B18A-FAF0450E4BC6}" presName="childText" presStyleLbl="bgAcc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A922B-51E0-4DDF-964D-96603E306113}" type="pres">
      <dgm:prSet presAssocID="{7D547B02-6649-43FE-960C-67839D1DC757}" presName="Name13" presStyleLbl="parChTrans1D2" presStyleIdx="9" presStyleCnt="14"/>
      <dgm:spPr/>
      <dgm:t>
        <a:bodyPr/>
        <a:lstStyle/>
        <a:p>
          <a:endParaRPr lang="en-US"/>
        </a:p>
      </dgm:t>
    </dgm:pt>
    <dgm:pt modelId="{E769BF28-6258-4F18-888D-9501F4EE3803}" type="pres">
      <dgm:prSet presAssocID="{C26CD59C-ADA6-4C99-A613-315341F72341}" presName="childText" presStyleLbl="bgAcc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245D3-99E8-499A-AC28-18331932A8E6}" type="pres">
      <dgm:prSet presAssocID="{41988B02-60A0-44B9-8D22-9FA8C83D47A6}" presName="root" presStyleCnt="0"/>
      <dgm:spPr/>
    </dgm:pt>
    <dgm:pt modelId="{B99A9600-6F48-42C0-A9CA-067DF8CD449C}" type="pres">
      <dgm:prSet presAssocID="{41988B02-60A0-44B9-8D22-9FA8C83D47A6}" presName="rootComposite" presStyleCnt="0"/>
      <dgm:spPr/>
    </dgm:pt>
    <dgm:pt modelId="{CF531091-6F23-4FFC-8A7C-357AAE0A4730}" type="pres">
      <dgm:prSet presAssocID="{41988B02-60A0-44B9-8D22-9FA8C83D47A6}" presName="rootText" presStyleLbl="node1" presStyleIdx="3" presStyleCnt="4"/>
      <dgm:spPr/>
      <dgm:t>
        <a:bodyPr/>
        <a:lstStyle/>
        <a:p>
          <a:endParaRPr lang="en-US"/>
        </a:p>
      </dgm:t>
    </dgm:pt>
    <dgm:pt modelId="{30A8767A-1572-40BA-AC3D-2A916C57EFDB}" type="pres">
      <dgm:prSet presAssocID="{41988B02-60A0-44B9-8D22-9FA8C83D47A6}" presName="rootConnector" presStyleLbl="node1" presStyleIdx="3" presStyleCnt="4"/>
      <dgm:spPr/>
      <dgm:t>
        <a:bodyPr/>
        <a:lstStyle/>
        <a:p>
          <a:endParaRPr lang="en-US"/>
        </a:p>
      </dgm:t>
    </dgm:pt>
    <dgm:pt modelId="{4AD620A5-C810-412A-BD07-97A2F606799A}" type="pres">
      <dgm:prSet presAssocID="{41988B02-60A0-44B9-8D22-9FA8C83D47A6}" presName="childShape" presStyleCnt="0"/>
      <dgm:spPr/>
    </dgm:pt>
    <dgm:pt modelId="{90FF6CFF-363F-45A5-869F-83D8533C3700}" type="pres">
      <dgm:prSet presAssocID="{AFB4CE1E-6977-4F34-983C-22FB4C33C599}" presName="Name13" presStyleLbl="parChTrans1D2" presStyleIdx="10" presStyleCnt="14"/>
      <dgm:spPr/>
      <dgm:t>
        <a:bodyPr/>
        <a:lstStyle/>
        <a:p>
          <a:endParaRPr lang="en-US"/>
        </a:p>
      </dgm:t>
    </dgm:pt>
    <dgm:pt modelId="{EA9F0A05-6551-4BA5-84B0-59437125DD83}" type="pres">
      <dgm:prSet presAssocID="{D5FDAA6C-0881-4CA4-97E9-DA592ECF644A}" presName="childText" presStyleLbl="bgAcc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583D8-FE06-4386-96D9-4B4374EA6BF3}" type="pres">
      <dgm:prSet presAssocID="{BC0E9E8A-93D6-41D9-9332-99F8C7BA3D2D}" presName="Name13" presStyleLbl="parChTrans1D2" presStyleIdx="11" presStyleCnt="14"/>
      <dgm:spPr/>
      <dgm:t>
        <a:bodyPr/>
        <a:lstStyle/>
        <a:p>
          <a:endParaRPr lang="en-US"/>
        </a:p>
      </dgm:t>
    </dgm:pt>
    <dgm:pt modelId="{FCFB55F3-2509-4DEF-A5B6-CF98D6299B78}" type="pres">
      <dgm:prSet presAssocID="{55160594-46DC-4F8D-B494-DCCF2D8E9CEC}" presName="childText" presStyleLbl="bgAcc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AB8C0-E163-42A6-ACE4-96D5B1051927}" type="pres">
      <dgm:prSet presAssocID="{10592EF3-6A5E-4A6E-80FA-CCB823F7AB3E}" presName="Name13" presStyleLbl="parChTrans1D2" presStyleIdx="12" presStyleCnt="14"/>
      <dgm:spPr/>
      <dgm:t>
        <a:bodyPr/>
        <a:lstStyle/>
        <a:p>
          <a:endParaRPr lang="en-US"/>
        </a:p>
      </dgm:t>
    </dgm:pt>
    <dgm:pt modelId="{ABC616A4-3BC4-4389-8C42-219E4907E96A}" type="pres">
      <dgm:prSet presAssocID="{BBE77EE5-8040-4E2C-98C3-128EEB78766E}" presName="childText" presStyleLbl="bgAcc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6625D-862D-43C3-B27D-07A498659AE3}" type="pres">
      <dgm:prSet presAssocID="{0050336A-98A7-4E56-925D-45BED3D04889}" presName="Name13" presStyleLbl="parChTrans1D2" presStyleIdx="13" presStyleCnt="14"/>
      <dgm:spPr/>
      <dgm:t>
        <a:bodyPr/>
        <a:lstStyle/>
        <a:p>
          <a:endParaRPr lang="en-US"/>
        </a:p>
      </dgm:t>
    </dgm:pt>
    <dgm:pt modelId="{0211B1B5-CB61-4218-9B48-97BAD8C94A54}" type="pres">
      <dgm:prSet presAssocID="{FC7EBA83-5E7D-4D3B-A8DF-DC53F2E7FD5A}" presName="childText" presStyleLbl="bgAcc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CAFF9-76EE-4B48-A432-A2BA5290489C}" srcId="{41988B02-60A0-44B9-8D22-9FA8C83D47A6}" destId="{BBE77EE5-8040-4E2C-98C3-128EEB78766E}" srcOrd="2" destOrd="0" parTransId="{10592EF3-6A5E-4A6E-80FA-CCB823F7AB3E}" sibTransId="{A2CF7D31-A42D-4040-9B3D-FAD3D919C89E}"/>
    <dgm:cxn modelId="{D4AD7136-B31A-444A-8678-6F5560800BF1}" srcId="{17B5C8EC-C172-4FB2-A0FB-DD77D55E5F6C}" destId="{FB6509CB-E0C0-4BDE-AD00-961C264BDC97}" srcOrd="1" destOrd="0" parTransId="{59C19EBE-00EC-42E3-AAB5-355EFDDB01A6}" sibTransId="{B3F47C22-2959-42E3-BC79-96C40B57C68F}"/>
    <dgm:cxn modelId="{E6F88FE0-02EE-482D-86C9-86984FF8242A}" srcId="{41988B02-60A0-44B9-8D22-9FA8C83D47A6}" destId="{55160594-46DC-4F8D-B494-DCCF2D8E9CEC}" srcOrd="1" destOrd="0" parTransId="{BC0E9E8A-93D6-41D9-9332-99F8C7BA3D2D}" sibTransId="{10945B42-B4A2-4B0E-8B6D-9C3D4D63C811}"/>
    <dgm:cxn modelId="{60483B59-8F4F-44B8-AFD8-70C7514D6991}" type="presOf" srcId="{FC7EBA83-5E7D-4D3B-A8DF-DC53F2E7FD5A}" destId="{0211B1B5-CB61-4218-9B48-97BAD8C94A54}" srcOrd="0" destOrd="0" presId="urn:microsoft.com/office/officeart/2005/8/layout/hierarchy3"/>
    <dgm:cxn modelId="{0C9EA686-A528-4C26-ACC5-4E7578188DE1}" type="presOf" srcId="{736701E4-31D5-4A43-8E88-73AC84489306}" destId="{12F55B1E-749A-4064-89D2-16C8DF1B9850}" srcOrd="0" destOrd="0" presId="urn:microsoft.com/office/officeart/2005/8/layout/hierarchy3"/>
    <dgm:cxn modelId="{EB03AD8F-48B6-4BB5-BA62-F618D013FEEE}" type="presOf" srcId="{D5FDAA6C-0881-4CA4-97E9-DA592ECF644A}" destId="{EA9F0A05-6551-4BA5-84B0-59437125DD83}" srcOrd="0" destOrd="0" presId="urn:microsoft.com/office/officeart/2005/8/layout/hierarchy3"/>
    <dgm:cxn modelId="{F4C58A25-FC75-44A0-B022-5A0CCE887C49}" srcId="{E3892F14-B4AD-4299-BE16-4AFDA33F6DE6}" destId="{17B5C8EC-C172-4FB2-A0FB-DD77D55E5F6C}" srcOrd="1" destOrd="0" parTransId="{1FF1EFCD-5906-4313-A07D-EBD27F6EEE99}" sibTransId="{99891E3D-04C9-4726-99E1-10D201DB34EB}"/>
    <dgm:cxn modelId="{72A49580-86AD-4E7B-9C0C-D581B6847B8C}" type="presOf" srcId="{17B5C8EC-C172-4FB2-A0FB-DD77D55E5F6C}" destId="{371B0244-E48F-4BE9-AD7D-822614B3B6BE}" srcOrd="1" destOrd="0" presId="urn:microsoft.com/office/officeart/2005/8/layout/hierarchy3"/>
    <dgm:cxn modelId="{9D3303A5-D3F5-44B4-9B4B-C6FC079101F7}" srcId="{17B5C8EC-C172-4FB2-A0FB-DD77D55E5F6C}" destId="{4960359E-16F9-48E7-B34A-2D72C4A12414}" srcOrd="0" destOrd="0" parTransId="{7F05C8B1-7A76-442C-9225-42406D341449}" sibTransId="{3BC4CF76-1B3B-4ABC-8165-A26A6EB1DD56}"/>
    <dgm:cxn modelId="{E37A3AEF-C3A9-449B-802E-29646FF294B5}" srcId="{736701E4-31D5-4A43-8E88-73AC84489306}" destId="{CBD05412-0312-48C8-AFAB-8E5AEDDAE6B3}" srcOrd="0" destOrd="0" parTransId="{C8E717ED-C5BE-428C-8990-8AED21602A81}" sibTransId="{6A026659-D7DC-437D-96FE-42139A7E7737}"/>
    <dgm:cxn modelId="{5340DD2A-6096-42B0-8D52-0FEF01638915}" type="presOf" srcId="{13BA1558-2D1D-4691-92E1-20D70E96ABDB}" destId="{A9490EAE-D252-4C59-9CE1-09F2E6C3C7A1}" srcOrd="0" destOrd="0" presId="urn:microsoft.com/office/officeart/2005/8/layout/hierarchy3"/>
    <dgm:cxn modelId="{E6AE756C-8231-42DF-A221-5037A198B1D5}" srcId="{E3892F14-B4AD-4299-BE16-4AFDA33F6DE6}" destId="{41988B02-60A0-44B9-8D22-9FA8C83D47A6}" srcOrd="3" destOrd="0" parTransId="{D3E94E01-41A7-4A0F-9B9A-844CF71FFC88}" sibTransId="{28999A93-79DE-40E8-9AD5-C80198315A90}"/>
    <dgm:cxn modelId="{9ADB8D13-AD8D-4A67-A05A-AB8DDA55C590}" type="presOf" srcId="{41988B02-60A0-44B9-8D22-9FA8C83D47A6}" destId="{CF531091-6F23-4FFC-8A7C-357AAE0A4730}" srcOrd="0" destOrd="0" presId="urn:microsoft.com/office/officeart/2005/8/layout/hierarchy3"/>
    <dgm:cxn modelId="{ECB32205-BF6E-4001-9CF2-160B8A6FBE29}" type="presOf" srcId="{FB6509CB-E0C0-4BDE-AD00-961C264BDC97}" destId="{EB483B02-0A53-4762-A808-22D1D6386D2D}" srcOrd="0" destOrd="0" presId="urn:microsoft.com/office/officeart/2005/8/layout/hierarchy3"/>
    <dgm:cxn modelId="{0D71315E-B5ED-4CD7-A3A5-EEDAD5B85EC8}" type="presOf" srcId="{CBD05412-0312-48C8-AFAB-8E5AEDDAE6B3}" destId="{283ADB0B-80D7-4CB6-9C63-6FBA5C4E0229}" srcOrd="0" destOrd="0" presId="urn:microsoft.com/office/officeart/2005/8/layout/hierarchy3"/>
    <dgm:cxn modelId="{76594177-B707-494B-A39C-E6189457F927}" type="presOf" srcId="{17B5C8EC-C172-4FB2-A0FB-DD77D55E5F6C}" destId="{FBC308EA-76C0-41DF-8AEE-94CE0E37DBF8}" srcOrd="0" destOrd="0" presId="urn:microsoft.com/office/officeart/2005/8/layout/hierarchy3"/>
    <dgm:cxn modelId="{8A9C8E56-4858-4AAE-933C-151C5F5F9E4D}" srcId="{D459EC81-57D3-40FE-83A2-2C687281F213}" destId="{F6AB2843-333B-4639-97F4-85433D771AAC}" srcOrd="1" destOrd="0" parTransId="{5283057D-6962-48B3-945A-EA652651CA22}" sibTransId="{EE86C76C-18EF-4442-8660-7629154386E9}"/>
    <dgm:cxn modelId="{F85F480B-5E34-4FDC-9735-30637D65784F}" srcId="{D459EC81-57D3-40FE-83A2-2C687281F213}" destId="{C26CD59C-ADA6-4C99-A613-315341F72341}" srcOrd="3" destOrd="0" parTransId="{7D547B02-6649-43FE-960C-67839D1DC757}" sibTransId="{4037BDEB-5AA0-46A9-9552-55A2FDF39C1B}"/>
    <dgm:cxn modelId="{86EA741C-046C-45A6-B861-FB3F2BBE5C30}" type="presOf" srcId="{736701E4-31D5-4A43-8E88-73AC84489306}" destId="{851190E4-0AFB-4488-84FD-8CB5DF4E5E90}" srcOrd="1" destOrd="0" presId="urn:microsoft.com/office/officeart/2005/8/layout/hierarchy3"/>
    <dgm:cxn modelId="{7D46F93D-D042-49A6-A9A8-5BB81A27AF84}" srcId="{41988B02-60A0-44B9-8D22-9FA8C83D47A6}" destId="{FC7EBA83-5E7D-4D3B-A8DF-DC53F2E7FD5A}" srcOrd="3" destOrd="0" parTransId="{0050336A-98A7-4E56-925D-45BED3D04889}" sibTransId="{EC789E58-B116-45C1-B81F-EF29BD95DD24}"/>
    <dgm:cxn modelId="{DC47AD16-03D8-4C3D-9D9E-1B028ABC088D}" type="presOf" srcId="{55160594-46DC-4F8D-B494-DCCF2D8E9CEC}" destId="{FCFB55F3-2509-4DEF-A5B6-CF98D6299B78}" srcOrd="0" destOrd="0" presId="urn:microsoft.com/office/officeart/2005/8/layout/hierarchy3"/>
    <dgm:cxn modelId="{CEC5CA7B-0A96-4E52-A932-83F536F8A65F}" srcId="{E3892F14-B4AD-4299-BE16-4AFDA33F6DE6}" destId="{736701E4-31D5-4A43-8E88-73AC84489306}" srcOrd="0" destOrd="0" parTransId="{8794C96F-5100-4EF1-8B54-9F2F2E65FE51}" sibTransId="{0D008978-9FC0-474D-8E22-1FCA04A2193E}"/>
    <dgm:cxn modelId="{D10EA1EF-8470-40EC-8BB7-C1F6D0F4DFC2}" srcId="{736701E4-31D5-4A43-8E88-73AC84489306}" destId="{5B22AF0D-2D60-4837-AEF6-33BF08A81D4E}" srcOrd="1" destOrd="0" parTransId="{10599CC6-EBA0-45C2-956C-66A1A0C104F8}" sibTransId="{AC18451E-CD11-4B35-9EA9-53AC614F9152}"/>
    <dgm:cxn modelId="{E8F2DEB1-8357-44E8-A8C4-F94EE8898E8D}" type="presOf" srcId="{41988B02-60A0-44B9-8D22-9FA8C83D47A6}" destId="{30A8767A-1572-40BA-AC3D-2A916C57EFDB}" srcOrd="1" destOrd="0" presId="urn:microsoft.com/office/officeart/2005/8/layout/hierarchy3"/>
    <dgm:cxn modelId="{F4E68C65-3E85-4A3E-9282-39B5BA14E14A}" type="presOf" srcId="{0D38FE9D-BEEE-42B0-BCCA-6F2121A656B3}" destId="{256B5EE8-1774-4B4B-B272-59CF2CC8740F}" srcOrd="0" destOrd="0" presId="urn:microsoft.com/office/officeart/2005/8/layout/hierarchy3"/>
    <dgm:cxn modelId="{3A384924-CAE1-4E31-8C31-979A33B2E36E}" type="presOf" srcId="{BBE77EE5-8040-4E2C-98C3-128EEB78766E}" destId="{ABC616A4-3BC4-4389-8C42-219E4907E96A}" srcOrd="0" destOrd="0" presId="urn:microsoft.com/office/officeart/2005/8/layout/hierarchy3"/>
    <dgm:cxn modelId="{477D3A6D-422E-41B2-93C8-717C40E8B776}" srcId="{41988B02-60A0-44B9-8D22-9FA8C83D47A6}" destId="{D5FDAA6C-0881-4CA4-97E9-DA592ECF644A}" srcOrd="0" destOrd="0" parTransId="{AFB4CE1E-6977-4F34-983C-22FB4C33C599}" sibTransId="{4DF00E25-EC54-4954-9272-31BFD67F9D82}"/>
    <dgm:cxn modelId="{FDEE8629-B662-49C8-9F42-8306F23DE78A}" type="presOf" srcId="{5E27CFBF-DA75-4A00-AD55-3FD167A2B88C}" destId="{B65C0FEF-0ED8-4555-A97A-2921CD543E11}" srcOrd="0" destOrd="0" presId="urn:microsoft.com/office/officeart/2005/8/layout/hierarchy3"/>
    <dgm:cxn modelId="{D36D1045-E560-44A2-A68B-2FE4629D7BFB}" type="presOf" srcId="{7F05C8B1-7A76-442C-9225-42406D341449}" destId="{D58EEDBC-4A7C-425E-9117-25B7BC238A86}" srcOrd="0" destOrd="0" presId="urn:microsoft.com/office/officeart/2005/8/layout/hierarchy3"/>
    <dgm:cxn modelId="{C4E722B5-727F-42D6-93FD-26FECD14A1D8}" type="presOf" srcId="{10599CC6-EBA0-45C2-956C-66A1A0C104F8}" destId="{C5CB05CE-C06C-41E5-8EEE-AED8F6FBBFA7}" srcOrd="0" destOrd="0" presId="urn:microsoft.com/office/officeart/2005/8/layout/hierarchy3"/>
    <dgm:cxn modelId="{1C50C2F3-E530-4B40-9EE5-C429C216D49D}" type="presOf" srcId="{D459EC81-57D3-40FE-83A2-2C687281F213}" destId="{2FF97D4C-A8FA-4FE0-80A8-93ADF617C620}" srcOrd="0" destOrd="0" presId="urn:microsoft.com/office/officeart/2005/8/layout/hierarchy3"/>
    <dgm:cxn modelId="{AFDCE047-ACFD-41A3-A538-8CDE698DBC40}" srcId="{17B5C8EC-C172-4FB2-A0FB-DD77D55E5F6C}" destId="{5E27CFBF-DA75-4A00-AD55-3FD167A2B88C}" srcOrd="3" destOrd="0" parTransId="{694E1640-DA97-4DF9-9370-DD41EC581480}" sibTransId="{D205457F-40C6-4C16-B611-B5FEFC5BF073}"/>
    <dgm:cxn modelId="{300A2ADC-D41B-489E-AFA8-3C51522BE0C2}" type="presOf" srcId="{C26CD59C-ADA6-4C99-A613-315341F72341}" destId="{E769BF28-6258-4F18-888D-9501F4EE3803}" srcOrd="0" destOrd="0" presId="urn:microsoft.com/office/officeart/2005/8/layout/hierarchy3"/>
    <dgm:cxn modelId="{094791BF-632D-4BDB-993E-D1322D189CBF}" srcId="{E3892F14-B4AD-4299-BE16-4AFDA33F6DE6}" destId="{D459EC81-57D3-40FE-83A2-2C687281F213}" srcOrd="2" destOrd="0" parTransId="{D1392714-1374-4155-AF2A-8BDABEDD9869}" sibTransId="{CC2D7A16-EE9B-4342-94D6-C583C67B7AA3}"/>
    <dgm:cxn modelId="{9DE1C233-44BB-4360-9A8A-DBB42831CCC6}" type="presOf" srcId="{59C19EBE-00EC-42E3-AAB5-355EFDDB01A6}" destId="{D11EDA73-5E94-413F-BD06-2F87739BD02B}" srcOrd="0" destOrd="0" presId="urn:microsoft.com/office/officeart/2005/8/layout/hierarchy3"/>
    <dgm:cxn modelId="{A2472E3F-91D8-40D1-8EEE-22933946B8E9}" type="presOf" srcId="{5283057D-6962-48B3-945A-EA652651CA22}" destId="{6E7B6F4B-763E-4849-BF07-AA564C7F997F}" srcOrd="0" destOrd="0" presId="urn:microsoft.com/office/officeart/2005/8/layout/hierarchy3"/>
    <dgm:cxn modelId="{9CED07FF-E51D-437C-ACE2-DC421B43ED33}" type="presOf" srcId="{69DE65CC-2ADB-4AAF-B18A-FAF0450E4BC6}" destId="{C05BB7DA-9CDF-4B17-8BE2-097280605AF2}" srcOrd="0" destOrd="0" presId="urn:microsoft.com/office/officeart/2005/8/layout/hierarchy3"/>
    <dgm:cxn modelId="{7F390EE8-D26D-47D8-A7EC-97838C2A9ABA}" srcId="{17B5C8EC-C172-4FB2-A0FB-DD77D55E5F6C}" destId="{3975E33B-E736-4231-BCDF-1F1B822C3F51}" srcOrd="2" destOrd="0" parTransId="{240D73D6-5746-4355-B5AE-DB45E0299B52}" sibTransId="{FFD0479F-2E01-4B84-B54B-1840F6251CE9}"/>
    <dgm:cxn modelId="{82C68C87-1A59-4B07-96D3-BA0335ED2F57}" srcId="{D459EC81-57D3-40FE-83A2-2C687281F213}" destId="{69DE65CC-2ADB-4AAF-B18A-FAF0450E4BC6}" srcOrd="2" destOrd="0" parTransId="{0D38FE9D-BEEE-42B0-BCCA-6F2121A656B3}" sibTransId="{8F1BC2EA-42E7-477B-AAA9-6D7F6A8A5046}"/>
    <dgm:cxn modelId="{43D8EE16-434E-4BCE-BA7A-F0D6C876D0DA}" type="presOf" srcId="{694E1640-DA97-4DF9-9370-DD41EC581480}" destId="{FD1D0711-BFA4-4A56-BF86-B6B118CBB395}" srcOrd="0" destOrd="0" presId="urn:microsoft.com/office/officeart/2005/8/layout/hierarchy3"/>
    <dgm:cxn modelId="{5384F05D-DEBD-4408-B3F0-42EDFB863FAC}" type="presOf" srcId="{BC0E9E8A-93D6-41D9-9332-99F8C7BA3D2D}" destId="{17B583D8-FE06-4386-96D9-4B4374EA6BF3}" srcOrd="0" destOrd="0" presId="urn:microsoft.com/office/officeart/2005/8/layout/hierarchy3"/>
    <dgm:cxn modelId="{585BE3BC-0293-40F9-8C58-CECCA31DCB98}" type="presOf" srcId="{F6AB2843-333B-4639-97F4-85433D771AAC}" destId="{1B5876AA-901B-4ECC-9D8C-6CB3731F2AB1}" srcOrd="0" destOrd="0" presId="urn:microsoft.com/office/officeart/2005/8/layout/hierarchy3"/>
    <dgm:cxn modelId="{8EA949BF-CF9B-440D-8CAE-387677D5DFB7}" srcId="{D459EC81-57D3-40FE-83A2-2C687281F213}" destId="{F1A609E6-6289-4218-A6F5-51B8C99F69E4}" srcOrd="0" destOrd="0" parTransId="{13BA1558-2D1D-4691-92E1-20D70E96ABDB}" sibTransId="{5732B5A3-FEEC-47C9-949C-0FDFC714F3A4}"/>
    <dgm:cxn modelId="{FE796BE3-1961-4BD2-A891-66C8ECC12E8F}" type="presOf" srcId="{4960359E-16F9-48E7-B34A-2D72C4A12414}" destId="{A0FADF1C-0004-48F6-ACC8-14BD766F73C2}" srcOrd="0" destOrd="0" presId="urn:microsoft.com/office/officeart/2005/8/layout/hierarchy3"/>
    <dgm:cxn modelId="{39D80FB9-2E5D-4400-A822-30165481D445}" type="presOf" srcId="{5B22AF0D-2D60-4837-AEF6-33BF08A81D4E}" destId="{29505FAB-718C-49A7-8707-C6849CBE4593}" srcOrd="0" destOrd="0" presId="urn:microsoft.com/office/officeart/2005/8/layout/hierarchy3"/>
    <dgm:cxn modelId="{BF6A8C3D-2A74-4154-8ACE-5CB59A01DC10}" type="presOf" srcId="{240D73D6-5746-4355-B5AE-DB45E0299B52}" destId="{F4A67B6B-1FC5-494A-9B98-D5C21EB55808}" srcOrd="0" destOrd="0" presId="urn:microsoft.com/office/officeart/2005/8/layout/hierarchy3"/>
    <dgm:cxn modelId="{A3131D68-DF0A-4CA6-B244-C3C3068518E5}" type="presOf" srcId="{10592EF3-6A5E-4A6E-80FA-CCB823F7AB3E}" destId="{722AB8C0-E163-42A6-ACE4-96D5B1051927}" srcOrd="0" destOrd="0" presId="urn:microsoft.com/office/officeart/2005/8/layout/hierarchy3"/>
    <dgm:cxn modelId="{1D72D87F-13FD-468A-8CAB-9F79C34F50EF}" type="presOf" srcId="{D459EC81-57D3-40FE-83A2-2C687281F213}" destId="{75095F37-D261-4E2E-8FDB-F4638BC2405E}" srcOrd="1" destOrd="0" presId="urn:microsoft.com/office/officeart/2005/8/layout/hierarchy3"/>
    <dgm:cxn modelId="{52F6D1C0-A2CC-41A6-8D43-39DB6C82FF70}" type="presOf" srcId="{E3892F14-B4AD-4299-BE16-4AFDA33F6DE6}" destId="{08C1AF35-F4AB-4432-8409-541DAB3495EB}" srcOrd="0" destOrd="0" presId="urn:microsoft.com/office/officeart/2005/8/layout/hierarchy3"/>
    <dgm:cxn modelId="{26590FDA-1A45-4642-B2F0-45F14BCC4241}" type="presOf" srcId="{0050336A-98A7-4E56-925D-45BED3D04889}" destId="{E4C6625D-862D-43C3-B27D-07A498659AE3}" srcOrd="0" destOrd="0" presId="urn:microsoft.com/office/officeart/2005/8/layout/hierarchy3"/>
    <dgm:cxn modelId="{A2D3F1BA-DF9C-456D-8835-9797E404C985}" type="presOf" srcId="{AFB4CE1E-6977-4F34-983C-22FB4C33C599}" destId="{90FF6CFF-363F-45A5-869F-83D8533C3700}" srcOrd="0" destOrd="0" presId="urn:microsoft.com/office/officeart/2005/8/layout/hierarchy3"/>
    <dgm:cxn modelId="{18E23275-9281-4568-AB3F-87E8208EE733}" type="presOf" srcId="{F1A609E6-6289-4218-A6F5-51B8C99F69E4}" destId="{AEF23781-B1D5-41BE-A57A-E36C20F9B856}" srcOrd="0" destOrd="0" presId="urn:microsoft.com/office/officeart/2005/8/layout/hierarchy3"/>
    <dgm:cxn modelId="{DA5EFFB9-0127-4D78-8FA6-467629C2A19C}" type="presOf" srcId="{7D547B02-6649-43FE-960C-67839D1DC757}" destId="{30DA922B-51E0-4DDF-964D-96603E306113}" srcOrd="0" destOrd="0" presId="urn:microsoft.com/office/officeart/2005/8/layout/hierarchy3"/>
    <dgm:cxn modelId="{1A2F098C-2BE9-43D8-A0F1-4EAAD9C9355C}" type="presOf" srcId="{3975E33B-E736-4231-BCDF-1F1B822C3F51}" destId="{6B560043-D42C-4475-B91B-652C873EEA5B}" srcOrd="0" destOrd="0" presId="urn:microsoft.com/office/officeart/2005/8/layout/hierarchy3"/>
    <dgm:cxn modelId="{816622EF-9618-4506-A12C-A6662261080B}" type="presOf" srcId="{C8E717ED-C5BE-428C-8990-8AED21602A81}" destId="{0EEEE353-ECFB-421C-B215-E6A0BFF36E4E}" srcOrd="0" destOrd="0" presId="urn:microsoft.com/office/officeart/2005/8/layout/hierarchy3"/>
    <dgm:cxn modelId="{7C75EAFD-7DD6-497B-98E6-FAA0E637A998}" type="presParOf" srcId="{08C1AF35-F4AB-4432-8409-541DAB3495EB}" destId="{D108057B-F444-4EA1-81CF-9B075A2A7517}" srcOrd="0" destOrd="0" presId="urn:microsoft.com/office/officeart/2005/8/layout/hierarchy3"/>
    <dgm:cxn modelId="{06CAE6F2-E99D-42EA-93CE-2EFEC89258F4}" type="presParOf" srcId="{D108057B-F444-4EA1-81CF-9B075A2A7517}" destId="{F4D9CDD0-5D12-46B9-A65C-DE2579309487}" srcOrd="0" destOrd="0" presId="urn:microsoft.com/office/officeart/2005/8/layout/hierarchy3"/>
    <dgm:cxn modelId="{FF2F0543-FADC-4132-A353-1FA33559656F}" type="presParOf" srcId="{F4D9CDD0-5D12-46B9-A65C-DE2579309487}" destId="{12F55B1E-749A-4064-89D2-16C8DF1B9850}" srcOrd="0" destOrd="0" presId="urn:microsoft.com/office/officeart/2005/8/layout/hierarchy3"/>
    <dgm:cxn modelId="{64E9913B-C5B8-475A-9D32-E78238F45D42}" type="presParOf" srcId="{F4D9CDD0-5D12-46B9-A65C-DE2579309487}" destId="{851190E4-0AFB-4488-84FD-8CB5DF4E5E90}" srcOrd="1" destOrd="0" presId="urn:microsoft.com/office/officeart/2005/8/layout/hierarchy3"/>
    <dgm:cxn modelId="{7029ACB8-5886-4034-B2CF-9EB54D4BB3F1}" type="presParOf" srcId="{D108057B-F444-4EA1-81CF-9B075A2A7517}" destId="{79B2BF60-53C1-4D8B-9A55-93150E30A008}" srcOrd="1" destOrd="0" presId="urn:microsoft.com/office/officeart/2005/8/layout/hierarchy3"/>
    <dgm:cxn modelId="{CFBAF28D-1C6F-42AE-B493-51FB704D6333}" type="presParOf" srcId="{79B2BF60-53C1-4D8B-9A55-93150E30A008}" destId="{0EEEE353-ECFB-421C-B215-E6A0BFF36E4E}" srcOrd="0" destOrd="0" presId="urn:microsoft.com/office/officeart/2005/8/layout/hierarchy3"/>
    <dgm:cxn modelId="{FA546AFA-921F-4D1D-A82A-DD4E3BF47BB3}" type="presParOf" srcId="{79B2BF60-53C1-4D8B-9A55-93150E30A008}" destId="{283ADB0B-80D7-4CB6-9C63-6FBA5C4E0229}" srcOrd="1" destOrd="0" presId="urn:microsoft.com/office/officeart/2005/8/layout/hierarchy3"/>
    <dgm:cxn modelId="{BA1BA99C-FEBF-418F-9021-3210913B104D}" type="presParOf" srcId="{79B2BF60-53C1-4D8B-9A55-93150E30A008}" destId="{C5CB05CE-C06C-41E5-8EEE-AED8F6FBBFA7}" srcOrd="2" destOrd="0" presId="urn:microsoft.com/office/officeart/2005/8/layout/hierarchy3"/>
    <dgm:cxn modelId="{D82406CA-2C5C-4DB1-BB40-4446B3B420B5}" type="presParOf" srcId="{79B2BF60-53C1-4D8B-9A55-93150E30A008}" destId="{29505FAB-718C-49A7-8707-C6849CBE4593}" srcOrd="3" destOrd="0" presId="urn:microsoft.com/office/officeart/2005/8/layout/hierarchy3"/>
    <dgm:cxn modelId="{A6907080-B476-4CB0-AA90-98CFC0A1BC91}" type="presParOf" srcId="{08C1AF35-F4AB-4432-8409-541DAB3495EB}" destId="{80B7C300-70A9-4217-9C03-A55785E0CAD4}" srcOrd="1" destOrd="0" presId="urn:microsoft.com/office/officeart/2005/8/layout/hierarchy3"/>
    <dgm:cxn modelId="{A70FA336-38B2-4747-BAFF-953569F0FFF5}" type="presParOf" srcId="{80B7C300-70A9-4217-9C03-A55785E0CAD4}" destId="{69C3B0C6-B8DE-4014-80E5-803577388DF2}" srcOrd="0" destOrd="0" presId="urn:microsoft.com/office/officeart/2005/8/layout/hierarchy3"/>
    <dgm:cxn modelId="{E4413351-7265-4038-87E7-41967178FD6D}" type="presParOf" srcId="{69C3B0C6-B8DE-4014-80E5-803577388DF2}" destId="{FBC308EA-76C0-41DF-8AEE-94CE0E37DBF8}" srcOrd="0" destOrd="0" presId="urn:microsoft.com/office/officeart/2005/8/layout/hierarchy3"/>
    <dgm:cxn modelId="{A33BFEF8-011E-4DBE-92A2-699C9DAFA3BD}" type="presParOf" srcId="{69C3B0C6-B8DE-4014-80E5-803577388DF2}" destId="{371B0244-E48F-4BE9-AD7D-822614B3B6BE}" srcOrd="1" destOrd="0" presId="urn:microsoft.com/office/officeart/2005/8/layout/hierarchy3"/>
    <dgm:cxn modelId="{7DB11DF8-07DF-4F4F-9F46-8229DBCAFDA2}" type="presParOf" srcId="{80B7C300-70A9-4217-9C03-A55785E0CAD4}" destId="{007B10CF-C5F4-4588-832C-01E831D2ED62}" srcOrd="1" destOrd="0" presId="urn:microsoft.com/office/officeart/2005/8/layout/hierarchy3"/>
    <dgm:cxn modelId="{8AAC1097-7A38-4418-9721-A261C6617864}" type="presParOf" srcId="{007B10CF-C5F4-4588-832C-01E831D2ED62}" destId="{D58EEDBC-4A7C-425E-9117-25B7BC238A86}" srcOrd="0" destOrd="0" presId="urn:microsoft.com/office/officeart/2005/8/layout/hierarchy3"/>
    <dgm:cxn modelId="{C4ADE1D1-7ED3-4075-8912-DD7A33962497}" type="presParOf" srcId="{007B10CF-C5F4-4588-832C-01E831D2ED62}" destId="{A0FADF1C-0004-48F6-ACC8-14BD766F73C2}" srcOrd="1" destOrd="0" presId="urn:microsoft.com/office/officeart/2005/8/layout/hierarchy3"/>
    <dgm:cxn modelId="{7623ED6E-0E00-4686-B1C9-96F9A333B1A2}" type="presParOf" srcId="{007B10CF-C5F4-4588-832C-01E831D2ED62}" destId="{D11EDA73-5E94-413F-BD06-2F87739BD02B}" srcOrd="2" destOrd="0" presId="urn:microsoft.com/office/officeart/2005/8/layout/hierarchy3"/>
    <dgm:cxn modelId="{F60AA9D9-0105-46B5-BE8A-38684418E2CB}" type="presParOf" srcId="{007B10CF-C5F4-4588-832C-01E831D2ED62}" destId="{EB483B02-0A53-4762-A808-22D1D6386D2D}" srcOrd="3" destOrd="0" presId="urn:microsoft.com/office/officeart/2005/8/layout/hierarchy3"/>
    <dgm:cxn modelId="{70DC293A-4232-4B89-AD54-D5A062F5783A}" type="presParOf" srcId="{007B10CF-C5F4-4588-832C-01E831D2ED62}" destId="{F4A67B6B-1FC5-494A-9B98-D5C21EB55808}" srcOrd="4" destOrd="0" presId="urn:microsoft.com/office/officeart/2005/8/layout/hierarchy3"/>
    <dgm:cxn modelId="{C4E5D67A-EFCF-4BE6-A863-4DF4D4FA3A7D}" type="presParOf" srcId="{007B10CF-C5F4-4588-832C-01E831D2ED62}" destId="{6B560043-D42C-4475-B91B-652C873EEA5B}" srcOrd="5" destOrd="0" presId="urn:microsoft.com/office/officeart/2005/8/layout/hierarchy3"/>
    <dgm:cxn modelId="{4C8CE1B5-DC15-456F-8E66-DF536E82633B}" type="presParOf" srcId="{007B10CF-C5F4-4588-832C-01E831D2ED62}" destId="{FD1D0711-BFA4-4A56-BF86-B6B118CBB395}" srcOrd="6" destOrd="0" presId="urn:microsoft.com/office/officeart/2005/8/layout/hierarchy3"/>
    <dgm:cxn modelId="{C275E836-4659-4607-842E-4FC777FAC0DA}" type="presParOf" srcId="{007B10CF-C5F4-4588-832C-01E831D2ED62}" destId="{B65C0FEF-0ED8-4555-A97A-2921CD543E11}" srcOrd="7" destOrd="0" presId="urn:microsoft.com/office/officeart/2005/8/layout/hierarchy3"/>
    <dgm:cxn modelId="{6F01BE20-944C-4537-907E-7080B848F482}" type="presParOf" srcId="{08C1AF35-F4AB-4432-8409-541DAB3495EB}" destId="{F90D8F5C-29E8-4E0D-AADF-60A3AF2F911E}" srcOrd="2" destOrd="0" presId="urn:microsoft.com/office/officeart/2005/8/layout/hierarchy3"/>
    <dgm:cxn modelId="{586B7312-326C-4B48-8BBE-356CFF86F9C5}" type="presParOf" srcId="{F90D8F5C-29E8-4E0D-AADF-60A3AF2F911E}" destId="{D6E498D6-88ED-48CE-BC51-B0FE5104B394}" srcOrd="0" destOrd="0" presId="urn:microsoft.com/office/officeart/2005/8/layout/hierarchy3"/>
    <dgm:cxn modelId="{A8D03BD0-30AB-4FF2-A956-210030647B6C}" type="presParOf" srcId="{D6E498D6-88ED-48CE-BC51-B0FE5104B394}" destId="{2FF97D4C-A8FA-4FE0-80A8-93ADF617C620}" srcOrd="0" destOrd="0" presId="urn:microsoft.com/office/officeart/2005/8/layout/hierarchy3"/>
    <dgm:cxn modelId="{1F22FF25-8F29-48A2-B55D-4013FF7FD17A}" type="presParOf" srcId="{D6E498D6-88ED-48CE-BC51-B0FE5104B394}" destId="{75095F37-D261-4E2E-8FDB-F4638BC2405E}" srcOrd="1" destOrd="0" presId="urn:microsoft.com/office/officeart/2005/8/layout/hierarchy3"/>
    <dgm:cxn modelId="{4E1583A0-37E6-4939-932F-B56D14A0D352}" type="presParOf" srcId="{F90D8F5C-29E8-4E0D-AADF-60A3AF2F911E}" destId="{9E67DF82-5715-49B7-B9B4-8067610E6824}" srcOrd="1" destOrd="0" presId="urn:microsoft.com/office/officeart/2005/8/layout/hierarchy3"/>
    <dgm:cxn modelId="{339B3915-DF33-488B-BDD5-ACE3E93C133F}" type="presParOf" srcId="{9E67DF82-5715-49B7-B9B4-8067610E6824}" destId="{A9490EAE-D252-4C59-9CE1-09F2E6C3C7A1}" srcOrd="0" destOrd="0" presId="urn:microsoft.com/office/officeart/2005/8/layout/hierarchy3"/>
    <dgm:cxn modelId="{70D0EC5E-E89B-4823-ACD1-A98E636DA5CF}" type="presParOf" srcId="{9E67DF82-5715-49B7-B9B4-8067610E6824}" destId="{AEF23781-B1D5-41BE-A57A-E36C20F9B856}" srcOrd="1" destOrd="0" presId="urn:microsoft.com/office/officeart/2005/8/layout/hierarchy3"/>
    <dgm:cxn modelId="{22F8DF35-7A51-4489-A99C-7CA34877C500}" type="presParOf" srcId="{9E67DF82-5715-49B7-B9B4-8067610E6824}" destId="{6E7B6F4B-763E-4849-BF07-AA564C7F997F}" srcOrd="2" destOrd="0" presId="urn:microsoft.com/office/officeart/2005/8/layout/hierarchy3"/>
    <dgm:cxn modelId="{8A99E9EF-4140-437A-BC07-EF7B9AAD5F48}" type="presParOf" srcId="{9E67DF82-5715-49B7-B9B4-8067610E6824}" destId="{1B5876AA-901B-4ECC-9D8C-6CB3731F2AB1}" srcOrd="3" destOrd="0" presId="urn:microsoft.com/office/officeart/2005/8/layout/hierarchy3"/>
    <dgm:cxn modelId="{F5FF310B-C084-4437-9F9D-FC60143E489A}" type="presParOf" srcId="{9E67DF82-5715-49B7-B9B4-8067610E6824}" destId="{256B5EE8-1774-4B4B-B272-59CF2CC8740F}" srcOrd="4" destOrd="0" presId="urn:microsoft.com/office/officeart/2005/8/layout/hierarchy3"/>
    <dgm:cxn modelId="{B32C1B4A-EC45-4E1E-B2FF-D58192AE3D3D}" type="presParOf" srcId="{9E67DF82-5715-49B7-B9B4-8067610E6824}" destId="{C05BB7DA-9CDF-4B17-8BE2-097280605AF2}" srcOrd="5" destOrd="0" presId="urn:microsoft.com/office/officeart/2005/8/layout/hierarchy3"/>
    <dgm:cxn modelId="{9B801AE4-C317-41FC-8D67-D65B5D9639A4}" type="presParOf" srcId="{9E67DF82-5715-49B7-B9B4-8067610E6824}" destId="{30DA922B-51E0-4DDF-964D-96603E306113}" srcOrd="6" destOrd="0" presId="urn:microsoft.com/office/officeart/2005/8/layout/hierarchy3"/>
    <dgm:cxn modelId="{AADF7354-1E58-4846-93C3-33E687975FBB}" type="presParOf" srcId="{9E67DF82-5715-49B7-B9B4-8067610E6824}" destId="{E769BF28-6258-4F18-888D-9501F4EE3803}" srcOrd="7" destOrd="0" presId="urn:microsoft.com/office/officeart/2005/8/layout/hierarchy3"/>
    <dgm:cxn modelId="{AB9FB7EC-2D2E-4E9A-9485-E17C8B5F2F63}" type="presParOf" srcId="{08C1AF35-F4AB-4432-8409-541DAB3495EB}" destId="{D0E245D3-99E8-499A-AC28-18331932A8E6}" srcOrd="3" destOrd="0" presId="urn:microsoft.com/office/officeart/2005/8/layout/hierarchy3"/>
    <dgm:cxn modelId="{9AE64137-CE5B-43B5-9B12-899835669ACA}" type="presParOf" srcId="{D0E245D3-99E8-499A-AC28-18331932A8E6}" destId="{B99A9600-6F48-42C0-A9CA-067DF8CD449C}" srcOrd="0" destOrd="0" presId="urn:microsoft.com/office/officeart/2005/8/layout/hierarchy3"/>
    <dgm:cxn modelId="{C3059BDF-8B23-40D5-9B55-0F1ADCC9BDD5}" type="presParOf" srcId="{B99A9600-6F48-42C0-A9CA-067DF8CD449C}" destId="{CF531091-6F23-4FFC-8A7C-357AAE0A4730}" srcOrd="0" destOrd="0" presId="urn:microsoft.com/office/officeart/2005/8/layout/hierarchy3"/>
    <dgm:cxn modelId="{A7375FF5-83FE-48A3-A976-822CFB69C001}" type="presParOf" srcId="{B99A9600-6F48-42C0-A9CA-067DF8CD449C}" destId="{30A8767A-1572-40BA-AC3D-2A916C57EFDB}" srcOrd="1" destOrd="0" presId="urn:microsoft.com/office/officeart/2005/8/layout/hierarchy3"/>
    <dgm:cxn modelId="{49921672-D4ED-4192-8F11-681C77A8A6AB}" type="presParOf" srcId="{D0E245D3-99E8-499A-AC28-18331932A8E6}" destId="{4AD620A5-C810-412A-BD07-97A2F606799A}" srcOrd="1" destOrd="0" presId="urn:microsoft.com/office/officeart/2005/8/layout/hierarchy3"/>
    <dgm:cxn modelId="{F43CCC92-ABE3-42D1-A96E-CD92EA54201A}" type="presParOf" srcId="{4AD620A5-C810-412A-BD07-97A2F606799A}" destId="{90FF6CFF-363F-45A5-869F-83D8533C3700}" srcOrd="0" destOrd="0" presId="urn:microsoft.com/office/officeart/2005/8/layout/hierarchy3"/>
    <dgm:cxn modelId="{6227281A-B3B4-4FA6-AFD8-C3D0B6B69BB7}" type="presParOf" srcId="{4AD620A5-C810-412A-BD07-97A2F606799A}" destId="{EA9F0A05-6551-4BA5-84B0-59437125DD83}" srcOrd="1" destOrd="0" presId="urn:microsoft.com/office/officeart/2005/8/layout/hierarchy3"/>
    <dgm:cxn modelId="{CD05FEE7-FB01-4CA8-93A8-7E02F07B1B38}" type="presParOf" srcId="{4AD620A5-C810-412A-BD07-97A2F606799A}" destId="{17B583D8-FE06-4386-96D9-4B4374EA6BF3}" srcOrd="2" destOrd="0" presId="urn:microsoft.com/office/officeart/2005/8/layout/hierarchy3"/>
    <dgm:cxn modelId="{6B12A23A-0B0D-40CF-89A9-CD56CEEAE6E2}" type="presParOf" srcId="{4AD620A5-C810-412A-BD07-97A2F606799A}" destId="{FCFB55F3-2509-4DEF-A5B6-CF98D6299B78}" srcOrd="3" destOrd="0" presId="urn:microsoft.com/office/officeart/2005/8/layout/hierarchy3"/>
    <dgm:cxn modelId="{E6DB95D8-F299-4C51-A357-9A5F94FB19B1}" type="presParOf" srcId="{4AD620A5-C810-412A-BD07-97A2F606799A}" destId="{722AB8C0-E163-42A6-ACE4-96D5B1051927}" srcOrd="4" destOrd="0" presId="urn:microsoft.com/office/officeart/2005/8/layout/hierarchy3"/>
    <dgm:cxn modelId="{4D3B0D93-0D4D-4C39-B706-0D751DB0B237}" type="presParOf" srcId="{4AD620A5-C810-412A-BD07-97A2F606799A}" destId="{ABC616A4-3BC4-4389-8C42-219E4907E96A}" srcOrd="5" destOrd="0" presId="urn:microsoft.com/office/officeart/2005/8/layout/hierarchy3"/>
    <dgm:cxn modelId="{5255AF4B-9E60-4D18-9327-0CE3A21C7375}" type="presParOf" srcId="{4AD620A5-C810-412A-BD07-97A2F606799A}" destId="{E4C6625D-862D-43C3-B27D-07A498659AE3}" srcOrd="6" destOrd="0" presId="urn:microsoft.com/office/officeart/2005/8/layout/hierarchy3"/>
    <dgm:cxn modelId="{9ED10521-CD5B-4379-B667-674E5B13262A}" type="presParOf" srcId="{4AD620A5-C810-412A-BD07-97A2F606799A}" destId="{0211B1B5-CB61-4218-9B48-97BAD8C94A5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4779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dirty="0" smtClean="0"/>
            <a:t>Form the team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 the research for the WordPress and Plugin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Introduce WP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50184" y="1990115"/>
        <a:ext cx="1459422" cy="1619318"/>
      </dsp:txXfrm>
    </dsp:sp>
    <dsp:sp modelId="{894E42C0-9E91-4911-BBC0-CB775A6A3EC3}">
      <dsp:nvSpPr>
        <dsp:cNvPr id="0" name=""/>
        <dsp:cNvSpPr/>
      </dsp:nvSpPr>
      <dsp:spPr>
        <a:xfrm>
          <a:off x="714417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49275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19 – Mar 25</a:t>
          </a:r>
          <a:endParaRPr lang="en-US" sz="1600" kern="1200" dirty="0"/>
        </a:p>
      </dsp:txBody>
      <dsp:txXfrm>
        <a:off x="365325" y="3859944"/>
        <a:ext cx="1345884" cy="515879"/>
      </dsp:txXfrm>
    </dsp:sp>
    <dsp:sp modelId="{A5BB511C-F641-4928-B1FC-C0BCF0D3C81E}">
      <dsp:nvSpPr>
        <dsp:cNvPr id="0" name=""/>
        <dsp:cNvSpPr/>
      </dsp:nvSpPr>
      <dsp:spPr>
        <a:xfrm>
          <a:off x="1976568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Divide the responsibility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Ashley-Builder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Chandan</a:t>
          </a:r>
          <a:r>
            <a:rPr lang="en-US" sz="1200" kern="1200" dirty="0" smtClean="0"/>
            <a:t>-Analyzer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Guide Team members to develop plugin and to use databases</a:t>
          </a:r>
          <a:endParaRPr lang="en-US" sz="1400" kern="1200" dirty="0"/>
        </a:p>
      </dsp:txBody>
      <dsp:txXfrm>
        <a:off x="2021973" y="2441795"/>
        <a:ext cx="1459422" cy="1659795"/>
      </dsp:txXfrm>
    </dsp:sp>
    <dsp:sp modelId="{228B37EC-0676-4F1F-9DBB-DF003E6C4BFD}">
      <dsp:nvSpPr>
        <dsp:cNvPr id="0" name=""/>
        <dsp:cNvSpPr/>
      </dsp:nvSpPr>
      <dsp:spPr>
        <a:xfrm>
          <a:off x="2665850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321065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12</a:t>
          </a:r>
          <a:endParaRPr lang="en-US" sz="1600" kern="1200" dirty="0"/>
        </a:p>
      </dsp:txBody>
      <dsp:txXfrm>
        <a:off x="2337115" y="1664370"/>
        <a:ext cx="1345884" cy="515879"/>
      </dsp:txXfrm>
    </dsp:sp>
    <dsp:sp modelId="{B2A38F1B-B08D-4A31-91E9-8F807DDDA7C4}">
      <dsp:nvSpPr>
        <dsp:cNvPr id="0" name=""/>
        <dsp:cNvSpPr/>
      </dsp:nvSpPr>
      <dsp:spPr>
        <a:xfrm>
          <a:off x="3948357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Meeting with professor to report the progress of the plugin development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Give suggestions to both teams</a:t>
          </a:r>
          <a:endParaRPr lang="en-US" sz="1400" kern="1200" dirty="0"/>
        </a:p>
      </dsp:txBody>
      <dsp:txXfrm>
        <a:off x="3993762" y="1990115"/>
        <a:ext cx="1459422" cy="1619318"/>
      </dsp:txXfrm>
    </dsp:sp>
    <dsp:sp modelId="{8A3CE31F-AA4C-403B-A5CA-89B4A7F0950F}">
      <dsp:nvSpPr>
        <dsp:cNvPr id="0" name=""/>
        <dsp:cNvSpPr/>
      </dsp:nvSpPr>
      <dsp:spPr>
        <a:xfrm>
          <a:off x="4657995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4292854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12</a:t>
          </a:r>
          <a:endParaRPr lang="en-US" sz="1600" kern="1200" dirty="0"/>
        </a:p>
      </dsp:txBody>
      <dsp:txXfrm>
        <a:off x="4308904" y="3859944"/>
        <a:ext cx="1345884" cy="515879"/>
      </dsp:txXfrm>
    </dsp:sp>
    <dsp:sp modelId="{FD1A1B61-5E36-4D60-8582-3592A3E8ACA7}">
      <dsp:nvSpPr>
        <dsp:cNvPr id="0" name=""/>
        <dsp:cNvSpPr/>
      </dsp:nvSpPr>
      <dsp:spPr>
        <a:xfrm>
          <a:off x="5920147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the role and capability of the plugin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the UI for owner to view editors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Upload plugins to the test site</a:t>
          </a:r>
          <a:endParaRPr lang="en-US" sz="1400" kern="1200" dirty="0"/>
        </a:p>
      </dsp:txBody>
      <dsp:txXfrm>
        <a:off x="5965552" y="2441795"/>
        <a:ext cx="1459422" cy="1659795"/>
      </dsp:txXfrm>
    </dsp:sp>
    <dsp:sp modelId="{B6D9DD95-0610-48E3-B923-BABEBD005EC7}">
      <dsp:nvSpPr>
        <dsp:cNvPr id="0" name=""/>
        <dsp:cNvSpPr/>
      </dsp:nvSpPr>
      <dsp:spPr>
        <a:xfrm>
          <a:off x="6609428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6264643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12 – April 19</a:t>
          </a:r>
          <a:endParaRPr lang="en-US" sz="1600" kern="1200" dirty="0"/>
        </a:p>
      </dsp:txBody>
      <dsp:txXfrm>
        <a:off x="6280693" y="1664370"/>
        <a:ext cx="1345884" cy="515879"/>
      </dsp:txXfrm>
    </dsp:sp>
    <dsp:sp modelId="{C8C0BFCA-E1D4-440C-9836-7393CF756F47}">
      <dsp:nvSpPr>
        <dsp:cNvPr id="0" name=""/>
        <dsp:cNvSpPr/>
      </dsp:nvSpPr>
      <dsp:spPr>
        <a:xfrm>
          <a:off x="7891936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Improve the role and capability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</a:t>
          </a:r>
          <a:r>
            <a:rPr lang="en-US" sz="1200" kern="1200" dirty="0" err="1" smtClean="0"/>
            <a:t>OwnerId</a:t>
          </a:r>
          <a:r>
            <a:rPr lang="en-US" sz="1200" kern="1200" dirty="0" smtClean="0"/>
            <a:t> and </a:t>
          </a:r>
          <a:r>
            <a:rPr lang="en-US" sz="1200" kern="1200" dirty="0" err="1" smtClean="0"/>
            <a:t>EditorId</a:t>
          </a:r>
          <a:r>
            <a:rPr lang="en-US" sz="1200" kern="1200" dirty="0" smtClean="0"/>
            <a:t> and save their relations to support the role filter implementation</a:t>
          </a:r>
          <a:endParaRPr lang="en-US" sz="1200" kern="1200" dirty="0"/>
        </a:p>
      </dsp:txBody>
      <dsp:txXfrm>
        <a:off x="7937341" y="1990115"/>
        <a:ext cx="1459422" cy="1619318"/>
      </dsp:txXfrm>
    </dsp:sp>
    <dsp:sp modelId="{57E15F1B-41F3-4ADE-B96B-93FB399EAE5B}">
      <dsp:nvSpPr>
        <dsp:cNvPr id="0" name=""/>
        <dsp:cNvSpPr/>
      </dsp:nvSpPr>
      <dsp:spPr>
        <a:xfrm>
          <a:off x="8601573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8236432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19– April 29</a:t>
          </a:r>
          <a:endParaRPr lang="en-US" sz="1600" kern="1200" dirty="0"/>
        </a:p>
      </dsp:txBody>
      <dsp:txXfrm>
        <a:off x="8252482" y="3859944"/>
        <a:ext cx="1345884" cy="515879"/>
      </dsp:txXfrm>
    </dsp:sp>
    <dsp:sp modelId="{373FD5A3-528C-41EF-A1E4-6F3259C79F72}">
      <dsp:nvSpPr>
        <dsp:cNvPr id="0" name=""/>
        <dsp:cNvSpPr/>
      </dsp:nvSpPr>
      <dsp:spPr>
        <a:xfrm>
          <a:off x="9863725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Integrate Two plugins</a:t>
          </a:r>
          <a:endParaRPr lang="en-US" sz="2300" kern="1200" dirty="0"/>
        </a:p>
      </dsp:txBody>
      <dsp:txXfrm>
        <a:off x="9909130" y="2441795"/>
        <a:ext cx="1459422" cy="1659795"/>
      </dsp:txXfrm>
    </dsp:sp>
    <dsp:sp modelId="{BBE8CBC6-69CF-4153-BAA6-1A65BF9BB4DE}">
      <dsp:nvSpPr>
        <dsp:cNvPr id="0" name=""/>
        <dsp:cNvSpPr/>
      </dsp:nvSpPr>
      <dsp:spPr>
        <a:xfrm>
          <a:off x="10208221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May</a:t>
          </a:r>
          <a:endParaRPr lang="en-US" sz="1600" kern="1200" dirty="0"/>
        </a:p>
      </dsp:txBody>
      <dsp:txXfrm>
        <a:off x="10224271" y="1664370"/>
        <a:ext cx="1345884" cy="515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4779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team leader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Work on the data model.</a:t>
          </a:r>
          <a:endParaRPr lang="en-US" sz="1600" kern="1200" dirty="0"/>
        </a:p>
      </dsp:txBody>
      <dsp:txXfrm>
        <a:off x="50184" y="1990115"/>
        <a:ext cx="1459422" cy="1619318"/>
      </dsp:txXfrm>
    </dsp:sp>
    <dsp:sp modelId="{894E42C0-9E91-4911-BBC0-CB775A6A3EC3}">
      <dsp:nvSpPr>
        <dsp:cNvPr id="0" name=""/>
        <dsp:cNvSpPr/>
      </dsp:nvSpPr>
      <dsp:spPr>
        <a:xfrm>
          <a:off x="714417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49275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19 – March 25</a:t>
          </a:r>
          <a:endParaRPr lang="en-US" sz="1600" kern="1200" dirty="0"/>
        </a:p>
      </dsp:txBody>
      <dsp:txXfrm>
        <a:off x="365325" y="3859944"/>
        <a:ext cx="1345884" cy="515879"/>
      </dsp:txXfrm>
    </dsp:sp>
    <dsp:sp modelId="{A5BB511C-F641-4928-B1FC-C0BCF0D3C81E}">
      <dsp:nvSpPr>
        <dsp:cNvPr id="0" name=""/>
        <dsp:cNvSpPr/>
      </dsp:nvSpPr>
      <dsp:spPr>
        <a:xfrm>
          <a:off x="1976568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Improvised Data Model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cases.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Develop a plugin that: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Creates tables on installation.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Display tables on page.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Deletes tables on uninstallation.</a:t>
          </a:r>
          <a:endParaRPr lang="en-US" sz="1050" kern="1200" dirty="0"/>
        </a:p>
      </dsp:txBody>
      <dsp:txXfrm>
        <a:off x="2021973" y="2441795"/>
        <a:ext cx="1459422" cy="1659795"/>
      </dsp:txXfrm>
    </dsp:sp>
    <dsp:sp modelId="{228B37EC-0676-4F1F-9DBB-DF003E6C4BFD}">
      <dsp:nvSpPr>
        <dsp:cNvPr id="0" name=""/>
        <dsp:cNvSpPr/>
      </dsp:nvSpPr>
      <dsp:spPr>
        <a:xfrm>
          <a:off x="2665850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321065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1</a:t>
          </a:r>
          <a:endParaRPr lang="en-US" sz="1600" kern="1200" dirty="0"/>
        </a:p>
      </dsp:txBody>
      <dsp:txXfrm>
        <a:off x="2337115" y="1664370"/>
        <a:ext cx="1345884" cy="515879"/>
      </dsp:txXfrm>
    </dsp:sp>
    <dsp:sp modelId="{B2A38F1B-B08D-4A31-91E9-8F807DDDA7C4}">
      <dsp:nvSpPr>
        <dsp:cNvPr id="0" name=""/>
        <dsp:cNvSpPr/>
      </dsp:nvSpPr>
      <dsp:spPr>
        <a:xfrm>
          <a:off x="3948357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Questionnaire creation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  creation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Response  Page</a:t>
          </a:r>
          <a:endParaRPr lang="en-US" sz="1400" kern="1200" dirty="0"/>
        </a:p>
      </dsp:txBody>
      <dsp:txXfrm>
        <a:off x="3993762" y="1990115"/>
        <a:ext cx="1459422" cy="1619318"/>
      </dsp:txXfrm>
    </dsp:sp>
    <dsp:sp modelId="{8A3CE31F-AA4C-403B-A5CA-89B4A7F0950F}">
      <dsp:nvSpPr>
        <dsp:cNvPr id="0" name=""/>
        <dsp:cNvSpPr/>
      </dsp:nvSpPr>
      <dsp:spPr>
        <a:xfrm>
          <a:off x="4657995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4292854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2 – April 8</a:t>
          </a:r>
          <a:endParaRPr lang="en-US" sz="1600" kern="1200" dirty="0"/>
        </a:p>
      </dsp:txBody>
      <dsp:txXfrm>
        <a:off x="4308904" y="3859944"/>
        <a:ext cx="1345884" cy="515879"/>
      </dsp:txXfrm>
    </dsp:sp>
    <dsp:sp modelId="{FD1A1B61-5E36-4D60-8582-3592A3E8ACA7}">
      <dsp:nvSpPr>
        <dsp:cNvPr id="0" name=""/>
        <dsp:cNvSpPr/>
      </dsp:nvSpPr>
      <dsp:spPr>
        <a:xfrm>
          <a:off x="5920147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Lock the data model.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Publishing  the questionnaire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Updated the </a:t>
          </a:r>
          <a:r>
            <a:rPr lang="en-US" sz="1200" kern="1200" dirty="0" err="1" smtClean="0"/>
            <a:t>plugin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Flags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Action display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Edit and delete functionality</a:t>
          </a:r>
          <a:endParaRPr lang="en-US" sz="1200" kern="1200" dirty="0"/>
        </a:p>
      </dsp:txBody>
      <dsp:txXfrm>
        <a:off x="5965552" y="2441795"/>
        <a:ext cx="1459422" cy="1659795"/>
      </dsp:txXfrm>
    </dsp:sp>
    <dsp:sp modelId="{B6D9DD95-0610-48E3-B923-BABEBD005EC7}">
      <dsp:nvSpPr>
        <dsp:cNvPr id="0" name=""/>
        <dsp:cNvSpPr/>
      </dsp:nvSpPr>
      <dsp:spPr>
        <a:xfrm>
          <a:off x="6609428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6264643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9 – April 15</a:t>
          </a:r>
          <a:endParaRPr lang="en-US" sz="1600" kern="1200" dirty="0"/>
        </a:p>
      </dsp:txBody>
      <dsp:txXfrm>
        <a:off x="6280693" y="1664370"/>
        <a:ext cx="1345884" cy="515879"/>
      </dsp:txXfrm>
    </dsp:sp>
    <dsp:sp modelId="{C8C0BFCA-E1D4-440C-9836-7393CF756F47}">
      <dsp:nvSpPr>
        <dsp:cNvPr id="0" name=""/>
        <dsp:cNvSpPr/>
      </dsp:nvSpPr>
      <dsp:spPr>
        <a:xfrm>
          <a:off x="7891936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data model to reflect roles.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Questionnaire duplication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Condition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Action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Condition Evaluation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Multiple action support</a:t>
          </a:r>
          <a:endParaRPr lang="en-US" sz="1200" kern="1200" dirty="0"/>
        </a:p>
      </dsp:txBody>
      <dsp:txXfrm>
        <a:off x="7937341" y="1990115"/>
        <a:ext cx="1459422" cy="1619318"/>
      </dsp:txXfrm>
    </dsp:sp>
    <dsp:sp modelId="{57E15F1B-41F3-4ADE-B96B-93FB399EAE5B}">
      <dsp:nvSpPr>
        <dsp:cNvPr id="0" name=""/>
        <dsp:cNvSpPr/>
      </dsp:nvSpPr>
      <dsp:spPr>
        <a:xfrm>
          <a:off x="8601573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8236432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16 – April 29</a:t>
          </a:r>
          <a:endParaRPr lang="en-US" sz="1600" kern="1200" dirty="0"/>
        </a:p>
      </dsp:txBody>
      <dsp:txXfrm>
        <a:off x="8252482" y="3859944"/>
        <a:ext cx="1345884" cy="515879"/>
      </dsp:txXfrm>
    </dsp:sp>
    <dsp:sp modelId="{373FD5A3-528C-41EF-A1E4-6F3259C79F72}">
      <dsp:nvSpPr>
        <dsp:cNvPr id="0" name=""/>
        <dsp:cNvSpPr/>
      </dsp:nvSpPr>
      <dsp:spPr>
        <a:xfrm>
          <a:off x="9863725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Created new theme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Action upload feature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and recovery.</a:t>
          </a:r>
          <a:endParaRPr lang="en-US" sz="1600" kern="1200" dirty="0"/>
        </a:p>
      </dsp:txBody>
      <dsp:txXfrm>
        <a:off x="9909130" y="2441795"/>
        <a:ext cx="1459422" cy="1659795"/>
      </dsp:txXfrm>
    </dsp:sp>
    <dsp:sp modelId="{BBE8CBC6-69CF-4153-BAA6-1A65BF9BB4DE}">
      <dsp:nvSpPr>
        <dsp:cNvPr id="0" name=""/>
        <dsp:cNvSpPr/>
      </dsp:nvSpPr>
      <dsp:spPr>
        <a:xfrm>
          <a:off x="10208221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May</a:t>
          </a:r>
          <a:endParaRPr lang="en-US" sz="1600" kern="1200" dirty="0"/>
        </a:p>
      </dsp:txBody>
      <dsp:txXfrm>
        <a:off x="10224271" y="1664370"/>
        <a:ext cx="1345884" cy="515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96F4B-1ED5-418C-A0B0-065CCE9A0DDF}">
      <dsp:nvSpPr>
        <dsp:cNvPr id="0" name=""/>
        <dsp:cNvSpPr/>
      </dsp:nvSpPr>
      <dsp:spPr>
        <a:xfrm>
          <a:off x="0" y="0"/>
          <a:ext cx="4395729" cy="121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Survey Creation</a:t>
          </a:r>
          <a:endParaRPr lang="en-US" sz="4700" kern="1200" dirty="0"/>
        </a:p>
      </dsp:txBody>
      <dsp:txXfrm>
        <a:off x="35494" y="35494"/>
        <a:ext cx="4324741" cy="1140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4779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team leader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Work on the data model.</a:t>
          </a:r>
          <a:endParaRPr lang="en-US" sz="1600" kern="1200" dirty="0"/>
        </a:p>
      </dsp:txBody>
      <dsp:txXfrm>
        <a:off x="50184" y="1990115"/>
        <a:ext cx="1459422" cy="1619318"/>
      </dsp:txXfrm>
    </dsp:sp>
    <dsp:sp modelId="{894E42C0-9E91-4911-BBC0-CB775A6A3EC3}">
      <dsp:nvSpPr>
        <dsp:cNvPr id="0" name=""/>
        <dsp:cNvSpPr/>
      </dsp:nvSpPr>
      <dsp:spPr>
        <a:xfrm>
          <a:off x="714417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49275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19 – March 25</a:t>
          </a:r>
          <a:endParaRPr lang="en-US" sz="1600" kern="1200" dirty="0"/>
        </a:p>
      </dsp:txBody>
      <dsp:txXfrm>
        <a:off x="365325" y="3859944"/>
        <a:ext cx="1345884" cy="515879"/>
      </dsp:txXfrm>
    </dsp:sp>
    <dsp:sp modelId="{A5BB511C-F641-4928-B1FC-C0BCF0D3C81E}">
      <dsp:nvSpPr>
        <dsp:cNvPr id="0" name=""/>
        <dsp:cNvSpPr/>
      </dsp:nvSpPr>
      <dsp:spPr>
        <a:xfrm>
          <a:off x="1976568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Star schema data model.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cases.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Develop a plugin that: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Creates tables on installation.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Display tables on page.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Deletes tables on uninstallation.</a:t>
          </a:r>
          <a:endParaRPr lang="en-US" sz="1050" kern="1200" dirty="0"/>
        </a:p>
      </dsp:txBody>
      <dsp:txXfrm>
        <a:off x="2021973" y="2441795"/>
        <a:ext cx="1459422" cy="1659795"/>
      </dsp:txXfrm>
    </dsp:sp>
    <dsp:sp modelId="{228B37EC-0676-4F1F-9DBB-DF003E6C4BFD}">
      <dsp:nvSpPr>
        <dsp:cNvPr id="0" name=""/>
        <dsp:cNvSpPr/>
      </dsp:nvSpPr>
      <dsp:spPr>
        <a:xfrm>
          <a:off x="2665850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321065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1</a:t>
          </a:r>
          <a:endParaRPr lang="en-US" sz="1600" kern="1200" dirty="0"/>
        </a:p>
      </dsp:txBody>
      <dsp:txXfrm>
        <a:off x="2337115" y="1664370"/>
        <a:ext cx="1345884" cy="515879"/>
      </dsp:txXfrm>
    </dsp:sp>
    <dsp:sp modelId="{B2A38F1B-B08D-4A31-91E9-8F807DDDA7C4}">
      <dsp:nvSpPr>
        <dsp:cNvPr id="0" name=""/>
        <dsp:cNvSpPr/>
      </dsp:nvSpPr>
      <dsp:spPr>
        <a:xfrm>
          <a:off x="3948357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transfer code (data migration).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Cron</a:t>
          </a:r>
          <a:r>
            <a:rPr lang="en-US" sz="1400" kern="1200" dirty="0" smtClean="0"/>
            <a:t> job to transfer data.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Design a GUI query tool.</a:t>
          </a:r>
          <a:endParaRPr lang="en-US" sz="1400" kern="1200" dirty="0"/>
        </a:p>
      </dsp:txBody>
      <dsp:txXfrm>
        <a:off x="3993762" y="1990115"/>
        <a:ext cx="1459422" cy="1619318"/>
      </dsp:txXfrm>
    </dsp:sp>
    <dsp:sp modelId="{8A3CE31F-AA4C-403B-A5CA-89B4A7F0950F}">
      <dsp:nvSpPr>
        <dsp:cNvPr id="0" name=""/>
        <dsp:cNvSpPr/>
      </dsp:nvSpPr>
      <dsp:spPr>
        <a:xfrm>
          <a:off x="4657995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4292854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2 – April 8</a:t>
          </a:r>
          <a:endParaRPr lang="en-US" sz="1600" kern="1200" dirty="0"/>
        </a:p>
      </dsp:txBody>
      <dsp:txXfrm>
        <a:off x="4308904" y="3859944"/>
        <a:ext cx="1345884" cy="515879"/>
      </dsp:txXfrm>
    </dsp:sp>
    <dsp:sp modelId="{FD1A1B61-5E36-4D60-8582-3592A3E8ACA7}">
      <dsp:nvSpPr>
        <dsp:cNvPr id="0" name=""/>
        <dsp:cNvSpPr/>
      </dsp:nvSpPr>
      <dsp:spPr>
        <a:xfrm>
          <a:off x="5920147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Lock the data model.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single plugin that does all the functionalities.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Produce graphical results.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Produce analytical report.</a:t>
          </a:r>
          <a:endParaRPr lang="en-US" sz="1200" kern="1200" dirty="0"/>
        </a:p>
      </dsp:txBody>
      <dsp:txXfrm>
        <a:off x="5965552" y="2441795"/>
        <a:ext cx="1459422" cy="1659795"/>
      </dsp:txXfrm>
    </dsp:sp>
    <dsp:sp modelId="{B6D9DD95-0610-48E3-B923-BABEBD005EC7}">
      <dsp:nvSpPr>
        <dsp:cNvPr id="0" name=""/>
        <dsp:cNvSpPr/>
      </dsp:nvSpPr>
      <dsp:spPr>
        <a:xfrm>
          <a:off x="6609428" y="1333765"/>
          <a:ext cx="1974159" cy="1974159"/>
        </a:xfrm>
        <a:prstGeom prst="circularArrow">
          <a:avLst>
            <a:gd name="adj1" fmla="val 2652"/>
            <a:gd name="adj2" fmla="val 322541"/>
            <a:gd name="adj3" fmla="val 20503917"/>
            <a:gd name="adj4" fmla="val 13577480"/>
            <a:gd name="adj5" fmla="val 3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6264643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9 – April 15</a:t>
          </a:r>
          <a:endParaRPr lang="en-US" sz="1600" kern="1200" dirty="0"/>
        </a:p>
      </dsp:txBody>
      <dsp:txXfrm>
        <a:off x="6280693" y="1664370"/>
        <a:ext cx="1345884" cy="515879"/>
      </dsp:txXfrm>
    </dsp:sp>
    <dsp:sp modelId="{C8C0BFCA-E1D4-440C-9836-7393CF756F47}">
      <dsp:nvSpPr>
        <dsp:cNvPr id="0" name=""/>
        <dsp:cNvSpPr/>
      </dsp:nvSpPr>
      <dsp:spPr>
        <a:xfrm>
          <a:off x="7891936" y="1944710"/>
          <a:ext cx="1550232" cy="217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data model to reflect roles.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Customized Reports using filters.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Net Score Promoters surveys.</a:t>
          </a:r>
          <a:endParaRPr lang="en-US" sz="1200" kern="1200" dirty="0"/>
        </a:p>
      </dsp:txBody>
      <dsp:txXfrm>
        <a:off x="7937341" y="1990115"/>
        <a:ext cx="1459422" cy="1619318"/>
      </dsp:txXfrm>
    </dsp:sp>
    <dsp:sp modelId="{57E15F1B-41F3-4ADE-B96B-93FB399EAE5B}">
      <dsp:nvSpPr>
        <dsp:cNvPr id="0" name=""/>
        <dsp:cNvSpPr/>
      </dsp:nvSpPr>
      <dsp:spPr>
        <a:xfrm>
          <a:off x="8601573" y="2893302"/>
          <a:ext cx="1776034" cy="1776034"/>
        </a:xfrm>
        <a:prstGeom prst="leftCircularArrow">
          <a:avLst>
            <a:gd name="adj1" fmla="val 2948"/>
            <a:gd name="adj2" fmla="val 361011"/>
            <a:gd name="adj3" fmla="val 1076353"/>
            <a:gd name="adj4" fmla="val 7964320"/>
            <a:gd name="adj5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8236432" y="3843894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16 – April 29</a:t>
          </a:r>
          <a:endParaRPr lang="en-US" sz="1600" kern="1200" dirty="0"/>
        </a:p>
      </dsp:txBody>
      <dsp:txXfrm>
        <a:off x="8252482" y="3859944"/>
        <a:ext cx="1345884" cy="515879"/>
      </dsp:txXfrm>
    </dsp:sp>
    <dsp:sp modelId="{373FD5A3-528C-41EF-A1E4-6F3259C79F72}">
      <dsp:nvSpPr>
        <dsp:cNvPr id="0" name=""/>
        <dsp:cNvSpPr/>
      </dsp:nvSpPr>
      <dsp:spPr>
        <a:xfrm>
          <a:off x="9863725" y="1918953"/>
          <a:ext cx="1550232" cy="2228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Testing and recovery.</a:t>
          </a:r>
          <a:endParaRPr lang="en-US" sz="2300" kern="1200" dirty="0"/>
        </a:p>
      </dsp:txBody>
      <dsp:txXfrm>
        <a:off x="9909130" y="2441795"/>
        <a:ext cx="1459422" cy="1659795"/>
      </dsp:txXfrm>
    </dsp:sp>
    <dsp:sp modelId="{BBE8CBC6-69CF-4153-BAA6-1A65BF9BB4DE}">
      <dsp:nvSpPr>
        <dsp:cNvPr id="0" name=""/>
        <dsp:cNvSpPr/>
      </dsp:nvSpPr>
      <dsp:spPr>
        <a:xfrm>
          <a:off x="10208221" y="1648320"/>
          <a:ext cx="1377984" cy="547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May</a:t>
          </a:r>
          <a:endParaRPr lang="en-US" sz="1600" kern="1200" dirty="0"/>
        </a:p>
      </dsp:txBody>
      <dsp:txXfrm>
        <a:off x="10224271" y="1664370"/>
        <a:ext cx="1345884" cy="515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8BB2E-D8EE-436B-9AB3-456D5F942E9C}">
      <dsp:nvSpPr>
        <dsp:cNvPr id="0" name=""/>
        <dsp:cNvSpPr/>
      </dsp:nvSpPr>
      <dsp:spPr>
        <a:xfrm>
          <a:off x="4982" y="80054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en-US" sz="2100" kern="1200" baseline="30000" dirty="0" smtClean="0"/>
            <a:t>st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4982" y="800540"/>
        <a:ext cx="2265657" cy="604800"/>
      </dsp:txXfrm>
    </dsp:sp>
    <dsp:sp modelId="{4BCA387A-8FB1-4667-858A-B01A9E5D9DB1}">
      <dsp:nvSpPr>
        <dsp:cNvPr id="0" name=""/>
        <dsp:cNvSpPr/>
      </dsp:nvSpPr>
      <dsp:spPr>
        <a:xfrm>
          <a:off x="469033" y="1405340"/>
          <a:ext cx="2265657" cy="235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Team as a whole worked on data model. </a:t>
          </a:r>
          <a:endParaRPr lang="en-US" sz="2100" kern="1200" dirty="0"/>
        </a:p>
      </dsp:txBody>
      <dsp:txXfrm>
        <a:off x="535392" y="1471699"/>
        <a:ext cx="2132939" cy="2223875"/>
      </dsp:txXfrm>
    </dsp:sp>
    <dsp:sp modelId="{54BEB2E2-E441-4628-B29A-03AA322E3FFA}">
      <dsp:nvSpPr>
        <dsp:cNvPr id="0" name=""/>
        <dsp:cNvSpPr/>
      </dsp:nvSpPr>
      <dsp:spPr>
        <a:xfrm>
          <a:off x="2614105" y="820899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14105" y="933716"/>
        <a:ext cx="558921" cy="338449"/>
      </dsp:txXfrm>
    </dsp:sp>
    <dsp:sp modelId="{909098A6-705E-4E36-BBDE-D1A4725A9771}">
      <dsp:nvSpPr>
        <dsp:cNvPr id="0" name=""/>
        <dsp:cNvSpPr/>
      </dsp:nvSpPr>
      <dsp:spPr>
        <a:xfrm>
          <a:off x="3644502" y="80054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en-US" sz="2100" kern="1200" baseline="30000" dirty="0" smtClean="0"/>
            <a:t>nd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3644502" y="800540"/>
        <a:ext cx="2265657" cy="604800"/>
      </dsp:txXfrm>
    </dsp:sp>
    <dsp:sp modelId="{EAB4E7CE-093B-4CD7-A0B3-76348B1BF8AB}">
      <dsp:nvSpPr>
        <dsp:cNvPr id="0" name=""/>
        <dsp:cNvSpPr/>
      </dsp:nvSpPr>
      <dsp:spPr>
        <a:xfrm>
          <a:off x="4108552" y="1405340"/>
          <a:ext cx="2265657" cy="235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 Cases.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Star Schema Data Model.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Development.</a:t>
          </a:r>
          <a:endParaRPr lang="en-US" sz="2100" kern="1200" dirty="0"/>
        </a:p>
      </dsp:txBody>
      <dsp:txXfrm>
        <a:off x="4174911" y="1471699"/>
        <a:ext cx="2132939" cy="2223875"/>
      </dsp:txXfrm>
    </dsp:sp>
    <dsp:sp modelId="{2D79BC78-56E2-42C9-AD00-466CCA5D2BA4}">
      <dsp:nvSpPr>
        <dsp:cNvPr id="0" name=""/>
        <dsp:cNvSpPr/>
      </dsp:nvSpPr>
      <dsp:spPr>
        <a:xfrm>
          <a:off x="6253624" y="820899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253624" y="933716"/>
        <a:ext cx="558921" cy="338449"/>
      </dsp:txXfrm>
    </dsp:sp>
    <dsp:sp modelId="{F6C998D6-1DEC-4F9A-9B8F-03326BEA6F0E}">
      <dsp:nvSpPr>
        <dsp:cNvPr id="0" name=""/>
        <dsp:cNvSpPr/>
      </dsp:nvSpPr>
      <dsp:spPr>
        <a:xfrm>
          <a:off x="7284021" y="80054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r>
            <a:rPr lang="en-US" sz="2100" kern="1200" baseline="30000" dirty="0" smtClean="0"/>
            <a:t>rd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7284021" y="800540"/>
        <a:ext cx="2265657" cy="604800"/>
      </dsp:txXfrm>
    </dsp:sp>
    <dsp:sp modelId="{15485305-2A94-43BF-BC4E-E010A20625F6}">
      <dsp:nvSpPr>
        <dsp:cNvPr id="0" name=""/>
        <dsp:cNvSpPr/>
      </dsp:nvSpPr>
      <dsp:spPr>
        <a:xfrm>
          <a:off x="7748071" y="1405340"/>
          <a:ext cx="2265657" cy="2356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Database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GUI designers.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Testers.</a:t>
          </a:r>
          <a:endParaRPr lang="en-US" sz="2100" kern="1200" dirty="0"/>
        </a:p>
      </dsp:txBody>
      <dsp:txXfrm>
        <a:off x="7814430" y="1471699"/>
        <a:ext cx="2132939" cy="222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129AB-28F4-4834-8A8B-9EAC51A7CEFE}">
      <dsp:nvSpPr>
        <dsp:cNvPr id="0" name=""/>
        <dsp:cNvSpPr/>
      </dsp:nvSpPr>
      <dsp:spPr>
        <a:xfrm>
          <a:off x="3698" y="3405"/>
          <a:ext cx="10011315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Analyzer</a:t>
          </a:r>
          <a:endParaRPr lang="en-US" sz="6100" kern="1200" dirty="0"/>
        </a:p>
      </dsp:txBody>
      <dsp:txXfrm>
        <a:off x="44805" y="44512"/>
        <a:ext cx="9929101" cy="1321281"/>
      </dsp:txXfrm>
    </dsp:sp>
    <dsp:sp modelId="{618B2D24-8618-4729-B3D5-847ADA7B64DE}">
      <dsp:nvSpPr>
        <dsp:cNvPr id="0" name=""/>
        <dsp:cNvSpPr/>
      </dsp:nvSpPr>
      <dsp:spPr>
        <a:xfrm>
          <a:off x="3698" y="1579489"/>
          <a:ext cx="4955216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GUI</a:t>
          </a:r>
          <a:endParaRPr lang="en-US" sz="4800" kern="1200" dirty="0"/>
        </a:p>
      </dsp:txBody>
      <dsp:txXfrm>
        <a:off x="44805" y="1620596"/>
        <a:ext cx="4873002" cy="1321281"/>
      </dsp:txXfrm>
    </dsp:sp>
    <dsp:sp modelId="{D54DC5A3-6C89-45F8-87FC-55DA0B3469DE}">
      <dsp:nvSpPr>
        <dsp:cNvPr id="0" name=""/>
        <dsp:cNvSpPr/>
      </dsp:nvSpPr>
      <dsp:spPr>
        <a:xfrm>
          <a:off x="3698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graphical results</a:t>
          </a:r>
          <a:endParaRPr lang="en-US" sz="1700" kern="1200" dirty="0"/>
        </a:p>
      </dsp:txBody>
      <dsp:txXfrm>
        <a:off x="38873" y="3190748"/>
        <a:ext cx="1130623" cy="1333145"/>
      </dsp:txXfrm>
    </dsp:sp>
    <dsp:sp modelId="{97614525-7C4B-44E7-B258-DD76CC978EBE}">
      <dsp:nvSpPr>
        <dsp:cNvPr id="0" name=""/>
        <dsp:cNvSpPr/>
      </dsp:nvSpPr>
      <dsp:spPr>
        <a:xfrm>
          <a:off x="1255112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</a:t>
          </a:r>
          <a:r>
            <a:rPr lang="en-US" sz="1700" kern="1200" baseline="0" dirty="0" smtClean="0"/>
            <a:t> filters</a:t>
          </a:r>
          <a:endParaRPr lang="en-US" sz="1700" kern="1200" dirty="0"/>
        </a:p>
      </dsp:txBody>
      <dsp:txXfrm>
        <a:off x="1290287" y="3190748"/>
        <a:ext cx="1130623" cy="1333145"/>
      </dsp:txXfrm>
    </dsp:sp>
    <dsp:sp modelId="{35FD4E45-BC72-4478-8895-73B26382BBC0}">
      <dsp:nvSpPr>
        <dsp:cNvPr id="0" name=""/>
        <dsp:cNvSpPr/>
      </dsp:nvSpPr>
      <dsp:spPr>
        <a:xfrm>
          <a:off x="2506527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Generate analytical reports based on filters</a:t>
          </a:r>
          <a:endParaRPr lang="en-US" sz="1700" kern="1200" dirty="0"/>
        </a:p>
      </dsp:txBody>
      <dsp:txXfrm>
        <a:off x="2541702" y="3190748"/>
        <a:ext cx="1130623" cy="1333145"/>
      </dsp:txXfrm>
    </dsp:sp>
    <dsp:sp modelId="{18C39078-047D-4387-A579-04A338BBE61D}">
      <dsp:nvSpPr>
        <dsp:cNvPr id="0" name=""/>
        <dsp:cNvSpPr/>
      </dsp:nvSpPr>
      <dsp:spPr>
        <a:xfrm>
          <a:off x="3757941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Export reports as PDFs</a:t>
          </a:r>
          <a:endParaRPr lang="en-US" sz="1700" kern="1200" dirty="0"/>
        </a:p>
      </dsp:txBody>
      <dsp:txXfrm>
        <a:off x="3793116" y="3190748"/>
        <a:ext cx="1130623" cy="1333145"/>
      </dsp:txXfrm>
    </dsp:sp>
    <dsp:sp modelId="{1005CA09-D499-4727-AE7B-CF903D8C519D}">
      <dsp:nvSpPr>
        <dsp:cNvPr id="0" name=""/>
        <dsp:cNvSpPr/>
      </dsp:nvSpPr>
      <dsp:spPr>
        <a:xfrm>
          <a:off x="5059796" y="1579489"/>
          <a:ext cx="4955216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Behind The Scene</a:t>
          </a:r>
          <a:endParaRPr lang="en-US" sz="4800" kern="1200" dirty="0"/>
        </a:p>
      </dsp:txBody>
      <dsp:txXfrm>
        <a:off x="5100903" y="1620596"/>
        <a:ext cx="4873002" cy="1321281"/>
      </dsp:txXfrm>
    </dsp:sp>
    <dsp:sp modelId="{36FC611C-BCFA-4143-89D6-E522D9181186}">
      <dsp:nvSpPr>
        <dsp:cNvPr id="0" name=""/>
        <dsp:cNvSpPr/>
      </dsp:nvSpPr>
      <dsp:spPr>
        <a:xfrm>
          <a:off x="5059796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tables</a:t>
          </a:r>
          <a:endParaRPr lang="en-US" sz="1700" kern="1200" dirty="0"/>
        </a:p>
      </dsp:txBody>
      <dsp:txXfrm>
        <a:off x="5094971" y="3190748"/>
        <a:ext cx="1130623" cy="1333145"/>
      </dsp:txXfrm>
    </dsp:sp>
    <dsp:sp modelId="{543BC80D-D22E-492C-B058-65B4F4F6D28A}">
      <dsp:nvSpPr>
        <dsp:cNvPr id="0" name=""/>
        <dsp:cNvSpPr/>
      </dsp:nvSpPr>
      <dsp:spPr>
        <a:xfrm>
          <a:off x="6311211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migration</a:t>
          </a:r>
          <a:endParaRPr lang="en-US" sz="1700" kern="1200" dirty="0"/>
        </a:p>
      </dsp:txBody>
      <dsp:txXfrm>
        <a:off x="6346386" y="3190748"/>
        <a:ext cx="1130623" cy="1333145"/>
      </dsp:txXfrm>
    </dsp:sp>
    <dsp:sp modelId="{8288CF9D-452D-4D1C-BD86-68BFEC12AF3A}">
      <dsp:nvSpPr>
        <dsp:cNvPr id="0" name=""/>
        <dsp:cNvSpPr/>
      </dsp:nvSpPr>
      <dsp:spPr>
        <a:xfrm>
          <a:off x="7562625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Cron</a:t>
          </a:r>
          <a:r>
            <a:rPr lang="en-US" sz="1700" kern="1200" dirty="0" smtClean="0"/>
            <a:t> job</a:t>
          </a:r>
          <a:endParaRPr lang="en-US" sz="1700" kern="1200" dirty="0"/>
        </a:p>
      </dsp:txBody>
      <dsp:txXfrm>
        <a:off x="7597800" y="3190748"/>
        <a:ext cx="1130623" cy="1333145"/>
      </dsp:txXfrm>
    </dsp:sp>
    <dsp:sp modelId="{45FC3774-D2E2-42E3-A714-065353F81353}">
      <dsp:nvSpPr>
        <dsp:cNvPr id="0" name=""/>
        <dsp:cNvSpPr/>
      </dsp:nvSpPr>
      <dsp:spPr>
        <a:xfrm>
          <a:off x="8814040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Drop tables</a:t>
          </a:r>
          <a:endParaRPr lang="en-US" sz="1700" kern="1200" dirty="0"/>
        </a:p>
      </dsp:txBody>
      <dsp:txXfrm>
        <a:off x="8849215" y="3190748"/>
        <a:ext cx="1130623" cy="13331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9BF9-5D52-4738-A480-98F27710B6CE}">
      <dsp:nvSpPr>
        <dsp:cNvPr id="0" name=""/>
        <dsp:cNvSpPr/>
      </dsp:nvSpPr>
      <dsp:spPr>
        <a:xfrm>
          <a:off x="1137706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err="1" smtClean="0"/>
            <a:t>Iswarya</a:t>
          </a:r>
          <a:r>
            <a:rPr lang="en-US" sz="2500" b="0" i="0" u="none" kern="1200" dirty="0" smtClean="0"/>
            <a:t> </a:t>
          </a:r>
          <a:r>
            <a:rPr lang="en-US" sz="2500" b="0" i="0" u="none" kern="1200" dirty="0" err="1" smtClean="0"/>
            <a:t>Parupudi</a:t>
          </a:r>
          <a:endParaRPr lang="en-US" sz="2500" kern="1200" dirty="0"/>
        </a:p>
      </dsp:txBody>
      <dsp:txXfrm>
        <a:off x="1161983" y="25092"/>
        <a:ext cx="1609219" cy="780332"/>
      </dsp:txXfrm>
    </dsp:sp>
    <dsp:sp modelId="{4160150C-2149-4ABF-9E06-E64CF154ED1F}">
      <dsp:nvSpPr>
        <dsp:cNvPr id="0" name=""/>
        <dsp:cNvSpPr/>
      </dsp:nvSpPr>
      <dsp:spPr>
        <a:xfrm>
          <a:off x="1303483" y="829702"/>
          <a:ext cx="165777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5777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56FDC-0DE6-42F0-A71B-0ABE9BA63215}">
      <dsp:nvSpPr>
        <dsp:cNvPr id="0" name=""/>
        <dsp:cNvSpPr/>
      </dsp:nvSpPr>
      <dsp:spPr>
        <a:xfrm>
          <a:off x="1469261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cases</a:t>
          </a:r>
          <a:endParaRPr lang="en-US" sz="1800" kern="1200" dirty="0"/>
        </a:p>
      </dsp:txBody>
      <dsp:txXfrm>
        <a:off x="1493538" y="1061200"/>
        <a:ext cx="1277665" cy="780332"/>
      </dsp:txXfrm>
    </dsp:sp>
    <dsp:sp modelId="{A5CC38E8-BCC6-4063-9B3D-4D01AFFCB54F}">
      <dsp:nvSpPr>
        <dsp:cNvPr id="0" name=""/>
        <dsp:cNvSpPr/>
      </dsp:nvSpPr>
      <dsp:spPr>
        <a:xfrm>
          <a:off x="1303483" y="829702"/>
          <a:ext cx="184874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84874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0A710-1BC9-4420-BCBD-36A9BBF47AAE}">
      <dsp:nvSpPr>
        <dsp:cNvPr id="0" name=""/>
        <dsp:cNvSpPr/>
      </dsp:nvSpPr>
      <dsp:spPr>
        <a:xfrm>
          <a:off x="1488358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Design</a:t>
          </a:r>
          <a:endParaRPr lang="en-US" sz="1800" kern="1200" dirty="0"/>
        </a:p>
      </dsp:txBody>
      <dsp:txXfrm>
        <a:off x="1512635" y="2097309"/>
        <a:ext cx="1277665" cy="780332"/>
      </dsp:txXfrm>
    </dsp:sp>
    <dsp:sp modelId="{BCA7292C-2ABD-4224-8451-CD47B965AB1D}">
      <dsp:nvSpPr>
        <dsp:cNvPr id="0" name=""/>
        <dsp:cNvSpPr/>
      </dsp:nvSpPr>
      <dsp:spPr>
        <a:xfrm>
          <a:off x="1303483" y="829702"/>
          <a:ext cx="165777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5777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57EA3-B1C0-4BA4-8E6B-E6FE8B5C7272}">
      <dsp:nvSpPr>
        <dsp:cNvPr id="0" name=""/>
        <dsp:cNvSpPr/>
      </dsp:nvSpPr>
      <dsp:spPr>
        <a:xfrm>
          <a:off x="1469261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Map &amp; Charts</a:t>
          </a:r>
          <a:endParaRPr lang="en-US" sz="1800" kern="1200" dirty="0"/>
        </a:p>
      </dsp:txBody>
      <dsp:txXfrm>
        <a:off x="1493538" y="3133418"/>
        <a:ext cx="1277665" cy="780332"/>
      </dsp:txXfrm>
    </dsp:sp>
    <dsp:sp modelId="{B8D0E9B3-F568-4489-B973-C04875C56E91}">
      <dsp:nvSpPr>
        <dsp:cNvPr id="0" name=""/>
        <dsp:cNvSpPr/>
      </dsp:nvSpPr>
      <dsp:spPr>
        <a:xfrm>
          <a:off x="1303483" y="829702"/>
          <a:ext cx="165777" cy="3729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991"/>
              </a:lnTo>
              <a:lnTo>
                <a:pt x="165777" y="37299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D7290-471E-489D-9AA2-8870CECF04D9}">
      <dsp:nvSpPr>
        <dsp:cNvPr id="0" name=""/>
        <dsp:cNvSpPr/>
      </dsp:nvSpPr>
      <dsp:spPr>
        <a:xfrm>
          <a:off x="1469261" y="4145249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</a:t>
          </a:r>
          <a:endParaRPr lang="en-US" sz="1800" kern="1200" dirty="0"/>
        </a:p>
      </dsp:txBody>
      <dsp:txXfrm>
        <a:off x="1493538" y="4169526"/>
        <a:ext cx="1277665" cy="780332"/>
      </dsp:txXfrm>
    </dsp:sp>
    <dsp:sp modelId="{79A61F5C-EC70-447D-866D-372FE7A0A380}">
      <dsp:nvSpPr>
        <dsp:cNvPr id="0" name=""/>
        <dsp:cNvSpPr/>
      </dsp:nvSpPr>
      <dsp:spPr>
        <a:xfrm>
          <a:off x="3209923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smtClean="0"/>
            <a:t>Harsh Shah</a:t>
          </a:r>
          <a:endParaRPr lang="en-US" sz="2500" kern="1200" dirty="0"/>
        </a:p>
      </dsp:txBody>
      <dsp:txXfrm>
        <a:off x="3234200" y="25092"/>
        <a:ext cx="1609219" cy="780332"/>
      </dsp:txXfrm>
    </dsp:sp>
    <dsp:sp modelId="{73CBB37D-8B61-4D2D-8C54-B22D19666B48}">
      <dsp:nvSpPr>
        <dsp:cNvPr id="0" name=""/>
        <dsp:cNvSpPr/>
      </dsp:nvSpPr>
      <dsp:spPr>
        <a:xfrm>
          <a:off x="3375701" y="829702"/>
          <a:ext cx="165777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5777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C579D-5222-4625-B47A-CEB847D47A6A}">
      <dsp:nvSpPr>
        <dsp:cNvPr id="0" name=""/>
        <dsp:cNvSpPr/>
      </dsp:nvSpPr>
      <dsp:spPr>
        <a:xfrm>
          <a:off x="3541478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design</a:t>
          </a:r>
          <a:endParaRPr lang="en-US" sz="1800" kern="1200" dirty="0"/>
        </a:p>
      </dsp:txBody>
      <dsp:txXfrm>
        <a:off x="3565755" y="1061200"/>
        <a:ext cx="1277665" cy="780332"/>
      </dsp:txXfrm>
    </dsp:sp>
    <dsp:sp modelId="{CFBB7335-A4C9-4B66-A52C-FA1F668E28AA}">
      <dsp:nvSpPr>
        <dsp:cNvPr id="0" name=""/>
        <dsp:cNvSpPr/>
      </dsp:nvSpPr>
      <dsp:spPr>
        <a:xfrm>
          <a:off x="3375701" y="829702"/>
          <a:ext cx="165777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65777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C9770-947F-4E87-B122-3CDA6C176613}">
      <dsp:nvSpPr>
        <dsp:cNvPr id="0" name=""/>
        <dsp:cNvSpPr/>
      </dsp:nvSpPr>
      <dsp:spPr>
        <a:xfrm>
          <a:off x="3541478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cases</a:t>
          </a:r>
          <a:endParaRPr lang="en-US" sz="1800" kern="1200" dirty="0"/>
        </a:p>
      </dsp:txBody>
      <dsp:txXfrm>
        <a:off x="3565755" y="2097309"/>
        <a:ext cx="1277665" cy="780332"/>
      </dsp:txXfrm>
    </dsp:sp>
    <dsp:sp modelId="{7F062EAA-5053-274D-A0E4-FDBA3ABF7D5B}">
      <dsp:nvSpPr>
        <dsp:cNvPr id="0" name=""/>
        <dsp:cNvSpPr/>
      </dsp:nvSpPr>
      <dsp:spPr>
        <a:xfrm>
          <a:off x="3375701" y="829702"/>
          <a:ext cx="165777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5777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50209-C0A6-9242-9024-874551EBED99}">
      <dsp:nvSpPr>
        <dsp:cNvPr id="0" name=""/>
        <dsp:cNvSpPr/>
      </dsp:nvSpPr>
      <dsp:spPr>
        <a:xfrm>
          <a:off x="3541478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on </a:t>
          </a:r>
          <a:r>
            <a:rPr lang="en-US" sz="1800" kern="1200" dirty="0" err="1" smtClean="0"/>
            <a:t>Cron</a:t>
          </a:r>
          <a:r>
            <a:rPr lang="en-US" sz="1800" kern="1200" dirty="0" smtClean="0"/>
            <a:t> job</a:t>
          </a:r>
          <a:endParaRPr lang="en-US" sz="1800" kern="1200" dirty="0"/>
        </a:p>
      </dsp:txBody>
      <dsp:txXfrm>
        <a:off x="3565755" y="3133418"/>
        <a:ext cx="1277665" cy="780332"/>
      </dsp:txXfrm>
    </dsp:sp>
    <dsp:sp modelId="{EDD686E4-5185-4F8D-9D48-A013CABE9C3C}">
      <dsp:nvSpPr>
        <dsp:cNvPr id="0" name=""/>
        <dsp:cNvSpPr/>
      </dsp:nvSpPr>
      <dsp:spPr>
        <a:xfrm>
          <a:off x="5282141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err="1" smtClean="0"/>
            <a:t>Yash</a:t>
          </a:r>
          <a:r>
            <a:rPr lang="en-US" sz="2500" b="0" i="0" u="none" kern="1200" dirty="0" smtClean="0"/>
            <a:t> Shah</a:t>
          </a:r>
          <a:endParaRPr lang="en-US" sz="2500" kern="1200" dirty="0"/>
        </a:p>
      </dsp:txBody>
      <dsp:txXfrm>
        <a:off x="5306418" y="25092"/>
        <a:ext cx="1609219" cy="780332"/>
      </dsp:txXfrm>
    </dsp:sp>
    <dsp:sp modelId="{D2266E58-9E9F-487D-9B33-25EEC447C5EB}">
      <dsp:nvSpPr>
        <dsp:cNvPr id="0" name=""/>
        <dsp:cNvSpPr/>
      </dsp:nvSpPr>
      <dsp:spPr>
        <a:xfrm>
          <a:off x="5447918" y="829702"/>
          <a:ext cx="165777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5777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D81FE-1E57-4389-B9EA-DCD91BB84817}">
      <dsp:nvSpPr>
        <dsp:cNvPr id="0" name=""/>
        <dsp:cNvSpPr/>
      </dsp:nvSpPr>
      <dsp:spPr>
        <a:xfrm>
          <a:off x="5613696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cases</a:t>
          </a:r>
          <a:endParaRPr lang="en-US" sz="1800" kern="1200" dirty="0"/>
        </a:p>
      </dsp:txBody>
      <dsp:txXfrm>
        <a:off x="5637973" y="1061200"/>
        <a:ext cx="1277665" cy="780332"/>
      </dsp:txXfrm>
    </dsp:sp>
    <dsp:sp modelId="{FE5C194C-7BCC-4556-A38C-538FDAE5C29D}">
      <dsp:nvSpPr>
        <dsp:cNvPr id="0" name=""/>
        <dsp:cNvSpPr/>
      </dsp:nvSpPr>
      <dsp:spPr>
        <a:xfrm>
          <a:off x="5447918" y="829702"/>
          <a:ext cx="165777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65777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F8A3-D6A5-4CED-949E-8EAF6777E344}">
      <dsp:nvSpPr>
        <dsp:cNvPr id="0" name=""/>
        <dsp:cNvSpPr/>
      </dsp:nvSpPr>
      <dsp:spPr>
        <a:xfrm>
          <a:off x="5613696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Cron</a:t>
          </a:r>
          <a:r>
            <a:rPr lang="en-US" sz="1800" kern="1200" dirty="0" smtClean="0"/>
            <a:t> job back up plan</a:t>
          </a:r>
          <a:endParaRPr lang="en-US" sz="1800" kern="1200" dirty="0"/>
        </a:p>
      </dsp:txBody>
      <dsp:txXfrm>
        <a:off x="5637973" y="2097309"/>
        <a:ext cx="1277665" cy="780332"/>
      </dsp:txXfrm>
    </dsp:sp>
    <dsp:sp modelId="{F8C3D84B-9937-4837-9136-5BA8D36F8D75}">
      <dsp:nvSpPr>
        <dsp:cNvPr id="0" name=""/>
        <dsp:cNvSpPr/>
      </dsp:nvSpPr>
      <dsp:spPr>
        <a:xfrm>
          <a:off x="5447918" y="829702"/>
          <a:ext cx="165777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5777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FF6AA-6C63-4E96-8A0F-50EA81A222C1}">
      <dsp:nvSpPr>
        <dsp:cNvPr id="0" name=""/>
        <dsp:cNvSpPr/>
      </dsp:nvSpPr>
      <dsp:spPr>
        <a:xfrm>
          <a:off x="5613696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on </a:t>
          </a:r>
          <a:r>
            <a:rPr lang="en-US" sz="1800" kern="1200" dirty="0" err="1" smtClean="0"/>
            <a:t>Cron</a:t>
          </a:r>
          <a:r>
            <a:rPr lang="en-US" sz="1800" kern="1200" dirty="0" smtClean="0"/>
            <a:t> job</a:t>
          </a:r>
          <a:endParaRPr lang="en-US" sz="1800" kern="1200" dirty="0"/>
        </a:p>
      </dsp:txBody>
      <dsp:txXfrm>
        <a:off x="5637973" y="3133418"/>
        <a:ext cx="1277665" cy="780332"/>
      </dsp:txXfrm>
    </dsp:sp>
    <dsp:sp modelId="{B93BB285-1AC9-4FD1-AA70-EE01663A0F5F}">
      <dsp:nvSpPr>
        <dsp:cNvPr id="0" name=""/>
        <dsp:cNvSpPr/>
      </dsp:nvSpPr>
      <dsp:spPr>
        <a:xfrm>
          <a:off x="7354358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err="1" smtClean="0"/>
            <a:t>Hrishikesh</a:t>
          </a:r>
          <a:r>
            <a:rPr lang="en-US" sz="2500" b="0" i="0" u="none" kern="1200" dirty="0" smtClean="0"/>
            <a:t> </a:t>
          </a:r>
          <a:r>
            <a:rPr lang="en-US" sz="2500" b="0" i="0" u="none" kern="1200" dirty="0" err="1" smtClean="0"/>
            <a:t>Sadar</a:t>
          </a:r>
          <a:endParaRPr lang="en-US" sz="2500" kern="1200" dirty="0"/>
        </a:p>
      </dsp:txBody>
      <dsp:txXfrm>
        <a:off x="7378635" y="25092"/>
        <a:ext cx="1609219" cy="780332"/>
      </dsp:txXfrm>
    </dsp:sp>
    <dsp:sp modelId="{2D2F0C08-E327-43BD-AE41-E25FD55CC91E}">
      <dsp:nvSpPr>
        <dsp:cNvPr id="0" name=""/>
        <dsp:cNvSpPr/>
      </dsp:nvSpPr>
      <dsp:spPr>
        <a:xfrm>
          <a:off x="7520136" y="829702"/>
          <a:ext cx="165777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5777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A21D0-5904-4827-8E07-A6681A88A764}">
      <dsp:nvSpPr>
        <dsp:cNvPr id="0" name=""/>
        <dsp:cNvSpPr/>
      </dsp:nvSpPr>
      <dsp:spPr>
        <a:xfrm>
          <a:off x="7685913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model</a:t>
          </a:r>
          <a:endParaRPr lang="en-US" sz="1800" kern="1200" dirty="0"/>
        </a:p>
      </dsp:txBody>
      <dsp:txXfrm>
        <a:off x="7710190" y="1061200"/>
        <a:ext cx="1277665" cy="780332"/>
      </dsp:txXfrm>
    </dsp:sp>
    <dsp:sp modelId="{4D728161-4F92-45F6-A523-F23494605DC9}">
      <dsp:nvSpPr>
        <dsp:cNvPr id="0" name=""/>
        <dsp:cNvSpPr/>
      </dsp:nvSpPr>
      <dsp:spPr>
        <a:xfrm>
          <a:off x="7520136" y="829702"/>
          <a:ext cx="165777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65777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DA4AB-2828-44D7-A1C5-ECAC09E8A922}">
      <dsp:nvSpPr>
        <dsp:cNvPr id="0" name=""/>
        <dsp:cNvSpPr/>
      </dsp:nvSpPr>
      <dsp:spPr>
        <a:xfrm>
          <a:off x="7685913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Map &amp; Charts</a:t>
          </a:r>
          <a:endParaRPr lang="en-US" sz="1800" kern="1200" dirty="0"/>
        </a:p>
      </dsp:txBody>
      <dsp:txXfrm>
        <a:off x="7710190" y="2097309"/>
        <a:ext cx="1277665" cy="780332"/>
      </dsp:txXfrm>
    </dsp:sp>
    <dsp:sp modelId="{E1985B5E-C706-4649-8904-4324A1628443}">
      <dsp:nvSpPr>
        <dsp:cNvPr id="0" name=""/>
        <dsp:cNvSpPr/>
      </dsp:nvSpPr>
      <dsp:spPr>
        <a:xfrm>
          <a:off x="7520136" y="829702"/>
          <a:ext cx="165777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5777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1EA2E-780C-4EFB-A27F-32CB405BC17B}">
      <dsp:nvSpPr>
        <dsp:cNvPr id="0" name=""/>
        <dsp:cNvSpPr/>
      </dsp:nvSpPr>
      <dsp:spPr>
        <a:xfrm>
          <a:off x="7685913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</a:t>
          </a:r>
          <a:endParaRPr lang="en-US" sz="1800" kern="1200" dirty="0"/>
        </a:p>
      </dsp:txBody>
      <dsp:txXfrm>
        <a:off x="7710190" y="3133418"/>
        <a:ext cx="1277665" cy="7803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5B1E-749A-4064-89D2-16C8DF1B9850}">
      <dsp:nvSpPr>
        <dsp:cNvPr id="0" name=""/>
        <dsp:cNvSpPr/>
      </dsp:nvSpPr>
      <dsp:spPr>
        <a:xfrm>
          <a:off x="1504404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Sonal</a:t>
          </a:r>
          <a:r>
            <a:rPr lang="en-US" sz="2400" b="0" i="0" u="none" kern="1200" dirty="0" smtClean="0"/>
            <a:t> </a:t>
          </a:r>
          <a:r>
            <a:rPr lang="en-US" sz="2400" b="0" i="0" u="none" kern="1200" dirty="0" err="1" smtClean="0"/>
            <a:t>Sonavane</a:t>
          </a:r>
          <a:endParaRPr lang="en-US" sz="2400" kern="1200" dirty="0"/>
        </a:p>
      </dsp:txBody>
      <dsp:txXfrm>
        <a:off x="1529560" y="25406"/>
        <a:ext cx="1667449" cy="808568"/>
      </dsp:txXfrm>
    </dsp:sp>
    <dsp:sp modelId="{0EEEE353-ECFB-421C-B215-E6A0BFF36E4E}">
      <dsp:nvSpPr>
        <dsp:cNvPr id="0" name=""/>
        <dsp:cNvSpPr/>
      </dsp:nvSpPr>
      <dsp:spPr>
        <a:xfrm>
          <a:off x="1676180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ADB0B-80D7-4CB6-9C63-6FBA5C4E0229}">
      <dsp:nvSpPr>
        <dsp:cNvPr id="0" name=""/>
        <dsp:cNvSpPr/>
      </dsp:nvSpPr>
      <dsp:spPr>
        <a:xfrm>
          <a:off x="1847956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Export to PDF</a:t>
          </a:r>
          <a:endParaRPr lang="en-US" sz="1400" kern="1200" dirty="0"/>
        </a:p>
      </dsp:txBody>
      <dsp:txXfrm>
        <a:off x="1873112" y="1099007"/>
        <a:ext cx="1323896" cy="808568"/>
      </dsp:txXfrm>
    </dsp:sp>
    <dsp:sp modelId="{C5CB05CE-C06C-41E5-8EEE-AED8F6FBBFA7}">
      <dsp:nvSpPr>
        <dsp:cNvPr id="0" name=""/>
        <dsp:cNvSpPr/>
      </dsp:nvSpPr>
      <dsp:spPr>
        <a:xfrm>
          <a:off x="1676180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5FAB-718C-49A7-8707-C6849CBE4593}">
      <dsp:nvSpPr>
        <dsp:cNvPr id="0" name=""/>
        <dsp:cNvSpPr/>
      </dsp:nvSpPr>
      <dsp:spPr>
        <a:xfrm>
          <a:off x="1847956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873112" y="2172608"/>
        <a:ext cx="1323896" cy="808568"/>
      </dsp:txXfrm>
    </dsp:sp>
    <dsp:sp modelId="{FBC308EA-76C0-41DF-8AEE-94CE0E37DBF8}">
      <dsp:nvSpPr>
        <dsp:cNvPr id="0" name=""/>
        <dsp:cNvSpPr/>
      </dsp:nvSpPr>
      <dsp:spPr>
        <a:xfrm>
          <a:off x="3651605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Ibou</a:t>
          </a:r>
          <a:r>
            <a:rPr lang="en-US" sz="2400" b="0" i="0" u="none" kern="1200" dirty="0" smtClean="0"/>
            <a:t> Diallo</a:t>
          </a:r>
          <a:endParaRPr lang="en-US" sz="2400" kern="1200" dirty="0"/>
        </a:p>
      </dsp:txBody>
      <dsp:txXfrm>
        <a:off x="3676761" y="25406"/>
        <a:ext cx="1667449" cy="808568"/>
      </dsp:txXfrm>
    </dsp:sp>
    <dsp:sp modelId="{D58EEDBC-4A7C-425E-9117-25B7BC238A86}">
      <dsp:nvSpPr>
        <dsp:cNvPr id="0" name=""/>
        <dsp:cNvSpPr/>
      </dsp:nvSpPr>
      <dsp:spPr>
        <a:xfrm>
          <a:off x="3823381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ADF1C-0004-48F6-ACC8-14BD766F73C2}">
      <dsp:nvSpPr>
        <dsp:cNvPr id="0" name=""/>
        <dsp:cNvSpPr/>
      </dsp:nvSpPr>
      <dsp:spPr>
        <a:xfrm>
          <a:off x="3995157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Plugin creation</a:t>
          </a:r>
          <a:endParaRPr lang="en-US" sz="1400" kern="1200" dirty="0"/>
        </a:p>
      </dsp:txBody>
      <dsp:txXfrm>
        <a:off x="4020313" y="1099007"/>
        <a:ext cx="1323896" cy="808568"/>
      </dsp:txXfrm>
    </dsp:sp>
    <dsp:sp modelId="{D11EDA73-5E94-413F-BD06-2F87739BD02B}">
      <dsp:nvSpPr>
        <dsp:cNvPr id="0" name=""/>
        <dsp:cNvSpPr/>
      </dsp:nvSpPr>
      <dsp:spPr>
        <a:xfrm>
          <a:off x="3823381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83B02-0A53-4762-A808-22D1D6386D2D}">
      <dsp:nvSpPr>
        <dsp:cNvPr id="0" name=""/>
        <dsp:cNvSpPr/>
      </dsp:nvSpPr>
      <dsp:spPr>
        <a:xfrm>
          <a:off x="3995157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Cron job</a:t>
          </a:r>
          <a:endParaRPr lang="en-US" sz="1400" kern="1200" dirty="0"/>
        </a:p>
      </dsp:txBody>
      <dsp:txXfrm>
        <a:off x="4020313" y="2172608"/>
        <a:ext cx="1323896" cy="808568"/>
      </dsp:txXfrm>
    </dsp:sp>
    <dsp:sp modelId="{F4A67B6B-1FC5-494A-9B98-D5C21EB55808}">
      <dsp:nvSpPr>
        <dsp:cNvPr id="0" name=""/>
        <dsp:cNvSpPr/>
      </dsp:nvSpPr>
      <dsp:spPr>
        <a:xfrm>
          <a:off x="3823381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60043-D42C-4475-B91B-652C873EEA5B}">
      <dsp:nvSpPr>
        <dsp:cNvPr id="0" name=""/>
        <dsp:cNvSpPr/>
      </dsp:nvSpPr>
      <dsp:spPr>
        <a:xfrm>
          <a:off x="3995157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Filters Implementation</a:t>
          </a:r>
          <a:endParaRPr lang="en-US" sz="1400" kern="1200" dirty="0"/>
        </a:p>
      </dsp:txBody>
      <dsp:txXfrm>
        <a:off x="4020313" y="3246208"/>
        <a:ext cx="1323896" cy="808568"/>
      </dsp:txXfrm>
    </dsp:sp>
    <dsp:sp modelId="{FD1D0711-BFA4-4A56-BF86-B6B118CBB395}">
      <dsp:nvSpPr>
        <dsp:cNvPr id="0" name=""/>
        <dsp:cNvSpPr/>
      </dsp:nvSpPr>
      <dsp:spPr>
        <a:xfrm>
          <a:off x="3823381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C0FEF-0ED8-4555-A97A-2921CD543E11}">
      <dsp:nvSpPr>
        <dsp:cNvPr id="0" name=""/>
        <dsp:cNvSpPr/>
      </dsp:nvSpPr>
      <dsp:spPr>
        <a:xfrm>
          <a:off x="3995157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Migration</a:t>
          </a:r>
          <a:endParaRPr lang="en-US" sz="1400" kern="1200" dirty="0"/>
        </a:p>
      </dsp:txBody>
      <dsp:txXfrm>
        <a:off x="4020313" y="4319809"/>
        <a:ext cx="1323896" cy="808568"/>
      </dsp:txXfrm>
    </dsp:sp>
    <dsp:sp modelId="{2FF97D4C-A8FA-4FE0-80A8-93ADF617C620}">
      <dsp:nvSpPr>
        <dsp:cNvPr id="0" name=""/>
        <dsp:cNvSpPr/>
      </dsp:nvSpPr>
      <dsp:spPr>
        <a:xfrm>
          <a:off x="5798807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Alemberhan</a:t>
          </a:r>
          <a:r>
            <a:rPr lang="en-US" sz="2400" b="0" i="0" u="none" kern="1200" dirty="0" smtClean="0"/>
            <a:t> </a:t>
          </a:r>
          <a:r>
            <a:rPr lang="en-US" sz="2400" b="0" i="0" u="none" kern="1200" dirty="0" err="1" smtClean="0"/>
            <a:t>Getahun</a:t>
          </a:r>
          <a:endParaRPr lang="en-US" sz="2400" kern="1200" dirty="0"/>
        </a:p>
      </dsp:txBody>
      <dsp:txXfrm>
        <a:off x="5823963" y="25406"/>
        <a:ext cx="1667449" cy="808568"/>
      </dsp:txXfrm>
    </dsp:sp>
    <dsp:sp modelId="{A9490EAE-D252-4C59-9CE1-09F2E6C3C7A1}">
      <dsp:nvSpPr>
        <dsp:cNvPr id="0" name=""/>
        <dsp:cNvSpPr/>
      </dsp:nvSpPr>
      <dsp:spPr>
        <a:xfrm>
          <a:off x="5970583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23781-B1D5-41BE-A57A-E36C20F9B856}">
      <dsp:nvSpPr>
        <dsp:cNvPr id="0" name=""/>
        <dsp:cNvSpPr/>
      </dsp:nvSpPr>
      <dsp:spPr>
        <a:xfrm>
          <a:off x="6142359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Plugin creation</a:t>
          </a:r>
          <a:endParaRPr lang="en-US" sz="1400" kern="1200" dirty="0"/>
        </a:p>
      </dsp:txBody>
      <dsp:txXfrm>
        <a:off x="6167515" y="1099007"/>
        <a:ext cx="1323896" cy="808568"/>
      </dsp:txXfrm>
    </dsp:sp>
    <dsp:sp modelId="{6E7B6F4B-763E-4849-BF07-AA564C7F997F}">
      <dsp:nvSpPr>
        <dsp:cNvPr id="0" name=""/>
        <dsp:cNvSpPr/>
      </dsp:nvSpPr>
      <dsp:spPr>
        <a:xfrm>
          <a:off x="5970583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876AA-901B-4ECC-9D8C-6CB3731F2AB1}">
      <dsp:nvSpPr>
        <dsp:cNvPr id="0" name=""/>
        <dsp:cNvSpPr/>
      </dsp:nvSpPr>
      <dsp:spPr>
        <a:xfrm>
          <a:off x="6142359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GUI implementation</a:t>
          </a:r>
          <a:endParaRPr lang="en-US" sz="1400" kern="1200" dirty="0"/>
        </a:p>
      </dsp:txBody>
      <dsp:txXfrm>
        <a:off x="6167515" y="2172608"/>
        <a:ext cx="1323896" cy="808568"/>
      </dsp:txXfrm>
    </dsp:sp>
    <dsp:sp modelId="{256B5EE8-1774-4B4B-B272-59CF2CC8740F}">
      <dsp:nvSpPr>
        <dsp:cNvPr id="0" name=""/>
        <dsp:cNvSpPr/>
      </dsp:nvSpPr>
      <dsp:spPr>
        <a:xfrm>
          <a:off x="5970583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BB7DA-9CDF-4B17-8BE2-097280605AF2}">
      <dsp:nvSpPr>
        <dsp:cNvPr id="0" name=""/>
        <dsp:cNvSpPr/>
      </dsp:nvSpPr>
      <dsp:spPr>
        <a:xfrm>
          <a:off x="6142359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Filters Implementation</a:t>
          </a:r>
          <a:endParaRPr lang="en-US" sz="1400" kern="1200" dirty="0"/>
        </a:p>
      </dsp:txBody>
      <dsp:txXfrm>
        <a:off x="6167515" y="3246208"/>
        <a:ext cx="1323896" cy="808568"/>
      </dsp:txXfrm>
    </dsp:sp>
    <dsp:sp modelId="{30DA922B-51E0-4DDF-964D-96603E306113}">
      <dsp:nvSpPr>
        <dsp:cNvPr id="0" name=""/>
        <dsp:cNvSpPr/>
      </dsp:nvSpPr>
      <dsp:spPr>
        <a:xfrm>
          <a:off x="5970583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9BF28-6258-4F18-888D-9501F4EE3803}">
      <dsp:nvSpPr>
        <dsp:cNvPr id="0" name=""/>
        <dsp:cNvSpPr/>
      </dsp:nvSpPr>
      <dsp:spPr>
        <a:xfrm>
          <a:off x="6142359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67515" y="4319809"/>
        <a:ext cx="1323896" cy="808568"/>
      </dsp:txXfrm>
    </dsp:sp>
    <dsp:sp modelId="{CF531091-6F23-4FFC-8A7C-357AAE0A4730}">
      <dsp:nvSpPr>
        <dsp:cNvPr id="0" name=""/>
        <dsp:cNvSpPr/>
      </dsp:nvSpPr>
      <dsp:spPr>
        <a:xfrm>
          <a:off x="7946008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Kholood </a:t>
          </a:r>
          <a:r>
            <a:rPr lang="en-US" sz="2400" kern="1200" dirty="0" err="1" smtClean="0"/>
            <a:t>Alnowaiser</a:t>
          </a:r>
          <a:endParaRPr lang="en-US" sz="2400" kern="1200" dirty="0"/>
        </a:p>
      </dsp:txBody>
      <dsp:txXfrm>
        <a:off x="7971164" y="25406"/>
        <a:ext cx="1667449" cy="808568"/>
      </dsp:txXfrm>
    </dsp:sp>
    <dsp:sp modelId="{90FF6CFF-363F-45A5-869F-83D8533C3700}">
      <dsp:nvSpPr>
        <dsp:cNvPr id="0" name=""/>
        <dsp:cNvSpPr/>
      </dsp:nvSpPr>
      <dsp:spPr>
        <a:xfrm>
          <a:off x="8117784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F0A05-6551-4BA5-84B0-59437125DD83}">
      <dsp:nvSpPr>
        <dsp:cNvPr id="0" name=""/>
        <dsp:cNvSpPr/>
      </dsp:nvSpPr>
      <dsp:spPr>
        <a:xfrm>
          <a:off x="8289560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leader</a:t>
          </a:r>
          <a:endParaRPr lang="en-US" sz="1400" kern="1200" dirty="0"/>
        </a:p>
      </dsp:txBody>
      <dsp:txXfrm>
        <a:off x="8314716" y="1099007"/>
        <a:ext cx="1323896" cy="808568"/>
      </dsp:txXfrm>
    </dsp:sp>
    <dsp:sp modelId="{17B583D8-FE06-4386-96D9-4B4374EA6BF3}">
      <dsp:nvSpPr>
        <dsp:cNvPr id="0" name=""/>
        <dsp:cNvSpPr/>
      </dsp:nvSpPr>
      <dsp:spPr>
        <a:xfrm>
          <a:off x="8117784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B55F3-2509-4DEF-A5B6-CF98D6299B78}">
      <dsp:nvSpPr>
        <dsp:cNvPr id="0" name=""/>
        <dsp:cNvSpPr/>
      </dsp:nvSpPr>
      <dsp:spPr>
        <a:xfrm>
          <a:off x="8289560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model</a:t>
          </a:r>
          <a:endParaRPr lang="en-US" sz="1400" kern="1200" dirty="0"/>
        </a:p>
      </dsp:txBody>
      <dsp:txXfrm>
        <a:off x="8314716" y="2172608"/>
        <a:ext cx="1323896" cy="808568"/>
      </dsp:txXfrm>
    </dsp:sp>
    <dsp:sp modelId="{722AB8C0-E163-42A6-ACE4-96D5B1051927}">
      <dsp:nvSpPr>
        <dsp:cNvPr id="0" name=""/>
        <dsp:cNvSpPr/>
      </dsp:nvSpPr>
      <dsp:spPr>
        <a:xfrm>
          <a:off x="8117784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16A4-3BC4-4389-8C42-219E4907E96A}">
      <dsp:nvSpPr>
        <dsp:cNvPr id="0" name=""/>
        <dsp:cNvSpPr/>
      </dsp:nvSpPr>
      <dsp:spPr>
        <a:xfrm>
          <a:off x="8289560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migration</a:t>
          </a:r>
          <a:endParaRPr lang="en-US" sz="1400" kern="1200" dirty="0"/>
        </a:p>
      </dsp:txBody>
      <dsp:txXfrm>
        <a:off x="8314716" y="3246208"/>
        <a:ext cx="1323896" cy="808568"/>
      </dsp:txXfrm>
    </dsp:sp>
    <dsp:sp modelId="{E4C6625D-862D-43C3-B27D-07A498659AE3}">
      <dsp:nvSpPr>
        <dsp:cNvPr id="0" name=""/>
        <dsp:cNvSpPr/>
      </dsp:nvSpPr>
      <dsp:spPr>
        <a:xfrm>
          <a:off x="8117784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1B1B5-CB61-4218-9B48-97BAD8C94A54}">
      <dsp:nvSpPr>
        <dsp:cNvPr id="0" name=""/>
        <dsp:cNvSpPr/>
      </dsp:nvSpPr>
      <dsp:spPr>
        <a:xfrm>
          <a:off x="8289560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Filters Implementation</a:t>
          </a:r>
          <a:endParaRPr lang="en-US" sz="1400" kern="1200" dirty="0"/>
        </a:p>
      </dsp:txBody>
      <dsp:txXfrm>
        <a:off x="8314716" y="4319809"/>
        <a:ext cx="1323896" cy="808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DB25C-E2F6-49AF-90DF-5D7901B740BB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E7F9C-2BAE-4920-A0EA-E17169850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E7F9C-2BAE-4920-A0EA-E171698500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89FF-4D83-4154-9DFC-F5544EDB4458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0667-B4F0-456D-AE5F-F66EF92C633A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9987-353B-478C-8ED6-CAD41176EED2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A8B-F08E-4CE1-A724-046ECD764C55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82A3-7521-46FF-B29B-3D6D9D322D3F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BF2E-E884-4F48-AFB9-FFD4B7613F74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F7C-D953-43AD-BAB6-FC0D2C3BCEC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9BED-7773-40A3-B317-100572B7876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9B3B-9173-4B98-92F8-ECDFCE416A2C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89FF-4D83-4154-9DFC-F5544EDB4458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2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50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0849"/>
            <a:ext cx="10018713" cy="45617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4556" y="6223694"/>
            <a:ext cx="1143000" cy="365125"/>
          </a:xfrm>
        </p:spPr>
        <p:txBody>
          <a:bodyPr/>
          <a:lstStyle/>
          <a:p>
            <a:fld id="{003B5BAB-CF2F-4599-A6CF-FF53DA3DD969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0379" y="6232256"/>
            <a:ext cx="7084177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556" y="62007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50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0849"/>
            <a:ext cx="10018713" cy="45617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4556" y="6223694"/>
            <a:ext cx="1143000" cy="365125"/>
          </a:xfrm>
        </p:spPr>
        <p:txBody>
          <a:bodyPr/>
          <a:lstStyle/>
          <a:p>
            <a:fld id="{003B5BAB-CF2F-4599-A6CF-FF53DA3DD969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0379" y="6232256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556" y="62007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9AF7-AB04-40BC-891B-C02D2E7C4E5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90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B6D-0DEC-4612-AA50-D368E2B035FA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69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5128-8C2E-4A11-82E2-065646E340A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09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E2A-1085-46CB-8F16-3D4426726689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75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C72-E688-4954-8A4E-D912799CAFD8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2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E06-B046-4E0A-9D0B-03CECCC0E85F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4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BB95-0445-4583-8E23-A3FF601D409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07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0667-B4F0-456D-AE5F-F66EF92C633A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813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9987-353B-478C-8ED6-CAD41176EED2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41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A8B-F08E-4CE1-A724-046ECD764C55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9AF7-AB04-40BC-891B-C02D2E7C4E5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82A3-7521-46FF-B29B-3D6D9D322D3F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44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BF2E-E884-4F48-AFB9-FFD4B7613F74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52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F7C-D953-43AD-BAB6-FC0D2C3BCEC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981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9BED-7773-40A3-B317-100572B7876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98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9B3B-9173-4B98-92F8-ECDFCE416A2C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3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89FF-4D83-4154-9DFC-F5544EDB4458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65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50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0849"/>
            <a:ext cx="10018713" cy="45617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4556" y="6223694"/>
            <a:ext cx="1143000" cy="365125"/>
          </a:xfrm>
        </p:spPr>
        <p:txBody>
          <a:bodyPr/>
          <a:lstStyle/>
          <a:p>
            <a:fld id="{003B5BAB-CF2F-4599-A6CF-FF53DA3DD969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0379" y="6232256"/>
            <a:ext cx="7084177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556" y="62007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01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9AF7-AB04-40BC-891B-C02D2E7C4E5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58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B6D-0DEC-4612-AA50-D368E2B035FA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31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5128-8C2E-4A11-82E2-065646E340A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5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B6D-0DEC-4612-AA50-D368E2B035FA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E2A-1085-46CB-8F16-3D4426726689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44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C72-E688-4954-8A4E-D912799CAFD8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E06-B046-4E0A-9D0B-03CECCC0E85F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982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BB95-0445-4583-8E23-A3FF601D409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089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0667-B4F0-456D-AE5F-F66EF92C633A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4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9987-353B-478C-8ED6-CAD41176EED2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2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A8B-F08E-4CE1-A724-046ECD764C55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714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82A3-7521-46FF-B29B-3D6D9D322D3F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79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BF2E-E884-4F48-AFB9-FFD4B7613F74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40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F7C-D953-43AD-BAB6-FC0D2C3BCEC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6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5128-8C2E-4A11-82E2-065646E340A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9BED-7773-40A3-B317-100572B78763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92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9B3B-9173-4B98-92F8-ECDFCE416A2C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E2A-1085-46CB-8F16-3D4426726689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C72-E688-4954-8A4E-D912799CAFD8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E06-B046-4E0A-9D0B-03CECCC0E85F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BB95-0445-4583-8E23-A3FF601D4093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3EC1EF-7B2D-4B2D-B189-7EBFCF1743CF}" type="datetime1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3EC1EF-7B2D-4B2D-B189-7EBFCF1743CF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4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3EC1EF-7B2D-4B2D-B189-7EBFCF1743CF}" type="datetime1">
              <a:rPr lang="en-US" smtClean="0">
                <a:solidFill>
                  <a:prstClr val="black"/>
                </a:solidFill>
              </a:rPr>
              <a:pPr/>
              <a:t>5/6/2014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QuestionPeach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 New World of Surveys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Project</a:t>
            </a:r>
          </a:p>
          <a:p>
            <a:r>
              <a:rPr lang="en-US" dirty="0" smtClean="0"/>
              <a:t>CSCI 6442</a:t>
            </a:r>
          </a:p>
          <a:p>
            <a:r>
              <a:rPr lang="en-US" dirty="0" smtClean="0"/>
              <a:t>George Washington University</a:t>
            </a:r>
          </a:p>
          <a:p>
            <a:r>
              <a:rPr lang="en-US" dirty="0" smtClean="0"/>
              <a:t>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5713"/>
            <a:ext cx="10442078" cy="845049"/>
          </a:xfrm>
        </p:spPr>
        <p:txBody>
          <a:bodyPr>
            <a:normAutofit/>
          </a:bodyPr>
          <a:lstStyle/>
          <a:p>
            <a:r>
              <a:rPr lang="en-US" dirty="0" smtClean="0"/>
              <a:t>Star Schema Data Model – Crows Foot Notation</a:t>
            </a:r>
            <a:endParaRPr lang="en-US" dirty="0"/>
          </a:p>
        </p:txBody>
      </p:sp>
      <p:pic>
        <p:nvPicPr>
          <p:cNvPr id="5" name="Content Placeholder 4" descr="Crows Fo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11" y="811892"/>
            <a:ext cx="8900618" cy="59445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61" y="1751185"/>
            <a:ext cx="9982696" cy="49911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teams and roles of each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System Engineering Team</a:t>
            </a:r>
            <a:r>
              <a:rPr lang="en-US" dirty="0" smtClean="0"/>
              <a:t>: Direct the project technical efforts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</a:t>
            </a:r>
            <a:r>
              <a:rPr lang="en-US" dirty="0" smtClean="0"/>
              <a:t>Test and Confirm the </a:t>
            </a:r>
            <a:r>
              <a:rPr lang="en-US" dirty="0"/>
              <a:t>designed </a:t>
            </a:r>
            <a:r>
              <a:rPr lang="en-US" dirty="0" smtClean="0"/>
              <a:t>project to meet  									   customer requirements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Builder Team</a:t>
            </a:r>
            <a:r>
              <a:rPr lang="en-US" dirty="0" smtClean="0"/>
              <a:t>: A plugin for users to </a:t>
            </a:r>
            <a:r>
              <a:rPr lang="en-US" altLang="zh-CN" dirty="0" smtClean="0"/>
              <a:t>create</a:t>
            </a:r>
            <a:r>
              <a:rPr lang="en-US" altLang="zh-CN" dirty="0"/>
              <a:t>, publish and distribute online </a:t>
            </a:r>
            <a:r>
              <a:rPr lang="en-US" altLang="zh-CN" dirty="0" smtClean="0"/>
              <a:t> 							surveys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Analyzer Team</a:t>
            </a:r>
            <a:r>
              <a:rPr lang="en-US" dirty="0" smtClean="0"/>
              <a:t>: A plugin for users to </a:t>
            </a:r>
            <a:r>
              <a:rPr lang="en-US" altLang="zh-CN" dirty="0"/>
              <a:t>analyze the </a:t>
            </a:r>
            <a:r>
              <a:rPr lang="en-US" altLang="zh-CN" dirty="0" smtClean="0"/>
              <a:t>results of each survey</a:t>
            </a:r>
            <a:endParaRPr lang="en-US" dirty="0" smtClean="0"/>
          </a:p>
          <a:p>
            <a:r>
              <a:rPr lang="en-US" dirty="0" smtClean="0"/>
              <a:t>Independent testers and roles of each</a:t>
            </a:r>
          </a:p>
          <a:p>
            <a:pPr lvl="0"/>
            <a:r>
              <a:rPr lang="en-US" dirty="0" err="1" smtClean="0"/>
              <a:t>Monisha&amp;</a:t>
            </a:r>
            <a:r>
              <a:rPr lang="en-US" altLang="zh-CN" dirty="0" err="1" smtClean="0"/>
              <a:t>Iswarya</a:t>
            </a:r>
            <a:endParaRPr lang="en-US" dirty="0" smtClean="0"/>
          </a:p>
          <a:p>
            <a:pPr lvl="1"/>
            <a:r>
              <a:rPr lang="en-US" altLang="zh-CN" dirty="0"/>
              <a:t>Testing of </a:t>
            </a:r>
            <a:r>
              <a:rPr lang="en-US" altLang="zh-CN" dirty="0" smtClean="0"/>
              <a:t>builder and analyzer plugin </a:t>
            </a:r>
            <a:r>
              <a:rPr lang="en-US" altLang="zh-CN" dirty="0"/>
              <a:t>development</a:t>
            </a:r>
          </a:p>
          <a:p>
            <a:pPr lvl="2"/>
            <a:r>
              <a:rPr lang="en-US" altLang="zh-CN" dirty="0"/>
              <a:t>Unit testing</a:t>
            </a:r>
          </a:p>
          <a:p>
            <a:pPr lvl="2"/>
            <a:r>
              <a:rPr lang="en-US" altLang="zh-CN" dirty="0"/>
              <a:t>Integration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196219"/>
            <a:ext cx="10398646" cy="1299094"/>
          </a:xfrm>
        </p:spPr>
        <p:txBody>
          <a:bodyPr/>
          <a:lstStyle/>
          <a:p>
            <a:r>
              <a:rPr lang="en-US" dirty="0" smtClean="0"/>
              <a:t>System Engineer Team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87250"/>
              </p:ext>
            </p:extLst>
          </p:nvPr>
        </p:nvGraphicFramePr>
        <p:xfrm>
          <a:off x="502276" y="425003"/>
          <a:ext cx="11590986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</a:p>
          <a:p>
            <a:r>
              <a:rPr lang="en-US" dirty="0" smtClean="0"/>
              <a:t>Team Organization</a:t>
            </a:r>
          </a:p>
          <a:p>
            <a:r>
              <a:rPr lang="en-US" dirty="0" smtClean="0"/>
              <a:t>Software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25832"/>
              </p:ext>
            </p:extLst>
          </p:nvPr>
        </p:nvGraphicFramePr>
        <p:xfrm>
          <a:off x="502276" y="425003"/>
          <a:ext cx="11590986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446" y="689328"/>
            <a:ext cx="9864578" cy="841521"/>
          </a:xfrm>
        </p:spPr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54228" y="1498295"/>
          <a:ext cx="4395729" cy="1211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6034" y="6202225"/>
            <a:ext cx="542687" cy="363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6037243" y="1476260"/>
            <a:ext cx="5244029" cy="1200839"/>
            <a:chOff x="0" y="0"/>
            <a:chExt cx="4395729" cy="1520328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300" kern="1200" dirty="0" smtClean="0"/>
                <a:t>Survey Taking</a:t>
              </a:r>
              <a:endParaRPr lang="en-US" sz="53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1443211" y="2668836"/>
            <a:ext cx="4406746" cy="1520328"/>
            <a:chOff x="0" y="0"/>
            <a:chExt cx="4395729" cy="1520328"/>
          </a:xfrm>
        </p:grpSpPr>
        <p:sp>
          <p:nvSpPr>
            <p:cNvPr id="13" name="Rounded Rectangle 12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72867" y="2974554"/>
            <a:ext cx="337143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/>
              <a:t>Question and question choice creation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Action creation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Flag creation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Logic and branching creation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004193" y="2589881"/>
            <a:ext cx="5299112" cy="1520328"/>
            <a:chOff x="0" y="0"/>
            <a:chExt cx="4395729" cy="1520328"/>
          </a:xfrm>
        </p:grpSpPr>
        <p:sp>
          <p:nvSpPr>
            <p:cNvPr id="18" name="Rounded Rectangle 17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33002" y="2776252"/>
            <a:ext cx="299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/>
              <a:t>Display questionnaire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Record response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Evaluate condition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Action display 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1507476" y="4286479"/>
            <a:ext cx="9674644" cy="836364"/>
            <a:chOff x="0" y="0"/>
            <a:chExt cx="4395729" cy="1520328"/>
          </a:xfrm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1571741" y="5143958"/>
            <a:ext cx="9674644" cy="836364"/>
            <a:chOff x="0" y="0"/>
            <a:chExt cx="4395729" cy="1520328"/>
          </a:xfrm>
        </p:grpSpPr>
        <p:sp>
          <p:nvSpPr>
            <p:cNvPr id="25" name="Rounded Rectangle 24"/>
            <p:cNvSpPr/>
            <p:nvPr/>
          </p:nvSpPr>
          <p:spPr>
            <a:xfrm>
              <a:off x="0" y="0"/>
              <a:ext cx="4395729" cy="15203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44529" y="44529"/>
              <a:ext cx="4306671" cy="1431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02516" y="4219461"/>
            <a:ext cx="531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      ORM</a:t>
            </a:r>
            <a:endParaRPr lang="en-US" sz="6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16067" y="5120981"/>
            <a:ext cx="412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– Mustafa Dasorwala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Dividing the tasks among team members</a:t>
            </a:r>
          </a:p>
          <a:p>
            <a:pPr lvl="1"/>
            <a:r>
              <a:rPr lang="en-US" dirty="0" smtClean="0"/>
              <a:t>Discussing and resolving issues faced by team</a:t>
            </a:r>
          </a:p>
          <a:p>
            <a:pPr lvl="1"/>
            <a:r>
              <a:rPr lang="en-US" dirty="0" smtClean="0"/>
              <a:t>Finalizing implementation logic</a:t>
            </a:r>
          </a:p>
          <a:p>
            <a:pPr lvl="1"/>
            <a:r>
              <a:rPr lang="en-US" dirty="0" smtClean="0"/>
              <a:t>Worked on Data Model</a:t>
            </a:r>
          </a:p>
          <a:p>
            <a:pPr lvl="1"/>
            <a:r>
              <a:rPr lang="en-US" dirty="0" smtClean="0"/>
              <a:t>Created the ORM</a:t>
            </a:r>
          </a:p>
          <a:p>
            <a:pPr lvl="1"/>
            <a:r>
              <a:rPr lang="en-US" dirty="0" smtClean="0"/>
              <a:t>Implemented Action creation functionality</a:t>
            </a:r>
          </a:p>
          <a:p>
            <a:pPr lvl="1"/>
            <a:r>
              <a:rPr lang="en-US" dirty="0" smtClean="0"/>
              <a:t>Created Questionnaire Duplication functionality</a:t>
            </a:r>
          </a:p>
          <a:p>
            <a:pPr lvl="1"/>
            <a:r>
              <a:rPr lang="en-US" dirty="0" smtClean="0"/>
              <a:t>Implemented Condition Parser</a:t>
            </a:r>
          </a:p>
          <a:p>
            <a:pPr lvl="1"/>
            <a:r>
              <a:rPr lang="en-US" dirty="0" smtClean="0"/>
              <a:t>Performed White Box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- Nada </a:t>
            </a:r>
            <a:r>
              <a:rPr lang="en-US" dirty="0" err="1" smtClean="0"/>
              <a:t>Alarfag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0848"/>
            <a:ext cx="10018713" cy="507315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mtClean="0"/>
              <a:t>Worked on the </a:t>
            </a:r>
            <a:r>
              <a:rPr lang="en-US" dirty="0"/>
              <a:t>Data model </a:t>
            </a:r>
          </a:p>
          <a:p>
            <a:pPr lvl="0"/>
            <a:r>
              <a:rPr lang="en-US" dirty="0"/>
              <a:t>Created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  <a:r>
              <a:rPr lang="en-US" dirty="0"/>
              <a:t>for the builder plugin</a:t>
            </a:r>
          </a:p>
          <a:p>
            <a:pPr lvl="0"/>
            <a:r>
              <a:rPr lang="en-US" dirty="0"/>
              <a:t>Introduced classes to the plugin and functionalities decupling</a:t>
            </a:r>
          </a:p>
          <a:p>
            <a:pPr lvl="0"/>
            <a:r>
              <a:rPr lang="en-US" dirty="0"/>
              <a:t>Implemented: </a:t>
            </a:r>
          </a:p>
          <a:p>
            <a:pPr lvl="1"/>
            <a:r>
              <a:rPr lang="en-US" dirty="0"/>
              <a:t>Tables create and drop statements  </a:t>
            </a:r>
            <a:endParaRPr lang="en-US" dirty="0" smtClean="0"/>
          </a:p>
          <a:p>
            <a:pPr lvl="1"/>
            <a:r>
              <a:rPr lang="en-US" dirty="0"/>
              <a:t>Questionnaire related features:</a:t>
            </a:r>
          </a:p>
          <a:p>
            <a:pPr lvl="2"/>
            <a:r>
              <a:rPr lang="en-US" dirty="0"/>
              <a:t>Creation</a:t>
            </a:r>
          </a:p>
          <a:p>
            <a:pPr lvl="3"/>
            <a:r>
              <a:rPr lang="en-US" dirty="0"/>
              <a:t>Add a validation to the form</a:t>
            </a:r>
          </a:p>
          <a:p>
            <a:pPr lvl="2"/>
            <a:r>
              <a:rPr lang="en-US" dirty="0" smtClean="0"/>
              <a:t>Editing</a:t>
            </a:r>
            <a:endParaRPr lang="en-US" dirty="0"/>
          </a:p>
          <a:p>
            <a:pPr lvl="2"/>
            <a:r>
              <a:rPr lang="en-US" dirty="0"/>
              <a:t>Deletion</a:t>
            </a:r>
          </a:p>
          <a:p>
            <a:pPr lvl="2"/>
            <a:r>
              <a:rPr lang="en-US" dirty="0"/>
              <a:t>Deactivating a published link and republishing  </a:t>
            </a:r>
          </a:p>
          <a:p>
            <a:pPr lvl="2"/>
            <a:r>
              <a:rPr lang="en-US" dirty="0"/>
              <a:t>Viewing all questionnaires </a:t>
            </a:r>
          </a:p>
          <a:p>
            <a:pPr lvl="3"/>
            <a:r>
              <a:rPr lang="en-US" dirty="0"/>
              <a:t>Check current role and view accordingly </a:t>
            </a:r>
          </a:p>
          <a:p>
            <a:pPr lvl="3"/>
            <a:r>
              <a:rPr lang="en-US" dirty="0"/>
              <a:t>Extend </a:t>
            </a:r>
            <a:r>
              <a:rPr lang="en-US" dirty="0" err="1"/>
              <a:t>WordPress</a:t>
            </a:r>
            <a:r>
              <a:rPr lang="en-US" dirty="0"/>
              <a:t> list table</a:t>
            </a:r>
          </a:p>
          <a:p>
            <a:pPr lvl="3"/>
            <a:r>
              <a:rPr lang="en-US" dirty="0"/>
              <a:t>Use </a:t>
            </a:r>
            <a:r>
              <a:rPr lang="en-US" dirty="0" err="1"/>
              <a:t>WordPress</a:t>
            </a:r>
            <a:r>
              <a:rPr lang="en-US" dirty="0"/>
              <a:t> admin notice</a:t>
            </a:r>
          </a:p>
          <a:p>
            <a:pPr lvl="2"/>
            <a:r>
              <a:rPr lang="en-US" dirty="0"/>
              <a:t>Execution of published questionnaire </a:t>
            </a:r>
          </a:p>
          <a:p>
            <a:pPr lvl="3"/>
            <a:r>
              <a:rPr lang="en-US" dirty="0"/>
              <a:t>Create a template for executing published questionnaire</a:t>
            </a:r>
          </a:p>
          <a:p>
            <a:pPr lvl="3"/>
            <a:r>
              <a:rPr lang="en-US" dirty="0"/>
              <a:t>Hide the list of published questionnaires from the homepage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Team- Nada </a:t>
            </a:r>
            <a:r>
              <a:rPr lang="en-US" dirty="0" err="1" smtClean="0"/>
              <a:t>Alarfag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2505"/>
            <a:ext cx="10018713" cy="45617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(cont.): </a:t>
            </a:r>
          </a:p>
          <a:p>
            <a:pPr lvl="1"/>
            <a:r>
              <a:rPr lang="en-US" dirty="0" smtClean="0"/>
              <a:t>Questions </a:t>
            </a:r>
            <a:r>
              <a:rPr lang="en-US" dirty="0"/>
              <a:t>related features:</a:t>
            </a:r>
          </a:p>
          <a:p>
            <a:pPr lvl="2"/>
            <a:r>
              <a:rPr lang="en-US" dirty="0"/>
              <a:t>Adding new question</a:t>
            </a:r>
          </a:p>
          <a:p>
            <a:pPr lvl="3"/>
            <a:r>
              <a:rPr lang="en-US" dirty="0"/>
              <a:t>Creating the master PHP file for all types of questions</a:t>
            </a:r>
          </a:p>
          <a:p>
            <a:pPr lvl="3"/>
            <a:r>
              <a:rPr lang="en-US" dirty="0"/>
              <a:t>Add flags fields for multiple choice questions </a:t>
            </a:r>
          </a:p>
          <a:p>
            <a:pPr lvl="3"/>
            <a:r>
              <a:rPr lang="en-US" dirty="0"/>
              <a:t>Add a validation to the form</a:t>
            </a:r>
          </a:p>
          <a:p>
            <a:pPr lvl="3"/>
            <a:r>
              <a:rPr lang="en-US" dirty="0"/>
              <a:t>Use </a:t>
            </a:r>
            <a:r>
              <a:rPr lang="en-US" dirty="0" err="1"/>
              <a:t>JQuery</a:t>
            </a:r>
            <a:r>
              <a:rPr lang="en-US" dirty="0"/>
              <a:t> to add more input </a:t>
            </a:r>
            <a:r>
              <a:rPr lang="en-US" dirty="0" smtClean="0"/>
              <a:t>boxes </a:t>
            </a:r>
            <a:r>
              <a:rPr lang="en-US" dirty="0"/>
              <a:t>for the answer choice</a:t>
            </a:r>
          </a:p>
          <a:p>
            <a:pPr lvl="3"/>
            <a:r>
              <a:rPr lang="en-US" dirty="0"/>
              <a:t>Shift questions’ sequences for question added between questions </a:t>
            </a:r>
          </a:p>
          <a:p>
            <a:pPr lvl="2"/>
            <a:r>
              <a:rPr lang="en-US" dirty="0"/>
              <a:t>Editing</a:t>
            </a:r>
          </a:p>
          <a:p>
            <a:pPr lvl="3"/>
            <a:r>
              <a:rPr lang="en-US" dirty="0"/>
              <a:t>Populate the correct form with current question data including the answer choices and flags </a:t>
            </a:r>
          </a:p>
          <a:p>
            <a:pPr lvl="2"/>
            <a:r>
              <a:rPr lang="en-US" dirty="0"/>
              <a:t>Deletion</a:t>
            </a:r>
          </a:p>
          <a:p>
            <a:pPr lvl="2"/>
            <a:r>
              <a:rPr lang="en-US" dirty="0" smtClean="0"/>
              <a:t>Viewing </a:t>
            </a:r>
            <a:r>
              <a:rPr lang="en-US" dirty="0"/>
              <a:t>all Questions </a:t>
            </a:r>
          </a:p>
          <a:p>
            <a:pPr lvl="3"/>
            <a:r>
              <a:rPr lang="en-US" dirty="0"/>
              <a:t>Add buttons that is displayed when hover over a question</a:t>
            </a:r>
          </a:p>
          <a:p>
            <a:pPr lvl="3"/>
            <a:r>
              <a:rPr lang="en-US" dirty="0"/>
              <a:t>Add the necessary hidden fields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Project—DCR </a:t>
            </a:r>
          </a:p>
          <a:p>
            <a:r>
              <a:rPr lang="en-US" dirty="0" smtClean="0"/>
              <a:t>Data Model – Builder Team</a:t>
            </a:r>
          </a:p>
          <a:p>
            <a:r>
              <a:rPr lang="en-US" dirty="0" smtClean="0"/>
              <a:t>Star Schema Model – Analyzer Team</a:t>
            </a:r>
          </a:p>
          <a:p>
            <a:r>
              <a:rPr lang="en-US" dirty="0" smtClean="0"/>
              <a:t>Project Organization—System Engineering Team</a:t>
            </a:r>
          </a:p>
          <a:p>
            <a:r>
              <a:rPr lang="en-US" dirty="0" smtClean="0"/>
              <a:t>Builder Team</a:t>
            </a:r>
          </a:p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– </a:t>
            </a:r>
            <a:r>
              <a:rPr lang="en-US" dirty="0" err="1" smtClean="0"/>
              <a:t>Darshan</a:t>
            </a:r>
            <a:r>
              <a:rPr lang="en-US" dirty="0" smtClean="0"/>
              <a:t> </a:t>
            </a:r>
            <a:r>
              <a:rPr lang="en-US" dirty="0" err="1" smtClean="0"/>
              <a:t>Pandhi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798" y="2441050"/>
            <a:ext cx="10018713" cy="41028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Model design</a:t>
            </a:r>
          </a:p>
          <a:p>
            <a:pPr lvl="1"/>
            <a:r>
              <a:rPr lang="en-US" dirty="0" smtClean="0"/>
              <a:t>Worked on designing the data models for the Builder team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tarted the Chen notation diagram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Discussed with the use case team and came up with total 9 use cases</a:t>
            </a:r>
          </a:p>
          <a:p>
            <a:pPr lvl="1"/>
            <a:r>
              <a:rPr lang="en-US" dirty="0" smtClean="0"/>
              <a:t>Reviewed the entire use case doc and presented to the entire team in class</a:t>
            </a:r>
          </a:p>
          <a:p>
            <a:r>
              <a:rPr lang="en-US" dirty="0" smtClean="0"/>
              <a:t>ORM </a:t>
            </a:r>
          </a:p>
          <a:p>
            <a:pPr lvl="1"/>
            <a:r>
              <a:rPr lang="en-US" smtClean="0"/>
              <a:t>Researched several </a:t>
            </a:r>
            <a:r>
              <a:rPr lang="en-US" dirty="0" smtClean="0"/>
              <a:t>open source ORM frameworks for </a:t>
            </a:r>
            <a:r>
              <a:rPr lang="en-US" dirty="0" err="1" smtClean="0"/>
              <a:t>Wordpress</a:t>
            </a:r>
            <a:r>
              <a:rPr lang="en-US" dirty="0" smtClean="0"/>
              <a:t> like Doctrine, Yi and </a:t>
            </a:r>
            <a:r>
              <a:rPr lang="en-US" dirty="0" err="1" smtClean="0"/>
              <a:t>Wp</a:t>
            </a:r>
            <a:r>
              <a:rPr lang="en-US" dirty="0" smtClean="0"/>
              <a:t>-ORM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Wp</a:t>
            </a:r>
            <a:r>
              <a:rPr lang="en-US" dirty="0" smtClean="0"/>
              <a:t>-ORM and added several new features based on the requirements of the plugin</a:t>
            </a:r>
            <a:endParaRPr lang="en-US" dirty="0"/>
          </a:p>
          <a:p>
            <a:pPr lvl="1"/>
            <a:r>
              <a:rPr lang="en-US" dirty="0" smtClean="0"/>
              <a:t>Created models to map all the tables in the database and made a Wrapper class which made it easy for others to interact with the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– </a:t>
            </a:r>
            <a:r>
              <a:rPr lang="en-US" dirty="0" err="1" smtClean="0"/>
              <a:t>Darshan</a:t>
            </a:r>
            <a:r>
              <a:rPr lang="en-US" dirty="0" smtClean="0"/>
              <a:t> </a:t>
            </a:r>
            <a:r>
              <a:rPr lang="en-US" dirty="0" err="1" smtClean="0"/>
              <a:t>Pandhi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798" y="2441050"/>
            <a:ext cx="10018713" cy="4102873"/>
          </a:xfrm>
        </p:spPr>
        <p:txBody>
          <a:bodyPr>
            <a:normAutofit/>
          </a:bodyPr>
          <a:lstStyle/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Added the feature to define conditions for branching</a:t>
            </a:r>
          </a:p>
          <a:p>
            <a:pPr lvl="1"/>
            <a:r>
              <a:rPr lang="en-US" dirty="0" smtClean="0"/>
              <a:t>Built and tested all the CRUD functionalities</a:t>
            </a:r>
          </a:p>
          <a:p>
            <a:r>
              <a:rPr lang="en-US" dirty="0" smtClean="0"/>
              <a:t>Helped in</a:t>
            </a:r>
          </a:p>
          <a:p>
            <a:pPr lvl="1"/>
            <a:r>
              <a:rPr lang="en-US" dirty="0" smtClean="0"/>
              <a:t>Session creation</a:t>
            </a:r>
          </a:p>
          <a:p>
            <a:pPr lvl="1"/>
            <a:r>
              <a:rPr lang="en-US" dirty="0" smtClean="0"/>
              <a:t>Defining actions</a:t>
            </a:r>
          </a:p>
          <a:p>
            <a:pPr lvl="1"/>
            <a:r>
              <a:rPr lang="en-US" dirty="0" smtClean="0"/>
              <a:t>Testing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General error debugging and solving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Team meetings and classroom discussions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- </a:t>
            </a:r>
            <a:r>
              <a:rPr lang="en-US" dirty="0" err="1" smtClean="0"/>
              <a:t>Monisha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Make changes and maintain the data model</a:t>
            </a:r>
          </a:p>
          <a:p>
            <a:pPr lvl="1"/>
            <a:r>
              <a:rPr lang="en-US" dirty="0" smtClean="0"/>
              <a:t>Manually populate data in the tables using SQL scripting</a:t>
            </a:r>
          </a:p>
          <a:p>
            <a:pPr lvl="1"/>
            <a:r>
              <a:rPr lang="en-US" dirty="0" smtClean="0"/>
              <a:t>Change the corresponding plug-in depending on the changes in the data model</a:t>
            </a:r>
          </a:p>
          <a:p>
            <a:pPr lvl="1"/>
            <a:r>
              <a:rPr lang="en-US" dirty="0" smtClean="0"/>
              <a:t>Testing of builder team development</a:t>
            </a:r>
          </a:p>
          <a:p>
            <a:pPr lvl="2"/>
            <a:r>
              <a:rPr lang="en-US" dirty="0" smtClean="0"/>
              <a:t>Black-box testing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171" y="685800"/>
            <a:ext cx="10018713" cy="845049"/>
          </a:xfrm>
        </p:spPr>
        <p:txBody>
          <a:bodyPr/>
          <a:lstStyle/>
          <a:p>
            <a:r>
              <a:rPr lang="en-US" dirty="0" smtClean="0"/>
              <a:t>Builder team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Kaihua</a:t>
            </a:r>
            <a:r>
              <a:rPr lang="en-US" altLang="zh-CN" dirty="0" smtClean="0"/>
              <a:t> 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414" y="3603600"/>
            <a:ext cx="26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750057" y="1614780"/>
            <a:ext cx="10018713" cy="507315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900" dirty="0"/>
              <a:t>Developed the Data model </a:t>
            </a:r>
          </a:p>
          <a:p>
            <a:pPr lvl="0"/>
            <a:r>
              <a:rPr lang="en-US" sz="2900" dirty="0" smtClean="0"/>
              <a:t>Implemented</a:t>
            </a:r>
            <a:r>
              <a:rPr lang="en-US" sz="2900" dirty="0"/>
              <a:t>: </a:t>
            </a:r>
          </a:p>
          <a:p>
            <a:pPr lvl="1"/>
            <a:r>
              <a:rPr lang="en-US" sz="2600" dirty="0" err="1" smtClean="0"/>
              <a:t>Response.php</a:t>
            </a:r>
            <a:r>
              <a:rPr lang="en-US" sz="2600" dirty="0" smtClean="0"/>
              <a:t>(use to show questionnaire for user to take, and save their responses)</a:t>
            </a:r>
            <a:endParaRPr lang="en-US" sz="2600" dirty="0"/>
          </a:p>
          <a:p>
            <a:pPr lvl="2"/>
            <a:r>
              <a:rPr lang="en-US" sz="2300" dirty="0" smtClean="0"/>
              <a:t>Session Part</a:t>
            </a:r>
          </a:p>
          <a:p>
            <a:pPr lvl="3"/>
            <a:r>
              <a:rPr lang="en-US" altLang="zh-CN" sz="2000" dirty="0"/>
              <a:t>Get the IP address and user login name, if the questionnaire do not allow anonymous, users without login will be declined.</a:t>
            </a:r>
          </a:p>
          <a:p>
            <a:pPr lvl="3"/>
            <a:r>
              <a:rPr lang="en-US" altLang="zh-CN" sz="2000" dirty="0"/>
              <a:t>Store the basic information in session and database, the session Id will be a foreign key to response.</a:t>
            </a:r>
          </a:p>
          <a:p>
            <a:pPr lvl="3"/>
            <a:r>
              <a:rPr lang="en-US" altLang="zh-CN" sz="2000" dirty="0"/>
              <a:t>Record the question sequence no in session, user can continue </a:t>
            </a:r>
            <a:r>
              <a:rPr lang="en-US" altLang="zh-CN" sz="2000" dirty="0" err="1"/>
              <a:t>unfinised</a:t>
            </a:r>
            <a:r>
              <a:rPr lang="en-US" altLang="zh-CN" sz="2000" dirty="0"/>
              <a:t> survey</a:t>
            </a:r>
            <a:endParaRPr lang="en-US" sz="2300" dirty="0" smtClean="0"/>
          </a:p>
          <a:p>
            <a:pPr lvl="2"/>
            <a:r>
              <a:rPr lang="en-US" sz="2300" dirty="0" smtClean="0"/>
              <a:t>Response save part.</a:t>
            </a:r>
          </a:p>
          <a:p>
            <a:pPr lvl="3"/>
            <a:r>
              <a:rPr lang="en-US" altLang="zh-CN" sz="2000" dirty="0"/>
              <a:t>If there are posted data from last question, response will be saved depending on the question type.</a:t>
            </a:r>
          </a:p>
          <a:p>
            <a:pPr lvl="2"/>
            <a:r>
              <a:rPr lang="en-US" sz="2300" dirty="0" smtClean="0"/>
              <a:t>Branching part.</a:t>
            </a:r>
            <a:endParaRPr lang="en-US" sz="2300" dirty="0"/>
          </a:p>
          <a:p>
            <a:pPr lvl="3"/>
            <a:r>
              <a:rPr lang="en-US" sz="2000" dirty="0" smtClean="0"/>
              <a:t>If there are associate condition of the question, it will be checked before the question.</a:t>
            </a:r>
          </a:p>
          <a:p>
            <a:pPr lvl="3"/>
            <a:r>
              <a:rPr lang="en-US" sz="2000" dirty="0" smtClean="0"/>
              <a:t>Flag values will be computed from stored responses.</a:t>
            </a:r>
          </a:p>
          <a:p>
            <a:pPr lvl="3"/>
            <a:r>
              <a:rPr lang="en-US" sz="2000" dirty="0" smtClean="0"/>
              <a:t>Flag values will be compared with condition’s logic statement like”</a:t>
            </a:r>
            <a:r>
              <a:rPr lang="en-US" altLang="zh-CN" dirty="0"/>
              <a:t> ( f1 == 1 ) and ( f2 == 1 ) or ( f1 == 2 ) and ( f2 == 2 </a:t>
            </a:r>
            <a:r>
              <a:rPr lang="en-US" altLang="zh-CN" dirty="0" smtClean="0"/>
              <a:t>)</a:t>
            </a:r>
            <a:r>
              <a:rPr lang="en-US" sz="2000" dirty="0" smtClean="0"/>
              <a:t>”, the and will be computed before or. The next sequence number </a:t>
            </a:r>
            <a:r>
              <a:rPr lang="en-US" sz="2000" dirty="0"/>
              <a:t>will depends on its </a:t>
            </a:r>
            <a:r>
              <a:rPr lang="en-US" sz="2000" dirty="0" smtClean="0"/>
              <a:t>Boolean value.</a:t>
            </a:r>
          </a:p>
          <a:p>
            <a:pPr marL="1371600" lvl="3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765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171" y="685800"/>
            <a:ext cx="10018713" cy="845049"/>
          </a:xfrm>
        </p:spPr>
        <p:txBody>
          <a:bodyPr/>
          <a:lstStyle/>
          <a:p>
            <a:r>
              <a:rPr lang="en-US" dirty="0" smtClean="0"/>
              <a:t>Builder team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Kaihua</a:t>
            </a:r>
            <a:r>
              <a:rPr lang="en-US" altLang="zh-CN" dirty="0" smtClean="0"/>
              <a:t> 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414" y="3603600"/>
            <a:ext cx="26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750057" y="1614780"/>
            <a:ext cx="10018713" cy="5073151"/>
          </a:xfrm>
        </p:spPr>
        <p:txBody>
          <a:bodyPr>
            <a:normAutofit/>
          </a:bodyPr>
          <a:lstStyle/>
          <a:p>
            <a:pPr lvl="1"/>
            <a:r>
              <a:rPr lang="en-US" sz="2600" dirty="0" err="1" smtClean="0"/>
              <a:t>Response.php</a:t>
            </a:r>
            <a:r>
              <a:rPr lang="en-US" sz="2600" dirty="0" smtClean="0"/>
              <a:t>(use to show questionnaire for user to take, and save their responses)</a:t>
            </a:r>
            <a:endParaRPr lang="en-US" sz="2600" dirty="0"/>
          </a:p>
          <a:p>
            <a:pPr lvl="2"/>
            <a:r>
              <a:rPr lang="en-US" sz="2300" dirty="0" smtClean="0"/>
              <a:t>Show Action part</a:t>
            </a:r>
          </a:p>
          <a:p>
            <a:pPr lvl="3"/>
            <a:r>
              <a:rPr lang="en-US" altLang="zh-CN" sz="2000" dirty="0" smtClean="0"/>
              <a:t>If the question has actions, read it from the database.</a:t>
            </a:r>
            <a:endParaRPr lang="en-US" altLang="zh-CN" sz="2000" dirty="0"/>
          </a:p>
          <a:p>
            <a:pPr lvl="3"/>
            <a:r>
              <a:rPr lang="en-US" altLang="zh-CN" sz="2000" dirty="0" smtClean="0"/>
              <a:t>Arrange the actions group and order by sequence.</a:t>
            </a:r>
          </a:p>
          <a:p>
            <a:pPr lvl="3"/>
            <a:r>
              <a:rPr lang="en-US" altLang="zh-CN" sz="2000" dirty="0" smtClean="0"/>
              <a:t>Use JavaScript to show the video and the Image in one sequence, provide button to jump to next sequence .</a:t>
            </a:r>
            <a:endParaRPr lang="en-US" sz="2300" dirty="0" smtClean="0"/>
          </a:p>
          <a:p>
            <a:pPr lvl="2"/>
            <a:r>
              <a:rPr lang="en-US" sz="2300" dirty="0" smtClean="0"/>
              <a:t>Show question part.</a:t>
            </a:r>
          </a:p>
          <a:p>
            <a:pPr lvl="3"/>
            <a:r>
              <a:rPr lang="en-US" altLang="zh-CN" sz="2000" dirty="0" smtClean="0"/>
              <a:t>If the question is </a:t>
            </a:r>
            <a:r>
              <a:rPr lang="en-US" altLang="zh-CN" sz="2000" dirty="0"/>
              <a:t>not </a:t>
            </a:r>
            <a:r>
              <a:rPr lang="en-US" altLang="zh-CN" sz="2000" dirty="0" smtClean="0"/>
              <a:t>mandatory, provide a checkbox for user to skip.</a:t>
            </a:r>
          </a:p>
          <a:p>
            <a:pPr lvl="3"/>
            <a:r>
              <a:rPr lang="en-US" altLang="zh-CN" sz="2000" dirty="0" smtClean="0"/>
              <a:t>Create Html to show the question depending on its type, there are four types: NPS, Text Box, Multiple Value and Single Value.</a:t>
            </a:r>
            <a:endParaRPr lang="en-US" altLang="zh-CN" sz="2000" dirty="0"/>
          </a:p>
          <a:p>
            <a:pPr marL="914400" lvl="2" indent="0">
              <a:buNone/>
            </a:pPr>
            <a:endParaRPr lang="en-US" sz="2300" dirty="0" smtClean="0"/>
          </a:p>
          <a:p>
            <a:pPr marL="1371600" lvl="3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9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– Sachin Telalwar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4000" b="1" dirty="0" smtClean="0"/>
              <a:t>Responsibilities:</a:t>
            </a:r>
          </a:p>
          <a:p>
            <a:pPr lvl="1"/>
            <a:r>
              <a:rPr lang="en-US" sz="3600" dirty="0" smtClean="0"/>
              <a:t>Started with studying project and understanding already implemented  application  such as survey monkey etc</a:t>
            </a:r>
          </a:p>
          <a:p>
            <a:pPr lvl="1">
              <a:buNone/>
            </a:pPr>
            <a:r>
              <a:rPr lang="en-US" sz="3800" b="1" dirty="0" smtClean="0"/>
              <a:t>- Data Model :</a:t>
            </a:r>
          </a:p>
          <a:p>
            <a:pPr lvl="1"/>
            <a:r>
              <a:rPr lang="en-US" sz="3600" dirty="0" smtClean="0"/>
              <a:t>Worked on Data Model</a:t>
            </a:r>
          </a:p>
          <a:p>
            <a:pPr lvl="1">
              <a:buNone/>
            </a:pPr>
            <a:r>
              <a:rPr lang="en-US" sz="4000" b="1" dirty="0" smtClean="0"/>
              <a:t>-   Use case design :</a:t>
            </a:r>
          </a:p>
          <a:p>
            <a:pPr lvl="1"/>
            <a:r>
              <a:rPr lang="en-US" sz="3600" dirty="0" smtClean="0"/>
              <a:t>Part of use case designing team </a:t>
            </a:r>
          </a:p>
          <a:p>
            <a:pPr lvl="1"/>
            <a:r>
              <a:rPr lang="en-US" sz="3600" dirty="0" smtClean="0"/>
              <a:t> We came up with 9 test cases initially and I wrote 3 use cases and presented it.</a:t>
            </a:r>
          </a:p>
          <a:p>
            <a:pPr lvl="1">
              <a:buNone/>
            </a:pPr>
            <a:r>
              <a:rPr lang="en-US" sz="4000" b="1" dirty="0" smtClean="0"/>
              <a:t>-    ORM :</a:t>
            </a:r>
          </a:p>
          <a:p>
            <a:pPr lvl="1"/>
            <a:r>
              <a:rPr lang="en-US" sz="3600" dirty="0" smtClean="0"/>
              <a:t>I was part of ORM designing team.</a:t>
            </a:r>
          </a:p>
          <a:p>
            <a:pPr lvl="1"/>
            <a:r>
              <a:rPr lang="en-US" sz="3600" dirty="0" smtClean="0"/>
              <a:t>Studied ORM like Doctrine, </a:t>
            </a:r>
            <a:r>
              <a:rPr lang="en-US" sz="3600" dirty="0" err="1" smtClean="0"/>
              <a:t>Yii</a:t>
            </a:r>
            <a:r>
              <a:rPr lang="en-US" sz="3600" dirty="0" smtClean="0"/>
              <a:t> and </a:t>
            </a:r>
            <a:r>
              <a:rPr lang="en-US" sz="3600" dirty="0" err="1" smtClean="0"/>
              <a:t>Wp</a:t>
            </a:r>
            <a:r>
              <a:rPr lang="en-US" sz="3600" dirty="0" smtClean="0"/>
              <a:t>-ORM. We used </a:t>
            </a:r>
            <a:r>
              <a:rPr lang="en-US" sz="3600" dirty="0" err="1" smtClean="0"/>
              <a:t>Wp</a:t>
            </a:r>
            <a:r>
              <a:rPr lang="en-US" sz="3600" dirty="0" smtClean="0"/>
              <a:t>-ORM and modified it accordingly our need</a:t>
            </a:r>
          </a:p>
          <a:p>
            <a:pPr lvl="1"/>
            <a:r>
              <a:rPr lang="en-US" sz="3600" dirty="0" smtClean="0"/>
              <a:t>We created Wrapper class so that every developer can use ORM functionalities</a:t>
            </a:r>
            <a:r>
              <a:rPr lang="en-US" sz="3100" dirty="0" smtClean="0"/>
              <a:t>.</a:t>
            </a:r>
          </a:p>
          <a:p>
            <a:pPr lvl="1">
              <a:buNone/>
            </a:pPr>
            <a:r>
              <a:rPr lang="en-US" sz="4000" b="1" dirty="0" smtClean="0"/>
              <a:t>-   Displaying questionnaire from URL :</a:t>
            </a:r>
          </a:p>
          <a:p>
            <a:pPr lvl="1"/>
            <a:r>
              <a:rPr lang="en-US" sz="3600" dirty="0" smtClean="0"/>
              <a:t>Given a URL display all question according to their type. </a:t>
            </a:r>
          </a:p>
          <a:p>
            <a:pPr lvl="1">
              <a:buNone/>
            </a:pPr>
            <a:r>
              <a:rPr lang="en-US" sz="4000" b="1" dirty="0" smtClean="0"/>
              <a:t>-   Saving responses :</a:t>
            </a:r>
          </a:p>
          <a:p>
            <a:pPr lvl="1"/>
            <a:r>
              <a:rPr lang="en-US" sz="3600" dirty="0" smtClean="0"/>
              <a:t>Developed a logic to save all the responses given by user.</a:t>
            </a:r>
          </a:p>
          <a:p>
            <a:pPr lvl="1">
              <a:buNone/>
            </a:pPr>
            <a:r>
              <a:rPr lang="en-US" sz="4000" b="1" dirty="0" smtClean="0"/>
              <a:t>-  Branching :</a:t>
            </a:r>
          </a:p>
          <a:p>
            <a:pPr lvl="1"/>
            <a:r>
              <a:rPr lang="en-US" sz="3600" dirty="0" smtClean="0"/>
              <a:t> Get the flag values based on user responses.</a:t>
            </a:r>
          </a:p>
          <a:p>
            <a:pPr lvl="1"/>
            <a:r>
              <a:rPr lang="en-US" sz="3600" dirty="0" smtClean="0"/>
              <a:t>Compare the flags with logic statement stored in database </a:t>
            </a:r>
          </a:p>
          <a:p>
            <a:pPr lvl="1"/>
            <a:r>
              <a:rPr lang="en-US" sz="3600" dirty="0" smtClean="0"/>
              <a:t>Decide whether they match or not and depending on that display next question</a:t>
            </a:r>
          </a:p>
          <a:p>
            <a:pPr lvl="1">
              <a:buNone/>
            </a:pPr>
            <a:r>
              <a:rPr lang="en-US" sz="4000" b="1" dirty="0" smtClean="0"/>
              <a:t>-  Unit testing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Builder Team </a:t>
            </a:r>
            <a:r>
              <a:rPr lang="en-US" altLang="zh-CN" dirty="0" smtClean="0"/>
              <a:t>– Ashley Zhu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 smtClean="0"/>
              <a:t>Attended the </a:t>
            </a:r>
            <a:r>
              <a:rPr lang="en-US" altLang="zh-CN" dirty="0"/>
              <a:t>Data model </a:t>
            </a:r>
            <a:r>
              <a:rPr lang="en-US" altLang="zh-CN" dirty="0" smtClean="0"/>
              <a:t>Meeting</a:t>
            </a:r>
            <a:endParaRPr lang="en-US" altLang="zh-CN" dirty="0"/>
          </a:p>
          <a:p>
            <a:pPr lvl="0"/>
            <a:r>
              <a:rPr lang="en-US" altLang="zh-CN" dirty="0" smtClean="0"/>
              <a:t>Introduced the plugin to the class</a:t>
            </a:r>
            <a:endParaRPr lang="en-US" altLang="zh-CN" dirty="0"/>
          </a:p>
          <a:p>
            <a:pPr lvl="0"/>
            <a:r>
              <a:rPr lang="en-US" altLang="zh-CN" dirty="0"/>
              <a:t>Implemented: </a:t>
            </a:r>
          </a:p>
          <a:p>
            <a:pPr lvl="1"/>
            <a:r>
              <a:rPr lang="en-US" altLang="zh-CN" dirty="0" smtClean="0"/>
              <a:t>Insert Query Function</a:t>
            </a:r>
          </a:p>
          <a:p>
            <a:pPr lvl="1"/>
            <a:r>
              <a:rPr lang="en-US" altLang="zh-CN" dirty="0" smtClean="0"/>
              <a:t>Add the admin menu for the plugin</a:t>
            </a:r>
          </a:p>
          <a:p>
            <a:pPr lvl="1"/>
            <a:r>
              <a:rPr lang="en-US" altLang="zh-CN" dirty="0" smtClean="0"/>
              <a:t>Questionnaire </a:t>
            </a:r>
            <a:r>
              <a:rPr lang="en-US" altLang="zh-CN" dirty="0"/>
              <a:t>related features:</a:t>
            </a:r>
          </a:p>
          <a:p>
            <a:pPr lvl="2"/>
            <a:r>
              <a:rPr lang="en-US" altLang="zh-CN" dirty="0"/>
              <a:t>Creation</a:t>
            </a:r>
          </a:p>
          <a:p>
            <a:pPr lvl="3"/>
            <a:r>
              <a:rPr lang="en-US" altLang="zh-CN" dirty="0" smtClean="0"/>
              <a:t>Tested  and separated the  save and cancel button</a:t>
            </a:r>
          </a:p>
          <a:p>
            <a:pPr lvl="2"/>
            <a:r>
              <a:rPr lang="en-US" altLang="zh-CN" dirty="0" smtClean="0"/>
              <a:t>Publishing</a:t>
            </a:r>
          </a:p>
          <a:p>
            <a:pPr lvl="3"/>
            <a:r>
              <a:rPr lang="en-US" altLang="zh-CN" dirty="0" smtClean="0"/>
              <a:t>Created the URL for each questionnaire </a:t>
            </a:r>
          </a:p>
          <a:p>
            <a:pPr lvl="3"/>
            <a:r>
              <a:rPr lang="en-US" altLang="zh-CN" dirty="0" smtClean="0"/>
              <a:t>Created the dynamic short code to display the questionnaire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– Neeraj Ughade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en-US" sz="3800" b="1" dirty="0"/>
              <a:t>Responsibilities:</a:t>
            </a:r>
          </a:p>
          <a:p>
            <a:pPr lvl="1">
              <a:buNone/>
            </a:pPr>
            <a:r>
              <a:rPr lang="en-US" sz="3800" b="1" dirty="0"/>
              <a:t>- Data Model :</a:t>
            </a:r>
          </a:p>
          <a:p>
            <a:pPr lvl="1"/>
            <a:r>
              <a:rPr lang="en-US" sz="3600" dirty="0"/>
              <a:t>Worked on the Chen’s Notation diagram of Data Model</a:t>
            </a:r>
          </a:p>
          <a:p>
            <a:pPr lvl="1">
              <a:buNone/>
            </a:pPr>
            <a:r>
              <a:rPr lang="en-US" sz="4000" b="1" dirty="0"/>
              <a:t>-   Use case design :</a:t>
            </a:r>
          </a:p>
          <a:p>
            <a:pPr lvl="1"/>
            <a:r>
              <a:rPr lang="en-US" sz="3600" dirty="0"/>
              <a:t>I was part of the Use Case designing team </a:t>
            </a:r>
          </a:p>
          <a:p>
            <a:pPr lvl="1"/>
            <a:r>
              <a:rPr lang="en-US" sz="3600" dirty="0"/>
              <a:t> we discussed and implemented 9 use cases</a:t>
            </a:r>
          </a:p>
          <a:p>
            <a:pPr lvl="1">
              <a:buNone/>
            </a:pPr>
            <a:r>
              <a:rPr lang="en-US" sz="4000" b="1" dirty="0"/>
              <a:t>-    User Interface :</a:t>
            </a:r>
          </a:p>
          <a:p>
            <a:pPr lvl="1"/>
            <a:r>
              <a:rPr lang="en-US" sz="3600" dirty="0"/>
              <a:t>I was part of the UI designing team.</a:t>
            </a:r>
          </a:p>
          <a:p>
            <a:pPr lvl="1"/>
            <a:r>
              <a:rPr lang="en-US" sz="3600" dirty="0"/>
              <a:t>I created the “Add New Questionnaire” page</a:t>
            </a:r>
          </a:p>
          <a:p>
            <a:pPr lvl="1"/>
            <a:r>
              <a:rPr lang="en-US" sz="3600" dirty="0"/>
              <a:t>Designed the UI for the flag creation and set condition</a:t>
            </a:r>
          </a:p>
          <a:p>
            <a:pPr lvl="1"/>
            <a:r>
              <a:rPr lang="en-US" sz="3600" dirty="0"/>
              <a:t>Worked on the UI for Action creation </a:t>
            </a:r>
          </a:p>
          <a:p>
            <a:pPr marL="457200" lvl="1" indent="0">
              <a:buNone/>
            </a:pPr>
            <a:r>
              <a:rPr lang="en-US" sz="3200" b="1" dirty="0"/>
              <a:t>-    </a:t>
            </a:r>
            <a:r>
              <a:rPr lang="en-US" sz="4000" b="1" dirty="0">
                <a:latin typeface="Calibri" panose="020F0502020204030204" pitchFamily="34" charset="0"/>
              </a:rPr>
              <a:t>Performed Unit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Team – </a:t>
            </a:r>
            <a:r>
              <a:rPr lang="en-US" dirty="0" smtClean="0"/>
              <a:t>Tejasvi Sharma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4543" y="1799253"/>
            <a:ext cx="9696716" cy="71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Responsibilities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Worked on Data Model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Use Case Design: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  Part of Use Case  Design Team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Total 9 Use Cases , Created 2 Use Cases</a:t>
            </a:r>
          </a:p>
          <a:p>
            <a:pPr marL="342900" indent="-342900">
              <a:buFont typeface="Wingdings" charset="2"/>
              <a:buChar char="²"/>
            </a:pPr>
            <a:endParaRPr lang="en-US" sz="2400" dirty="0" smtClean="0"/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Worked on ORM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SQL Scripting &amp; Populating Data in Tables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Worked on UI for Action Creation.</a:t>
            </a:r>
          </a:p>
          <a:p>
            <a:pPr marL="342900" indent="-342900">
              <a:buFont typeface="Wingdings" charset="2"/>
              <a:buChar char="²"/>
            </a:pPr>
            <a:endParaRPr lang="en-US" sz="2400" dirty="0" smtClean="0"/>
          </a:p>
          <a:p>
            <a:pPr marL="342900" indent="-342900">
              <a:buFont typeface="Wingdings" charset="2"/>
              <a:buChar char="²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786868" y="5569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  <a:p>
            <a:r>
              <a:rPr lang="en-US" dirty="0"/>
              <a:t>Team Organization</a:t>
            </a:r>
          </a:p>
          <a:p>
            <a:r>
              <a:rPr lang="en-US" dirty="0"/>
              <a:t>Software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 lessons of the course</a:t>
            </a:r>
          </a:p>
          <a:p>
            <a:pPr lvl="2"/>
            <a:r>
              <a:rPr lang="en-US" dirty="0" smtClean="0"/>
              <a:t>Transaction Processing</a:t>
            </a:r>
          </a:p>
          <a:p>
            <a:pPr lvl="2"/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Provide a work-like experience</a:t>
            </a:r>
          </a:p>
          <a:p>
            <a:pPr lvl="2"/>
            <a:r>
              <a:rPr lang="en-US" dirty="0" smtClean="0"/>
              <a:t>20 people on one project, not just 3 or 4</a:t>
            </a:r>
          </a:p>
          <a:p>
            <a:pPr lvl="2"/>
            <a:r>
              <a:rPr lang="en-US" dirty="0" smtClean="0"/>
              <a:t>Evolving requirements</a:t>
            </a:r>
          </a:p>
          <a:p>
            <a:pPr lvl="1"/>
            <a:r>
              <a:rPr lang="en-US" dirty="0" smtClean="0"/>
              <a:t>A demanding customer</a:t>
            </a:r>
          </a:p>
          <a:p>
            <a:pPr lvl="2"/>
            <a:r>
              <a:rPr lang="en-US" dirty="0" smtClean="0"/>
              <a:t>High quality UI requirements</a:t>
            </a:r>
          </a:p>
          <a:p>
            <a:pPr lvl="2"/>
            <a:r>
              <a:rPr lang="en-US" dirty="0" smtClean="0"/>
              <a:t>Continual testing and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183519"/>
            <a:ext cx="10018713" cy="845049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866116"/>
              </p:ext>
            </p:extLst>
          </p:nvPr>
        </p:nvGraphicFramePr>
        <p:xfrm>
          <a:off x="502276" y="425003"/>
          <a:ext cx="11590986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05494"/>
            <a:ext cx="10018713" cy="845049"/>
          </a:xfrm>
        </p:spPr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03766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9736"/>
            <a:ext cx="10018713" cy="845049"/>
          </a:xfrm>
        </p:spPr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27641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326466"/>
              </p:ext>
            </p:extLst>
          </p:nvPr>
        </p:nvGraphicFramePr>
        <p:xfrm>
          <a:off x="1541417" y="1608728"/>
          <a:ext cx="10149839" cy="497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and Responsibilities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73388"/>
              </p:ext>
            </p:extLst>
          </p:nvPr>
        </p:nvGraphicFramePr>
        <p:xfrm>
          <a:off x="528036" y="1530350"/>
          <a:ext cx="11168174" cy="515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Kholood </a:t>
            </a:r>
            <a:r>
              <a:rPr lang="en-US" dirty="0" err="1" smtClean="0"/>
              <a:t>Alnowaiser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leader</a:t>
            </a:r>
          </a:p>
          <a:p>
            <a:pPr lvl="1"/>
            <a:r>
              <a:rPr lang="en-US" dirty="0" smtClean="0"/>
              <a:t>Divide the job</a:t>
            </a:r>
          </a:p>
          <a:p>
            <a:pPr lvl="1"/>
            <a:r>
              <a:rPr lang="en-US" dirty="0" smtClean="0"/>
              <a:t>Be there for other team members</a:t>
            </a:r>
          </a:p>
          <a:p>
            <a:pPr lvl="1"/>
            <a:r>
              <a:rPr lang="en-US" dirty="0" smtClean="0"/>
              <a:t>Learn from mistakes!</a:t>
            </a:r>
          </a:p>
          <a:p>
            <a:r>
              <a:rPr lang="en-US" dirty="0" smtClean="0"/>
              <a:t>Data model and star schema</a:t>
            </a:r>
          </a:p>
          <a:p>
            <a:r>
              <a:rPr lang="en-US" dirty="0" smtClean="0"/>
              <a:t>Data migration functions for</a:t>
            </a:r>
          </a:p>
          <a:p>
            <a:pPr lvl="1"/>
            <a:r>
              <a:rPr lang="en-US" dirty="0" smtClean="0"/>
              <a:t>First installation</a:t>
            </a:r>
          </a:p>
          <a:p>
            <a:pPr lvl="1"/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  <a:p>
            <a:pPr lvl="1"/>
            <a:r>
              <a:rPr lang="en-US" dirty="0" smtClean="0"/>
              <a:t>Refresh button</a:t>
            </a:r>
          </a:p>
          <a:p>
            <a:r>
              <a:rPr lang="en-US" dirty="0"/>
              <a:t>Data integration with builder’s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SQL scripts</a:t>
            </a:r>
          </a:p>
          <a:p>
            <a:r>
              <a:rPr lang="en-US" dirty="0" smtClean="0"/>
              <a:t>Custom reports algorithm and UI design </a:t>
            </a:r>
            <a:r>
              <a:rPr lang="en-US" smtClean="0"/>
              <a:t>for filters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Alemberhan</a:t>
            </a:r>
            <a:r>
              <a:rPr lang="en-US" dirty="0" smtClean="0"/>
              <a:t> </a:t>
            </a:r>
            <a:r>
              <a:rPr lang="en-US" dirty="0" err="1" smtClean="0"/>
              <a:t>Getahun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lugin Design and implementation</a:t>
            </a:r>
            <a:endParaRPr lang="en-US" dirty="0" smtClean="0"/>
          </a:p>
          <a:p>
            <a:r>
              <a:rPr lang="en-US" dirty="0" smtClean="0"/>
              <a:t>Develop the User Interface(UI) for Analyzer</a:t>
            </a:r>
          </a:p>
          <a:p>
            <a:r>
              <a:rPr lang="en-US" dirty="0" smtClean="0"/>
              <a:t>Implement all the functionalities</a:t>
            </a:r>
          </a:p>
          <a:p>
            <a:pPr lvl="1"/>
            <a:r>
              <a:rPr lang="en-US" dirty="0" smtClean="0"/>
              <a:t>Populating dimension tables values from the database</a:t>
            </a:r>
            <a:endParaRPr lang="en-US" dirty="0"/>
          </a:p>
          <a:p>
            <a:pPr lvl="1"/>
            <a:r>
              <a:rPr lang="en-US" dirty="0" smtClean="0"/>
              <a:t>View All result</a:t>
            </a:r>
          </a:p>
          <a:p>
            <a:pPr lvl="1"/>
            <a:r>
              <a:rPr lang="en-US" dirty="0" smtClean="0"/>
              <a:t>Save filter </a:t>
            </a:r>
          </a:p>
          <a:p>
            <a:pPr lvl="1"/>
            <a:r>
              <a:rPr lang="en-US" dirty="0" smtClean="0"/>
              <a:t>Manage Filter</a:t>
            </a:r>
          </a:p>
          <a:p>
            <a:pPr lvl="1"/>
            <a:r>
              <a:rPr lang="en-US" dirty="0" smtClean="0"/>
              <a:t>Refresh</a:t>
            </a:r>
          </a:p>
          <a:p>
            <a:pPr lvl="1"/>
            <a:r>
              <a:rPr lang="en-US" dirty="0" smtClean="0"/>
              <a:t>Authorization and authentication</a:t>
            </a:r>
          </a:p>
          <a:p>
            <a:pPr lvl="1"/>
            <a:r>
              <a:rPr lang="en-US" dirty="0" smtClean="0"/>
              <a:t> result presentation ( graph, pi-chart (NPS) and text)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Ibou Diallo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Plugin Design and implementation</a:t>
            </a:r>
            <a:endParaRPr lang="en-US" dirty="0" smtClean="0"/>
          </a:p>
          <a:p>
            <a:r>
              <a:rPr lang="en-US" dirty="0" smtClean="0"/>
              <a:t>Developed initial plugin utilities including data migration and </a:t>
            </a:r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and UI utilities </a:t>
            </a:r>
          </a:p>
          <a:p>
            <a:r>
              <a:rPr lang="en-US" dirty="0" smtClean="0"/>
              <a:t>Merge plugins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smtClean="0"/>
              <a:t>the following </a:t>
            </a:r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Scheduled </a:t>
            </a:r>
            <a:r>
              <a:rPr lang="en-US" dirty="0" err="1" smtClean="0"/>
              <a:t>Cron</a:t>
            </a:r>
            <a:r>
              <a:rPr lang="en-US" dirty="0" smtClean="0"/>
              <a:t> job </a:t>
            </a:r>
            <a:r>
              <a:rPr lang="en-US" dirty="0" smtClean="0"/>
              <a:t>for data migration</a:t>
            </a:r>
            <a:endParaRPr lang="en-US" dirty="0"/>
          </a:p>
          <a:p>
            <a:pPr lvl="1"/>
            <a:r>
              <a:rPr lang="en-US" dirty="0" smtClean="0"/>
              <a:t>Data migration utilities (Create table, drop table, insert data functions, SQL scripts)</a:t>
            </a:r>
            <a:endParaRPr lang="en-US" dirty="0" smtClean="0"/>
          </a:p>
          <a:p>
            <a:pPr lvl="1"/>
            <a:r>
              <a:rPr lang="en-US" dirty="0" smtClean="0"/>
              <a:t>Save filter </a:t>
            </a:r>
          </a:p>
          <a:p>
            <a:pPr lvl="1"/>
            <a:r>
              <a:rPr lang="en-US" dirty="0" smtClean="0"/>
              <a:t>Manage </a:t>
            </a:r>
            <a:r>
              <a:rPr lang="en-US" dirty="0" smtClean="0"/>
              <a:t>Filter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o</a:t>
            </a:r>
            <a:r>
              <a:rPr lang="en-US" dirty="0" smtClean="0"/>
              <a:t>utput </a:t>
            </a:r>
            <a:r>
              <a:rPr lang="en-US" dirty="0" smtClean="0"/>
              <a:t>presentation </a:t>
            </a:r>
            <a:r>
              <a:rPr lang="en-US" dirty="0" smtClean="0"/>
              <a:t>(NPS design)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0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 – </a:t>
            </a:r>
            <a:r>
              <a:rPr lang="en-US" dirty="0" err="1" smtClean="0"/>
              <a:t>Iswarya</a:t>
            </a:r>
            <a:r>
              <a:rPr lang="en-US" dirty="0" smtClean="0"/>
              <a:t> </a:t>
            </a:r>
            <a:r>
              <a:rPr lang="en-US" dirty="0" err="1" smtClean="0"/>
              <a:t>Parupudi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Developed a set of use cases for analysis of questionnaire results</a:t>
            </a:r>
          </a:p>
          <a:p>
            <a:pPr lvl="1"/>
            <a:r>
              <a:rPr lang="en-US" dirty="0" smtClean="0"/>
              <a:t>Designed the GUI of the analyzer plug-in</a:t>
            </a:r>
          </a:p>
          <a:p>
            <a:pPr lvl="1"/>
            <a:r>
              <a:rPr lang="en-US" dirty="0" smtClean="0"/>
              <a:t>Contributed in the GUI Code for implementing Google Charts and Geo Map</a:t>
            </a:r>
          </a:p>
          <a:p>
            <a:pPr lvl="1"/>
            <a:r>
              <a:rPr lang="en-US" dirty="0" smtClean="0"/>
              <a:t>Testing of analyzer team development</a:t>
            </a:r>
          </a:p>
          <a:p>
            <a:pPr lvl="2"/>
            <a:r>
              <a:rPr lang="en-US" dirty="0" smtClean="0"/>
              <a:t>Black box Testing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of communication to all participants</a:t>
            </a:r>
          </a:p>
          <a:p>
            <a:pPr lvl="1"/>
            <a:r>
              <a:rPr lang="en-US" dirty="0" smtClean="0"/>
              <a:t>Class email list goes to all project participants</a:t>
            </a:r>
          </a:p>
          <a:p>
            <a:pPr lvl="1"/>
            <a:r>
              <a:rPr lang="en-US" dirty="0" smtClean="0"/>
              <a:t>Used for project communications</a:t>
            </a:r>
          </a:p>
          <a:p>
            <a:r>
              <a:rPr lang="en-US" dirty="0" smtClean="0"/>
              <a:t>Activities that are normally serialized can be done in parallel</a:t>
            </a:r>
          </a:p>
          <a:p>
            <a:pPr lvl="1"/>
            <a:r>
              <a:rPr lang="en-US" dirty="0" smtClean="0"/>
              <a:t>Data modelling</a:t>
            </a:r>
          </a:p>
          <a:p>
            <a:pPr lvl="1"/>
            <a:r>
              <a:rPr lang="en-US" dirty="0" smtClean="0"/>
              <a:t>Use case development</a:t>
            </a:r>
          </a:p>
          <a:p>
            <a:r>
              <a:rPr lang="en-US" dirty="0" smtClean="0"/>
              <a:t>No time to build infrastructure</a:t>
            </a:r>
          </a:p>
          <a:p>
            <a:pPr lvl="1"/>
            <a:r>
              <a:rPr lang="en-US" dirty="0" smtClean="0"/>
              <a:t>WordPress provides </a:t>
            </a:r>
            <a:r>
              <a:rPr lang="en-US" dirty="0" err="1" smtClean="0"/>
              <a:t>userids</a:t>
            </a:r>
            <a:r>
              <a:rPr lang="en-US" dirty="0" smtClean="0"/>
              <a:t>, Web infrastructure</a:t>
            </a:r>
          </a:p>
          <a:p>
            <a:pPr lvl="1"/>
            <a:r>
              <a:rPr lang="en-US" dirty="0" smtClean="0"/>
              <a:t>Lots of public documentation, plugins help WordPress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 – </a:t>
            </a:r>
            <a:r>
              <a:rPr lang="en-US" dirty="0" err="1" smtClean="0"/>
              <a:t>Yash</a:t>
            </a:r>
            <a:r>
              <a:rPr lang="en-US" dirty="0" smtClean="0"/>
              <a:t> Shah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4310" y="1530849"/>
            <a:ext cx="10018713" cy="4561726"/>
          </a:xfrm>
        </p:spPr>
        <p:txBody>
          <a:bodyPr>
            <a:normAutofit/>
          </a:bodyPr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 Research about the </a:t>
            </a:r>
            <a:r>
              <a:rPr lang="en-US" dirty="0" err="1" smtClean="0"/>
              <a:t>cron</a:t>
            </a:r>
            <a:r>
              <a:rPr lang="en-US" dirty="0" smtClean="0"/>
              <a:t> job, Implement and test on the test site with one plugin.</a:t>
            </a:r>
          </a:p>
          <a:p>
            <a:pPr lvl="1"/>
            <a:r>
              <a:rPr lang="en-US" dirty="0" smtClean="0"/>
              <a:t>Use Cases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 Design the use case depends on the requirement for the project.</a:t>
            </a:r>
          </a:p>
          <a:p>
            <a:pPr marL="457200" lvl="1" indent="0">
              <a:buNone/>
            </a:pPr>
            <a:r>
              <a:rPr lang="en-US" dirty="0" smtClean="0"/>
              <a:t>	2. 5 set of Use case having 2 version.</a:t>
            </a:r>
          </a:p>
          <a:p>
            <a:pPr lvl="1"/>
            <a:r>
              <a:rPr lang="en-US" dirty="0" smtClean="0"/>
              <a:t>Contributed in Designing the GUI of the analyzer plug-in</a:t>
            </a:r>
          </a:p>
          <a:p>
            <a:pPr lvl="1"/>
            <a:r>
              <a:rPr lang="en-US" dirty="0" smtClean="0"/>
              <a:t>Testing of analyzer team development</a:t>
            </a:r>
          </a:p>
          <a:p>
            <a:pPr lvl="2"/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  <a:p>
            <a:pPr lvl="2"/>
            <a:r>
              <a:rPr lang="en-US" dirty="0" smtClean="0"/>
              <a:t>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38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 – Harsh Shah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Developed a set of use cases for analysis of questionnaire results</a:t>
            </a:r>
          </a:p>
          <a:p>
            <a:pPr lvl="1"/>
            <a:r>
              <a:rPr lang="en-US" dirty="0" smtClean="0"/>
              <a:t>Updated the 3 use case versions along the lifecycle of the project</a:t>
            </a:r>
          </a:p>
          <a:p>
            <a:pPr lvl="1"/>
            <a:r>
              <a:rPr lang="en-US" dirty="0" smtClean="0"/>
              <a:t>Designed the GUI of the analyzer plug-in</a:t>
            </a:r>
          </a:p>
          <a:p>
            <a:pPr lvl="1"/>
            <a:r>
              <a:rPr lang="en-US" dirty="0" smtClean="0"/>
              <a:t>Researched on the </a:t>
            </a:r>
            <a:r>
              <a:rPr lang="en-US" dirty="0" err="1" smtClean="0"/>
              <a:t>cron</a:t>
            </a:r>
            <a:r>
              <a:rPr lang="en-US" dirty="0" smtClean="0"/>
              <a:t> job and did testing on the same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 – </a:t>
            </a:r>
            <a:r>
              <a:rPr lang="en-US" dirty="0" err="1" smtClean="0"/>
              <a:t>Hrishikesh</a:t>
            </a:r>
            <a:r>
              <a:rPr lang="en-US" dirty="0" smtClean="0"/>
              <a:t> </a:t>
            </a:r>
            <a:r>
              <a:rPr lang="en-US" dirty="0" err="1" smtClean="0"/>
              <a:t>Sardar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Developed the star schema data model</a:t>
            </a:r>
          </a:p>
          <a:p>
            <a:pPr lvl="1"/>
            <a:r>
              <a:rPr lang="en-US" dirty="0" smtClean="0"/>
              <a:t>Contributed in the GUI Code for implementing Google Charts and Geo Map</a:t>
            </a:r>
          </a:p>
          <a:p>
            <a:pPr lvl="1"/>
            <a:r>
              <a:rPr lang="en-US" dirty="0" smtClean="0"/>
              <a:t>Testing of analyzer team development</a:t>
            </a:r>
          </a:p>
          <a:p>
            <a:pPr lvl="2"/>
            <a:r>
              <a:rPr lang="en-US" dirty="0" smtClean="0"/>
              <a:t>Black box Testing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Chart Per Person—Accomplishments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View of Builder and Analyzer Capabilities—System Engineering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demonstration of builder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Demonstration of Analyzer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QuestionPeach</a:t>
            </a:r>
            <a:r>
              <a:rPr lang="en-US" dirty="0" smtClean="0"/>
              <a:t> </a:t>
            </a:r>
            <a:r>
              <a:rPr lang="en-US" dirty="0" smtClean="0"/>
              <a:t>the next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from functional design to a modularized design – MVC</a:t>
            </a:r>
          </a:p>
          <a:p>
            <a:r>
              <a:rPr lang="en-US" dirty="0" smtClean="0"/>
              <a:t>Implement additional media format to represent data – Pics and Vids</a:t>
            </a:r>
          </a:p>
          <a:p>
            <a:r>
              <a:rPr lang="en-US" dirty="0" smtClean="0"/>
              <a:t>More rigorous exception handling to promote a “golden copy of data”</a:t>
            </a:r>
          </a:p>
          <a:p>
            <a:r>
              <a:rPr lang="en-US" dirty="0" smtClean="0"/>
              <a:t>Implement additional graphical representation of the result - Graphs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73" y="0"/>
            <a:ext cx="10018713" cy="845049"/>
          </a:xfrm>
        </p:spPr>
        <p:txBody>
          <a:bodyPr/>
          <a:lstStyle/>
          <a:p>
            <a:r>
              <a:rPr lang="en-US" dirty="0" smtClean="0"/>
              <a:t>Data Model – Chen’s Model</a:t>
            </a:r>
            <a:endParaRPr lang="en-US" dirty="0"/>
          </a:p>
        </p:txBody>
      </p:sp>
      <p:pic>
        <p:nvPicPr>
          <p:cNvPr id="5" name="Content Placeholder 4" descr="PresentationChe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757646"/>
            <a:ext cx="11586755" cy="61003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45049"/>
          </a:xfrm>
        </p:spPr>
        <p:txBody>
          <a:bodyPr/>
          <a:lstStyle/>
          <a:p>
            <a:r>
              <a:rPr lang="en-US" dirty="0" smtClean="0"/>
              <a:t>Data Model – Crow’s Foot</a:t>
            </a:r>
            <a:endParaRPr lang="en-US" dirty="0"/>
          </a:p>
        </p:txBody>
      </p:sp>
      <p:pic>
        <p:nvPicPr>
          <p:cNvPr id="5" name="Content Placeholder 4" descr="PresentationCro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" y="640080"/>
            <a:ext cx="11691257" cy="6217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and Roberts’s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Normalization:</a:t>
            </a:r>
          </a:p>
          <a:p>
            <a:pPr lvl="1"/>
            <a:r>
              <a:rPr lang="en-US" dirty="0" smtClean="0"/>
              <a:t>1NF is followed – All attributes of the entity are atomic</a:t>
            </a:r>
          </a:p>
          <a:p>
            <a:pPr lvl="1"/>
            <a:r>
              <a:rPr lang="en-US" dirty="0" smtClean="0"/>
              <a:t>2NF is followed – All the attributes are about the entity</a:t>
            </a:r>
          </a:p>
          <a:p>
            <a:pPr lvl="1"/>
            <a:r>
              <a:rPr lang="en-US" dirty="0" smtClean="0"/>
              <a:t>3NF is followed – There are no transitive dependencies</a:t>
            </a:r>
          </a:p>
          <a:p>
            <a:pPr lvl="1"/>
            <a:r>
              <a:rPr lang="en-US" dirty="0" smtClean="0"/>
              <a:t>4NF is followed – There are no multi-valued dependency</a:t>
            </a:r>
          </a:p>
          <a:p>
            <a:pPr lvl="1"/>
            <a:r>
              <a:rPr lang="en-US" dirty="0" smtClean="0"/>
              <a:t>BCNF is followed – There are no overlapping candidate keys</a:t>
            </a:r>
          </a:p>
          <a:p>
            <a:r>
              <a:rPr lang="en-US" dirty="0" smtClean="0"/>
              <a:t>Roberts’s Rules:</a:t>
            </a:r>
          </a:p>
          <a:p>
            <a:pPr lvl="1"/>
            <a:r>
              <a:rPr lang="en-US" dirty="0" smtClean="0"/>
              <a:t>RR1 is followed – All attributes are about the entity</a:t>
            </a:r>
          </a:p>
          <a:p>
            <a:pPr lvl="1"/>
            <a:r>
              <a:rPr lang="en-US" dirty="0" smtClean="0"/>
              <a:t>RR2 is followed – No repeated facts</a:t>
            </a:r>
          </a:p>
          <a:p>
            <a:pPr lvl="1"/>
            <a:r>
              <a:rPr lang="en-US" dirty="0" smtClean="0"/>
              <a:t>RR3 is followed – Each tuple is present only once</a:t>
            </a:r>
          </a:p>
          <a:p>
            <a:pPr lvl="1"/>
            <a:r>
              <a:rPr lang="en-US" dirty="0" smtClean="0"/>
              <a:t>RR4 is followed – No attributes have cardinality greater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524"/>
            <a:ext cx="10018713" cy="845049"/>
          </a:xfrm>
        </p:spPr>
        <p:txBody>
          <a:bodyPr/>
          <a:lstStyle/>
          <a:p>
            <a:r>
              <a:rPr lang="en-US" dirty="0" smtClean="0"/>
              <a:t>Star Schema Data Model – Chen’s Notation</a:t>
            </a:r>
            <a:endParaRPr lang="en-US" dirty="0"/>
          </a:p>
        </p:txBody>
      </p:sp>
      <p:pic>
        <p:nvPicPr>
          <p:cNvPr id="5" name="Content Placeholder 4" descr="Ch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04" y="763085"/>
            <a:ext cx="9601200" cy="59948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411</TotalTime>
  <Words>2281</Words>
  <Application>Microsoft Office PowerPoint</Application>
  <PresentationFormat>Widescreen</PresentationFormat>
  <Paragraphs>518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Corbel</vt:lpstr>
      <vt:lpstr>华文楷体</vt:lpstr>
      <vt:lpstr>Wingdings</vt:lpstr>
      <vt:lpstr>Parallax</vt:lpstr>
      <vt:lpstr>1_Parallax</vt:lpstr>
      <vt:lpstr>2_Parallax</vt:lpstr>
      <vt:lpstr>QuestionPeach A New World of Surveys</vt:lpstr>
      <vt:lpstr>Agenda</vt:lpstr>
      <vt:lpstr>Project Introduction</vt:lpstr>
      <vt:lpstr>Classroom Software Engineering</vt:lpstr>
      <vt:lpstr>Generalized Data Model</vt:lpstr>
      <vt:lpstr>Data Model – Chen’s Model</vt:lpstr>
      <vt:lpstr>Data Model – Crow’s Foot</vt:lpstr>
      <vt:lpstr>Normalization and Roberts’s Rules</vt:lpstr>
      <vt:lpstr>Star Schema Data Model – Chen’s Notation</vt:lpstr>
      <vt:lpstr>Star Schema Data Model – Crows Foot Notation</vt:lpstr>
      <vt:lpstr>Project Organization</vt:lpstr>
      <vt:lpstr>System Engineer Team</vt:lpstr>
      <vt:lpstr>Builder Team</vt:lpstr>
      <vt:lpstr>PowerPoint Presentation</vt:lpstr>
      <vt:lpstr>Software Organization</vt:lpstr>
      <vt:lpstr>Builder Team</vt:lpstr>
      <vt:lpstr>Builder Team – Mustafa Dasorwala</vt:lpstr>
      <vt:lpstr>Builder Team - Nada Alarfag</vt:lpstr>
      <vt:lpstr>Builder Team- Nada Alarfag</vt:lpstr>
      <vt:lpstr>Accomplishments – Darshan Pandhi</vt:lpstr>
      <vt:lpstr>Accomplishments – Darshan Pandhi</vt:lpstr>
      <vt:lpstr>Builder Team - Monisha</vt:lpstr>
      <vt:lpstr>Builder team —— Kaihua Wu</vt:lpstr>
      <vt:lpstr>Builder team —— Kaihua Wu</vt:lpstr>
      <vt:lpstr>Builder Team – Sachin Telalwar</vt:lpstr>
      <vt:lpstr>Builder Team – Ashley Zhu</vt:lpstr>
      <vt:lpstr>Builder Team – Neeraj Ughade</vt:lpstr>
      <vt:lpstr>Builder Team – Tejasvi Sharma</vt:lpstr>
      <vt:lpstr>Analyzer Team</vt:lpstr>
      <vt:lpstr>Responsibilities</vt:lpstr>
      <vt:lpstr>Team Organization</vt:lpstr>
      <vt:lpstr>Software Organization</vt:lpstr>
      <vt:lpstr>Analyzer Team</vt:lpstr>
      <vt:lpstr>Individuals and Responsibilities</vt:lpstr>
      <vt:lpstr>Individuals and Responsibilities</vt:lpstr>
      <vt:lpstr>Kholood Alnowaiser</vt:lpstr>
      <vt:lpstr>Alemberhan Getahun</vt:lpstr>
      <vt:lpstr>Ibou Diallo</vt:lpstr>
      <vt:lpstr>Analyzer Team – Iswarya Parupudi</vt:lpstr>
      <vt:lpstr>Analyzer Team – Yash Shah</vt:lpstr>
      <vt:lpstr>Analyzer Team – Harsh Shah</vt:lpstr>
      <vt:lpstr>Analyzer Team – Hrishikesh Sardar</vt:lpstr>
      <vt:lpstr>One Chart Per Person—Accomplishments </vt:lpstr>
      <vt:lpstr>Introductory Demonstration</vt:lpstr>
      <vt:lpstr>Builder Team Demonstration</vt:lpstr>
      <vt:lpstr>Analyzer Team Demonstration</vt:lpstr>
      <vt:lpstr>QuestionPeach the next version</vt:lpstr>
      <vt:lpstr>Thanks!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QuestionPeach A New World of Surveys</dc:title>
  <dc:creator>Dave Roberts</dc:creator>
  <cp:lastModifiedBy>Ibou Diallo</cp:lastModifiedBy>
  <cp:revision>74</cp:revision>
  <dcterms:created xsi:type="dcterms:W3CDTF">2014-05-03T03:08:18Z</dcterms:created>
  <dcterms:modified xsi:type="dcterms:W3CDTF">2014-05-06T21:59:03Z</dcterms:modified>
</cp:coreProperties>
</file>