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1" r:id="rId4"/>
    <p:sldId id="272" r:id="rId5"/>
    <p:sldId id="258" r:id="rId6"/>
    <p:sldId id="282" r:id="rId7"/>
    <p:sldId id="281" r:id="rId8"/>
    <p:sldId id="259" r:id="rId9"/>
    <p:sldId id="260" r:id="rId10"/>
    <p:sldId id="284" r:id="rId11"/>
    <p:sldId id="285" r:id="rId12"/>
    <p:sldId id="287" r:id="rId13"/>
    <p:sldId id="262" r:id="rId14"/>
    <p:sldId id="283" r:id="rId15"/>
    <p:sldId id="263" r:id="rId16"/>
    <p:sldId id="288" r:id="rId17"/>
    <p:sldId id="286" r:id="rId18"/>
    <p:sldId id="264" r:id="rId19"/>
    <p:sldId id="277" r:id="rId20"/>
    <p:sldId id="275" r:id="rId21"/>
    <p:sldId id="276" r:id="rId22"/>
    <p:sldId id="265" r:id="rId23"/>
    <p:sldId id="278" r:id="rId24"/>
    <p:sldId id="279" r:id="rId25"/>
    <p:sldId id="266" r:id="rId26"/>
    <p:sldId id="267" r:id="rId27"/>
    <p:sldId id="268" r:id="rId28"/>
    <p:sldId id="269" r:id="rId29"/>
    <p:sldId id="280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>
        <p:scale>
          <a:sx n="86" d="100"/>
          <a:sy n="86" d="100"/>
        </p:scale>
        <p:origin x="-70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1C549-6F4E-4F7D-87CE-9FCB7A36A33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FCC25-998F-41C1-B60E-D3E2953F5F43}">
      <dgm:prSet phldrT="[Text]"/>
      <dgm:spPr/>
      <dgm:t>
        <a:bodyPr/>
        <a:lstStyle/>
        <a:p>
          <a:r>
            <a:rPr lang="en-US" dirty="0" smtClean="0"/>
            <a:t>March 19 – March 25</a:t>
          </a:r>
          <a:endParaRPr lang="en-US" dirty="0"/>
        </a:p>
      </dgm:t>
    </dgm:pt>
    <dgm:pt modelId="{0ED3E007-B737-44B8-B610-7AA739B49452}" type="parTrans" cxnId="{9D05C2A2-6869-408D-B08D-476ABC282DB0}">
      <dgm:prSet/>
      <dgm:spPr/>
      <dgm:t>
        <a:bodyPr/>
        <a:lstStyle/>
        <a:p>
          <a:endParaRPr lang="en-US"/>
        </a:p>
      </dgm:t>
    </dgm:pt>
    <dgm:pt modelId="{9D7C6185-2294-4B7D-9A2D-6FD2C14E8891}" type="sibTrans" cxnId="{9D05C2A2-6869-408D-B08D-476ABC282DB0}">
      <dgm:prSet/>
      <dgm:spPr/>
      <dgm:t>
        <a:bodyPr/>
        <a:lstStyle/>
        <a:p>
          <a:endParaRPr lang="en-US"/>
        </a:p>
      </dgm:t>
    </dgm:pt>
    <dgm:pt modelId="{60748CE7-C7F6-4B72-81D4-6C8F9A8122BF}">
      <dgm:prSet phldrT="[Text]" custT="1"/>
      <dgm:spPr/>
      <dgm:t>
        <a:bodyPr/>
        <a:lstStyle/>
        <a:p>
          <a:r>
            <a:rPr lang="en-US" sz="1600" dirty="0" smtClean="0"/>
            <a:t>Form teams</a:t>
          </a:r>
          <a:endParaRPr lang="en-US" sz="1600" dirty="0"/>
        </a:p>
      </dgm:t>
    </dgm:pt>
    <dgm:pt modelId="{C4C1ED7B-19AA-44FD-9672-7AE2EA660452}" type="parTrans" cxnId="{B53BD541-768C-4142-87EE-A06069313954}">
      <dgm:prSet/>
      <dgm:spPr/>
      <dgm:t>
        <a:bodyPr/>
        <a:lstStyle/>
        <a:p>
          <a:endParaRPr lang="en-US"/>
        </a:p>
      </dgm:t>
    </dgm:pt>
    <dgm:pt modelId="{1A127828-91BA-47A1-BB0B-45B4E4DB5A9E}" type="sibTrans" cxnId="{B53BD541-768C-4142-87EE-A06069313954}">
      <dgm:prSet/>
      <dgm:spPr/>
      <dgm:t>
        <a:bodyPr/>
        <a:lstStyle/>
        <a:p>
          <a:endParaRPr lang="en-US"/>
        </a:p>
      </dgm:t>
    </dgm:pt>
    <dgm:pt modelId="{72B23E75-4FB7-4BAF-B589-62088C84DFB4}">
      <dgm:prSet phldrT="[Text]" custT="1"/>
      <dgm:spPr/>
      <dgm:t>
        <a:bodyPr/>
        <a:lstStyle/>
        <a:p>
          <a:r>
            <a:rPr lang="en-US" sz="1600" dirty="0" smtClean="0"/>
            <a:t>Choose team leader</a:t>
          </a:r>
          <a:endParaRPr lang="en-US" sz="1600" dirty="0"/>
        </a:p>
      </dgm:t>
    </dgm:pt>
    <dgm:pt modelId="{BDDC31B8-42F1-4C11-9362-153C10F1C857}" type="parTrans" cxnId="{984932E5-12C2-426C-BBB4-064D0000AE61}">
      <dgm:prSet/>
      <dgm:spPr/>
      <dgm:t>
        <a:bodyPr/>
        <a:lstStyle/>
        <a:p>
          <a:endParaRPr lang="en-US"/>
        </a:p>
      </dgm:t>
    </dgm:pt>
    <dgm:pt modelId="{93D032E8-104D-4EDC-88FD-9B678CB1A780}" type="sibTrans" cxnId="{984932E5-12C2-426C-BBB4-064D0000AE61}">
      <dgm:prSet/>
      <dgm:spPr/>
      <dgm:t>
        <a:bodyPr/>
        <a:lstStyle/>
        <a:p>
          <a:endParaRPr lang="en-US"/>
        </a:p>
      </dgm:t>
    </dgm:pt>
    <dgm:pt modelId="{B8260354-AF8D-428E-B6FF-EADA02A6A0A1}">
      <dgm:prSet phldrT="[Text]"/>
      <dgm:spPr/>
      <dgm:t>
        <a:bodyPr/>
        <a:lstStyle/>
        <a:p>
          <a:r>
            <a:rPr lang="en-US" dirty="0" smtClean="0"/>
            <a:t>March 26 – April 1</a:t>
          </a:r>
          <a:endParaRPr lang="en-US" dirty="0"/>
        </a:p>
      </dgm:t>
    </dgm:pt>
    <dgm:pt modelId="{7A358DE0-5954-4CC4-B81F-772A502609A6}" type="parTrans" cxnId="{053283A3-8118-44D4-880D-35F1A7C3233C}">
      <dgm:prSet/>
      <dgm:spPr/>
      <dgm:t>
        <a:bodyPr/>
        <a:lstStyle/>
        <a:p>
          <a:endParaRPr lang="en-US"/>
        </a:p>
      </dgm:t>
    </dgm:pt>
    <dgm:pt modelId="{4FB721EB-4865-43BB-B56C-D3FD75C598AE}" type="sibTrans" cxnId="{053283A3-8118-44D4-880D-35F1A7C3233C}">
      <dgm:prSet/>
      <dgm:spPr/>
      <dgm:t>
        <a:bodyPr/>
        <a:lstStyle/>
        <a:p>
          <a:endParaRPr lang="en-US"/>
        </a:p>
      </dgm:t>
    </dgm:pt>
    <dgm:pt modelId="{9D4FE37B-1975-414B-A6B4-AAA63AE70CE4}">
      <dgm:prSet phldrT="[Text]" custT="1"/>
      <dgm:spPr/>
      <dgm:t>
        <a:bodyPr/>
        <a:lstStyle/>
        <a:p>
          <a:r>
            <a:rPr lang="en-US" sz="1050" dirty="0" smtClean="0"/>
            <a:t>Improvised Data Model</a:t>
          </a:r>
          <a:endParaRPr lang="en-US" sz="1050" dirty="0"/>
        </a:p>
      </dgm:t>
    </dgm:pt>
    <dgm:pt modelId="{C75B41D5-9872-468B-8771-DAA98739D0C2}" type="parTrans" cxnId="{22CEECAB-A1AA-4247-BF9F-8A7876C3BCE8}">
      <dgm:prSet/>
      <dgm:spPr/>
      <dgm:t>
        <a:bodyPr/>
        <a:lstStyle/>
        <a:p>
          <a:endParaRPr lang="en-US"/>
        </a:p>
      </dgm:t>
    </dgm:pt>
    <dgm:pt modelId="{4AA89C9F-4E09-478A-AE49-93A0A6507D4D}" type="sibTrans" cxnId="{22CEECAB-A1AA-4247-BF9F-8A7876C3BCE8}">
      <dgm:prSet/>
      <dgm:spPr/>
      <dgm:t>
        <a:bodyPr/>
        <a:lstStyle/>
        <a:p>
          <a:endParaRPr lang="en-US"/>
        </a:p>
      </dgm:t>
    </dgm:pt>
    <dgm:pt modelId="{53AE9931-7F91-455E-BAAC-1C63518F4EC5}">
      <dgm:prSet phldrT="[Text]" custT="1"/>
      <dgm:spPr/>
      <dgm:t>
        <a:bodyPr/>
        <a:lstStyle/>
        <a:p>
          <a:r>
            <a:rPr lang="en-US" sz="1050" dirty="0" smtClean="0"/>
            <a:t>Use cases.</a:t>
          </a:r>
          <a:endParaRPr lang="en-US" sz="1050" dirty="0"/>
        </a:p>
      </dgm:t>
    </dgm:pt>
    <dgm:pt modelId="{63E85644-3650-44EE-A8B8-22DCFF1736DA}" type="parTrans" cxnId="{B938A0CE-AA38-41D2-B84A-E578830FFCF5}">
      <dgm:prSet/>
      <dgm:spPr/>
      <dgm:t>
        <a:bodyPr/>
        <a:lstStyle/>
        <a:p>
          <a:endParaRPr lang="en-US"/>
        </a:p>
      </dgm:t>
    </dgm:pt>
    <dgm:pt modelId="{B1519BC1-CE3B-4E6B-8C4A-98A3BE6ADAA5}" type="sibTrans" cxnId="{B938A0CE-AA38-41D2-B84A-E578830FFCF5}">
      <dgm:prSet/>
      <dgm:spPr/>
      <dgm:t>
        <a:bodyPr/>
        <a:lstStyle/>
        <a:p>
          <a:endParaRPr lang="en-US"/>
        </a:p>
      </dgm:t>
    </dgm:pt>
    <dgm:pt modelId="{9C04CD8D-E795-41E2-995E-9D231FE06B64}">
      <dgm:prSet phldrT="[Text]"/>
      <dgm:spPr/>
      <dgm:t>
        <a:bodyPr/>
        <a:lstStyle/>
        <a:p>
          <a:r>
            <a:rPr lang="en-US" dirty="0" smtClean="0"/>
            <a:t>April 2 – April 8</a:t>
          </a:r>
          <a:endParaRPr lang="en-US" dirty="0"/>
        </a:p>
      </dgm:t>
    </dgm:pt>
    <dgm:pt modelId="{D8B92CAE-E67C-43D7-B81D-979ED34AB843}" type="parTrans" cxnId="{E68B3CB5-71F2-44EB-942E-29D9D2A5AEBB}">
      <dgm:prSet/>
      <dgm:spPr/>
      <dgm:t>
        <a:bodyPr/>
        <a:lstStyle/>
        <a:p>
          <a:endParaRPr lang="en-US"/>
        </a:p>
      </dgm:t>
    </dgm:pt>
    <dgm:pt modelId="{08E2845E-FEAB-4EF1-B702-43EF504C0369}" type="sibTrans" cxnId="{E68B3CB5-71F2-44EB-942E-29D9D2A5AEBB}">
      <dgm:prSet/>
      <dgm:spPr/>
      <dgm:t>
        <a:bodyPr/>
        <a:lstStyle/>
        <a:p>
          <a:endParaRPr lang="en-US"/>
        </a:p>
      </dgm:t>
    </dgm:pt>
    <dgm:pt modelId="{7DA1E765-8C37-45A3-AEF2-EA84E63F1EC8}">
      <dgm:prSet phldrT="[Text]" custT="1"/>
      <dgm:spPr/>
      <dgm:t>
        <a:bodyPr/>
        <a:lstStyle/>
        <a:p>
          <a:r>
            <a:rPr lang="en-US" sz="1400" dirty="0" smtClean="0"/>
            <a:t>Questionnaire creation</a:t>
          </a:r>
          <a:endParaRPr lang="en-US" sz="1400" dirty="0"/>
        </a:p>
      </dgm:t>
    </dgm:pt>
    <dgm:pt modelId="{BF20A2FE-FA26-4183-BDBB-8FF95CE31F7A}" type="parTrans" cxnId="{E6DB9EAE-A49B-4509-9DF2-09AD32463918}">
      <dgm:prSet/>
      <dgm:spPr/>
      <dgm:t>
        <a:bodyPr/>
        <a:lstStyle/>
        <a:p>
          <a:endParaRPr lang="en-US"/>
        </a:p>
      </dgm:t>
    </dgm:pt>
    <dgm:pt modelId="{4945710A-CE9A-4D08-A9BD-19638FAB0B0C}" type="sibTrans" cxnId="{E6DB9EAE-A49B-4509-9DF2-09AD32463918}">
      <dgm:prSet/>
      <dgm:spPr/>
      <dgm:t>
        <a:bodyPr/>
        <a:lstStyle/>
        <a:p>
          <a:endParaRPr lang="en-US"/>
        </a:p>
      </dgm:t>
    </dgm:pt>
    <dgm:pt modelId="{0E78FFF1-5D8C-4EB8-862C-B2B54F34A3C7}">
      <dgm:prSet phldrT="[Text]" custT="1"/>
      <dgm:spPr/>
      <dgm:t>
        <a:bodyPr/>
        <a:lstStyle/>
        <a:p>
          <a:r>
            <a:rPr lang="en-US" sz="1600" dirty="0" smtClean="0"/>
            <a:t>Work on the data model.</a:t>
          </a:r>
          <a:endParaRPr lang="en-US" sz="1600" dirty="0"/>
        </a:p>
      </dgm:t>
    </dgm:pt>
    <dgm:pt modelId="{E57B0B9C-01E9-4ED4-8748-E414CA4BC6BF}" type="parTrans" cxnId="{FA7D3752-3912-40F1-9FFA-C62E3487D1EB}">
      <dgm:prSet/>
      <dgm:spPr/>
      <dgm:t>
        <a:bodyPr/>
        <a:lstStyle/>
        <a:p>
          <a:endParaRPr lang="en-US"/>
        </a:p>
      </dgm:t>
    </dgm:pt>
    <dgm:pt modelId="{A010172A-A7D9-4189-AABF-862956444F87}" type="sibTrans" cxnId="{FA7D3752-3912-40F1-9FFA-C62E3487D1EB}">
      <dgm:prSet/>
      <dgm:spPr/>
      <dgm:t>
        <a:bodyPr/>
        <a:lstStyle/>
        <a:p>
          <a:endParaRPr lang="en-US"/>
        </a:p>
      </dgm:t>
    </dgm:pt>
    <dgm:pt modelId="{B2FD3732-FFC2-4433-BFBC-7AA3CBD5B2C9}">
      <dgm:prSet phldrT="[Text]" custT="1"/>
      <dgm:spPr/>
      <dgm:t>
        <a:bodyPr/>
        <a:lstStyle/>
        <a:p>
          <a:r>
            <a:rPr lang="en-US" sz="1050" dirty="0" smtClean="0"/>
            <a:t>Develop a plugin that:</a:t>
          </a:r>
          <a:endParaRPr lang="en-US" sz="1050" dirty="0"/>
        </a:p>
      </dgm:t>
    </dgm:pt>
    <dgm:pt modelId="{4DB2B055-C591-4851-A620-458D2017312C}" type="parTrans" cxnId="{D1EA7FE5-62E2-4B91-AB47-41C47B3DE290}">
      <dgm:prSet/>
      <dgm:spPr/>
      <dgm:t>
        <a:bodyPr/>
        <a:lstStyle/>
        <a:p>
          <a:endParaRPr lang="en-US"/>
        </a:p>
      </dgm:t>
    </dgm:pt>
    <dgm:pt modelId="{3BBD735B-E783-48DE-BDD0-0A815DEE0DF9}" type="sibTrans" cxnId="{D1EA7FE5-62E2-4B91-AB47-41C47B3DE290}">
      <dgm:prSet/>
      <dgm:spPr/>
      <dgm:t>
        <a:bodyPr/>
        <a:lstStyle/>
        <a:p>
          <a:endParaRPr lang="en-US"/>
        </a:p>
      </dgm:t>
    </dgm:pt>
    <dgm:pt modelId="{F03195CD-E48D-4A2D-AF78-A6A9BE972241}">
      <dgm:prSet phldrT="[Text]" custT="1"/>
      <dgm:spPr/>
      <dgm:t>
        <a:bodyPr/>
        <a:lstStyle/>
        <a:p>
          <a:r>
            <a:rPr lang="en-US" sz="1050" dirty="0" smtClean="0"/>
            <a:t>Creates tables on installation.</a:t>
          </a:r>
          <a:endParaRPr lang="en-US" sz="1050" dirty="0"/>
        </a:p>
      </dgm:t>
    </dgm:pt>
    <dgm:pt modelId="{3344625A-B66D-4A7E-88AA-55AA1A6A88D0}" type="parTrans" cxnId="{71A48D02-59A9-4735-8EE8-4935498C6DCA}">
      <dgm:prSet/>
      <dgm:spPr/>
      <dgm:t>
        <a:bodyPr/>
        <a:lstStyle/>
        <a:p>
          <a:endParaRPr lang="en-US"/>
        </a:p>
      </dgm:t>
    </dgm:pt>
    <dgm:pt modelId="{460CA998-F801-4D5A-B758-17E689FABE47}" type="sibTrans" cxnId="{71A48D02-59A9-4735-8EE8-4935498C6DCA}">
      <dgm:prSet/>
      <dgm:spPr/>
      <dgm:t>
        <a:bodyPr/>
        <a:lstStyle/>
        <a:p>
          <a:endParaRPr lang="en-US"/>
        </a:p>
      </dgm:t>
    </dgm:pt>
    <dgm:pt modelId="{C2B75949-050A-4613-8321-BD9A9D430EA7}">
      <dgm:prSet phldrT="[Text]" custT="1"/>
      <dgm:spPr/>
      <dgm:t>
        <a:bodyPr/>
        <a:lstStyle/>
        <a:p>
          <a:r>
            <a:rPr lang="en-US" sz="1050" dirty="0" smtClean="0"/>
            <a:t>Display tables on page.</a:t>
          </a:r>
          <a:endParaRPr lang="en-US" sz="1050" dirty="0"/>
        </a:p>
      </dgm:t>
    </dgm:pt>
    <dgm:pt modelId="{99522263-3496-4D04-A1CD-227627527CEF}" type="parTrans" cxnId="{66644A05-92F1-4B2A-A08D-03DC0E3E4F4F}">
      <dgm:prSet/>
      <dgm:spPr/>
      <dgm:t>
        <a:bodyPr/>
        <a:lstStyle/>
        <a:p>
          <a:endParaRPr lang="en-US"/>
        </a:p>
      </dgm:t>
    </dgm:pt>
    <dgm:pt modelId="{4870C6EE-3F99-4344-A72D-5109E37719FA}" type="sibTrans" cxnId="{66644A05-92F1-4B2A-A08D-03DC0E3E4F4F}">
      <dgm:prSet/>
      <dgm:spPr/>
      <dgm:t>
        <a:bodyPr/>
        <a:lstStyle/>
        <a:p>
          <a:endParaRPr lang="en-US"/>
        </a:p>
      </dgm:t>
    </dgm:pt>
    <dgm:pt modelId="{C97811C0-1DD0-481A-9E4A-09481A38A231}">
      <dgm:prSet/>
      <dgm:spPr/>
      <dgm:t>
        <a:bodyPr/>
        <a:lstStyle/>
        <a:p>
          <a:r>
            <a:rPr lang="en-US" dirty="0" smtClean="0"/>
            <a:t>April 9 – April 15</a:t>
          </a:r>
          <a:endParaRPr lang="en-US" dirty="0"/>
        </a:p>
      </dgm:t>
    </dgm:pt>
    <dgm:pt modelId="{BC6E26E9-6094-4BA0-BDBD-839B7324C22F}" type="parTrans" cxnId="{E2E56BC2-08A7-4FCA-968C-7B62E8A8BE79}">
      <dgm:prSet/>
      <dgm:spPr/>
      <dgm:t>
        <a:bodyPr/>
        <a:lstStyle/>
        <a:p>
          <a:endParaRPr lang="en-US"/>
        </a:p>
      </dgm:t>
    </dgm:pt>
    <dgm:pt modelId="{79397C26-A3B4-40F2-9646-938F27BFDC75}" type="sibTrans" cxnId="{E2E56BC2-08A7-4FCA-968C-7B62E8A8BE79}">
      <dgm:prSet/>
      <dgm:spPr/>
      <dgm:t>
        <a:bodyPr/>
        <a:lstStyle/>
        <a:p>
          <a:endParaRPr lang="en-US"/>
        </a:p>
      </dgm:t>
    </dgm:pt>
    <dgm:pt modelId="{B32A50F0-3E63-4B59-BA82-50F58167ED85}">
      <dgm:prSet custT="1"/>
      <dgm:spPr/>
      <dgm:t>
        <a:bodyPr/>
        <a:lstStyle/>
        <a:p>
          <a:r>
            <a:rPr lang="en-US" sz="1200" dirty="0" smtClean="0"/>
            <a:t>Lock the data model.</a:t>
          </a:r>
          <a:endParaRPr lang="en-US" sz="1200" dirty="0"/>
        </a:p>
      </dgm:t>
    </dgm:pt>
    <dgm:pt modelId="{7D1C2ED8-0620-4839-9584-AEA6864C0081}" type="parTrans" cxnId="{95CFBF8A-2A09-45A2-BF89-70F4D4728DB5}">
      <dgm:prSet/>
      <dgm:spPr/>
      <dgm:t>
        <a:bodyPr/>
        <a:lstStyle/>
        <a:p>
          <a:endParaRPr lang="en-US"/>
        </a:p>
      </dgm:t>
    </dgm:pt>
    <dgm:pt modelId="{763B01DF-D628-4358-969C-FD87D92AF264}" type="sibTrans" cxnId="{95CFBF8A-2A09-45A2-BF89-70F4D4728DB5}">
      <dgm:prSet/>
      <dgm:spPr/>
      <dgm:t>
        <a:bodyPr/>
        <a:lstStyle/>
        <a:p>
          <a:endParaRPr lang="en-US"/>
        </a:p>
      </dgm:t>
    </dgm:pt>
    <dgm:pt modelId="{1AB6263D-62FA-47C3-95F1-5DA912BB88C8}">
      <dgm:prSet/>
      <dgm:spPr/>
      <dgm:t>
        <a:bodyPr/>
        <a:lstStyle/>
        <a:p>
          <a:r>
            <a:rPr lang="en-US" dirty="0" smtClean="0"/>
            <a:t>April 16 – April 29</a:t>
          </a:r>
          <a:endParaRPr lang="en-US" dirty="0"/>
        </a:p>
      </dgm:t>
    </dgm:pt>
    <dgm:pt modelId="{20176B1F-5D81-4680-9D3D-664CE5F3CB3C}" type="parTrans" cxnId="{87FA83FF-5E5B-4FE0-A348-778BF3E2D26A}">
      <dgm:prSet/>
      <dgm:spPr/>
      <dgm:t>
        <a:bodyPr/>
        <a:lstStyle/>
        <a:p>
          <a:endParaRPr lang="en-US"/>
        </a:p>
      </dgm:t>
    </dgm:pt>
    <dgm:pt modelId="{E06C95F3-C8F4-45E7-BAF5-4EDE4F90B76E}" type="sibTrans" cxnId="{87FA83FF-5E5B-4FE0-A348-778BF3E2D26A}">
      <dgm:prSet/>
      <dgm:spPr/>
      <dgm:t>
        <a:bodyPr/>
        <a:lstStyle/>
        <a:p>
          <a:endParaRPr lang="en-US"/>
        </a:p>
      </dgm:t>
    </dgm:pt>
    <dgm:pt modelId="{7A17B2AD-DFBE-47A9-A446-D405385D7F3B}">
      <dgm:prSet custT="1"/>
      <dgm:spPr/>
      <dgm:t>
        <a:bodyPr/>
        <a:lstStyle/>
        <a:p>
          <a:r>
            <a:rPr lang="en-US" sz="1200" dirty="0" smtClean="0"/>
            <a:t>Update data model to reflect roles.</a:t>
          </a:r>
          <a:endParaRPr lang="en-US" sz="1200" dirty="0"/>
        </a:p>
      </dgm:t>
    </dgm:pt>
    <dgm:pt modelId="{C46D0C07-BE5A-488B-B031-9E9FB86C47FF}" type="parTrans" cxnId="{2FB168E4-8796-4829-832F-5F587F1066AD}">
      <dgm:prSet/>
      <dgm:spPr/>
      <dgm:t>
        <a:bodyPr/>
        <a:lstStyle/>
        <a:p>
          <a:endParaRPr lang="en-US"/>
        </a:p>
      </dgm:t>
    </dgm:pt>
    <dgm:pt modelId="{1C6FA7CD-0F86-4202-AC24-B6F9A5E198A1}" type="sibTrans" cxnId="{2FB168E4-8796-4829-832F-5F587F1066AD}">
      <dgm:prSet/>
      <dgm:spPr/>
      <dgm:t>
        <a:bodyPr/>
        <a:lstStyle/>
        <a:p>
          <a:endParaRPr lang="en-US"/>
        </a:p>
      </dgm:t>
    </dgm:pt>
    <dgm:pt modelId="{00EE54C9-8EF8-4543-82A7-41F70241B22B}">
      <dgm:prSet custT="1"/>
      <dgm:spPr/>
      <dgm:t>
        <a:bodyPr/>
        <a:lstStyle/>
        <a:p>
          <a:r>
            <a:rPr lang="en-US" sz="1200" dirty="0" smtClean="0"/>
            <a:t>Condition Creation</a:t>
          </a:r>
          <a:endParaRPr lang="en-US" sz="1200" dirty="0"/>
        </a:p>
      </dgm:t>
    </dgm:pt>
    <dgm:pt modelId="{7D8F530F-8CE5-4371-A64C-EF62A640D887}" type="parTrans" cxnId="{032538D1-29FE-4900-9736-F88ECA402641}">
      <dgm:prSet/>
      <dgm:spPr/>
      <dgm:t>
        <a:bodyPr/>
        <a:lstStyle/>
        <a:p>
          <a:endParaRPr lang="en-US"/>
        </a:p>
      </dgm:t>
    </dgm:pt>
    <dgm:pt modelId="{68197A9E-6C0A-4B3A-B5F3-13B20C905FB8}" type="sibTrans" cxnId="{032538D1-29FE-4900-9736-F88ECA402641}">
      <dgm:prSet/>
      <dgm:spPr/>
      <dgm:t>
        <a:bodyPr/>
        <a:lstStyle/>
        <a:p>
          <a:endParaRPr lang="en-US"/>
        </a:p>
      </dgm:t>
    </dgm:pt>
    <dgm:pt modelId="{D332DB11-4409-4A58-962A-6E907AF390DF}">
      <dgm:prSet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91E19C6F-FC9C-402B-9737-242BC7E2B123}" type="parTrans" cxnId="{B23C924F-138C-4F1B-800B-922CD35E0BA4}">
      <dgm:prSet/>
      <dgm:spPr/>
      <dgm:t>
        <a:bodyPr/>
        <a:lstStyle/>
        <a:p>
          <a:endParaRPr lang="en-US"/>
        </a:p>
      </dgm:t>
    </dgm:pt>
    <dgm:pt modelId="{1D7C77E2-E682-41C0-8C20-5FE88FE3B4D0}" type="sibTrans" cxnId="{B23C924F-138C-4F1B-800B-922CD35E0BA4}">
      <dgm:prSet/>
      <dgm:spPr/>
      <dgm:t>
        <a:bodyPr/>
        <a:lstStyle/>
        <a:p>
          <a:endParaRPr lang="en-US"/>
        </a:p>
      </dgm:t>
    </dgm:pt>
    <dgm:pt modelId="{3134F01A-EA65-4766-8698-ADCAEDE2545B}">
      <dgm:prSet/>
      <dgm:spPr/>
      <dgm:t>
        <a:bodyPr/>
        <a:lstStyle/>
        <a:p>
          <a:r>
            <a:rPr lang="en-US" dirty="0" smtClean="0"/>
            <a:t>Testing and recovery.</a:t>
          </a:r>
          <a:endParaRPr lang="en-US" dirty="0"/>
        </a:p>
      </dgm:t>
    </dgm:pt>
    <dgm:pt modelId="{1614BF4C-662C-47B1-B815-3C2E2AB0A81E}" type="parTrans" cxnId="{3AAADD0F-5388-467F-B5AD-24B734F875E3}">
      <dgm:prSet/>
      <dgm:spPr/>
      <dgm:t>
        <a:bodyPr/>
        <a:lstStyle/>
        <a:p>
          <a:endParaRPr lang="en-US"/>
        </a:p>
      </dgm:t>
    </dgm:pt>
    <dgm:pt modelId="{C339EDB5-F23A-44FF-81BE-989FA133519B}" type="sibTrans" cxnId="{3AAADD0F-5388-467F-B5AD-24B734F875E3}">
      <dgm:prSet/>
      <dgm:spPr/>
      <dgm:t>
        <a:bodyPr/>
        <a:lstStyle/>
        <a:p>
          <a:endParaRPr lang="en-US"/>
        </a:p>
      </dgm:t>
    </dgm:pt>
    <dgm:pt modelId="{F0E42F19-80DA-4CA2-8510-CE33AF92A31D}">
      <dgm:prSet phldrT="[Text]" custT="1"/>
      <dgm:spPr/>
      <dgm:t>
        <a:bodyPr/>
        <a:lstStyle/>
        <a:p>
          <a:r>
            <a:rPr lang="en-US" sz="1050" dirty="0" smtClean="0"/>
            <a:t>Deletes tables on uninstallation.</a:t>
          </a:r>
          <a:endParaRPr lang="en-US" sz="1050" dirty="0"/>
        </a:p>
      </dgm:t>
    </dgm:pt>
    <dgm:pt modelId="{967FCB25-21C3-46CA-B2F9-81ED9254B07D}" type="parTrans" cxnId="{11A1A046-D3DB-48C9-8110-938413832B0F}">
      <dgm:prSet/>
      <dgm:spPr/>
      <dgm:t>
        <a:bodyPr/>
        <a:lstStyle/>
        <a:p>
          <a:endParaRPr lang="en-US"/>
        </a:p>
      </dgm:t>
    </dgm:pt>
    <dgm:pt modelId="{5532A05F-A5CA-4992-B43B-F0F1CA51CF42}" type="sibTrans" cxnId="{11A1A046-D3DB-48C9-8110-938413832B0F}">
      <dgm:prSet/>
      <dgm:spPr/>
      <dgm:t>
        <a:bodyPr/>
        <a:lstStyle/>
        <a:p>
          <a:endParaRPr lang="en-US"/>
        </a:p>
      </dgm:t>
    </dgm:pt>
    <dgm:pt modelId="{4C5FF0D3-0F90-449F-9A19-C55F054500D3}">
      <dgm:prSet phldrT="[Text]" custT="1"/>
      <dgm:spPr/>
      <dgm:t>
        <a:bodyPr/>
        <a:lstStyle/>
        <a:p>
          <a:r>
            <a:rPr lang="en-US" sz="1400" dirty="0" smtClean="0"/>
            <a:t>Question  creation</a:t>
          </a:r>
          <a:endParaRPr lang="en-US" sz="1400" dirty="0"/>
        </a:p>
      </dgm:t>
    </dgm:pt>
    <dgm:pt modelId="{C9053C99-2107-4F2D-A340-52580EC2FCEE}" type="sibTrans" cxnId="{8D1006A1-B4E7-4A41-89AD-04CBC21F648D}">
      <dgm:prSet/>
      <dgm:spPr/>
      <dgm:t>
        <a:bodyPr/>
        <a:lstStyle/>
        <a:p>
          <a:endParaRPr lang="en-US"/>
        </a:p>
      </dgm:t>
    </dgm:pt>
    <dgm:pt modelId="{3E809385-BEEA-4AE9-8264-F287276242E1}" type="parTrans" cxnId="{8D1006A1-B4E7-4A41-89AD-04CBC21F648D}">
      <dgm:prSet/>
      <dgm:spPr/>
      <dgm:t>
        <a:bodyPr/>
        <a:lstStyle/>
        <a:p>
          <a:endParaRPr lang="en-US"/>
        </a:p>
      </dgm:t>
    </dgm:pt>
    <dgm:pt modelId="{1E4BC299-DA58-4F1B-B504-AF0A5E835C2F}">
      <dgm:prSet phldrT="[Text]" custT="1"/>
      <dgm:spPr/>
      <dgm:t>
        <a:bodyPr/>
        <a:lstStyle/>
        <a:p>
          <a:r>
            <a:rPr lang="en-US" sz="1400" dirty="0" smtClean="0"/>
            <a:t>ORM</a:t>
          </a:r>
          <a:endParaRPr lang="en-US" sz="1400" dirty="0"/>
        </a:p>
      </dgm:t>
    </dgm:pt>
    <dgm:pt modelId="{4B329678-6A76-45D0-859A-02A4941AA832}" type="parTrans" cxnId="{C46C36D5-437C-4347-885D-A90F4DFDBA99}">
      <dgm:prSet/>
      <dgm:spPr/>
      <dgm:t>
        <a:bodyPr/>
        <a:lstStyle/>
        <a:p>
          <a:endParaRPr lang="en-US"/>
        </a:p>
      </dgm:t>
    </dgm:pt>
    <dgm:pt modelId="{19E7D7D2-7293-4C28-8701-34D6A10B4F12}" type="sibTrans" cxnId="{C46C36D5-437C-4347-885D-A90F4DFDBA99}">
      <dgm:prSet/>
      <dgm:spPr/>
      <dgm:t>
        <a:bodyPr/>
        <a:lstStyle/>
        <a:p>
          <a:endParaRPr lang="en-US"/>
        </a:p>
      </dgm:t>
    </dgm:pt>
    <dgm:pt modelId="{9BD0BD87-9D0D-4A00-989C-CBC98BD26066}">
      <dgm:prSet phldrT="[Text]" custT="1"/>
      <dgm:spPr/>
      <dgm:t>
        <a:bodyPr/>
        <a:lstStyle/>
        <a:p>
          <a:r>
            <a:rPr lang="en-US" sz="1400" dirty="0" smtClean="0"/>
            <a:t>Response  Page</a:t>
          </a:r>
          <a:endParaRPr lang="en-US" sz="1400" dirty="0"/>
        </a:p>
      </dgm:t>
    </dgm:pt>
    <dgm:pt modelId="{40D6388F-4A11-435A-80F9-98EAB9636546}" type="parTrans" cxnId="{422FA612-87DD-433F-AE57-D6452FFBD9B9}">
      <dgm:prSet/>
      <dgm:spPr/>
      <dgm:t>
        <a:bodyPr/>
        <a:lstStyle/>
        <a:p>
          <a:endParaRPr lang="en-US"/>
        </a:p>
      </dgm:t>
    </dgm:pt>
    <dgm:pt modelId="{5C22A7A0-1D60-426D-AB6A-113CE7545ED9}" type="sibTrans" cxnId="{422FA612-87DD-433F-AE57-D6452FFBD9B9}">
      <dgm:prSet/>
      <dgm:spPr/>
      <dgm:t>
        <a:bodyPr/>
        <a:lstStyle/>
        <a:p>
          <a:endParaRPr lang="en-US"/>
        </a:p>
      </dgm:t>
    </dgm:pt>
    <dgm:pt modelId="{1DA068A2-C826-4C55-9924-4D8299A2687E}">
      <dgm:prSet custT="1"/>
      <dgm:spPr/>
      <dgm:t>
        <a:bodyPr/>
        <a:lstStyle/>
        <a:p>
          <a:r>
            <a:rPr lang="en-US" sz="1200" dirty="0" smtClean="0"/>
            <a:t>Publishing  the questionnaire</a:t>
          </a:r>
          <a:endParaRPr lang="en-US" sz="1200" dirty="0"/>
        </a:p>
      </dgm:t>
    </dgm:pt>
    <dgm:pt modelId="{C4260A35-DCEC-4D18-8B16-B56EFFC13CED}" type="sibTrans" cxnId="{CD11E325-FDB9-48B5-BB78-5458337EC028}">
      <dgm:prSet/>
      <dgm:spPr/>
      <dgm:t>
        <a:bodyPr/>
        <a:lstStyle/>
        <a:p>
          <a:endParaRPr lang="en-US"/>
        </a:p>
      </dgm:t>
    </dgm:pt>
    <dgm:pt modelId="{379289CB-BF81-4CE4-A5B6-B3F5305E98A2}" type="parTrans" cxnId="{CD11E325-FDB9-48B5-BB78-5458337EC028}">
      <dgm:prSet/>
      <dgm:spPr/>
      <dgm:t>
        <a:bodyPr/>
        <a:lstStyle/>
        <a:p>
          <a:endParaRPr lang="en-US"/>
        </a:p>
      </dgm:t>
    </dgm:pt>
    <dgm:pt modelId="{3A236216-07B0-4231-8EBA-A08A4BF7434A}">
      <dgm:prSet custT="1"/>
      <dgm:spPr/>
      <dgm:t>
        <a:bodyPr/>
        <a:lstStyle/>
        <a:p>
          <a:r>
            <a:rPr lang="en-US" sz="1200" dirty="0" smtClean="0"/>
            <a:t>Flags Creation</a:t>
          </a:r>
          <a:endParaRPr lang="en-US" sz="1200" dirty="0"/>
        </a:p>
      </dgm:t>
    </dgm:pt>
    <dgm:pt modelId="{35BD92D9-2283-4AE5-B75F-534D2C6822E6}" type="parTrans" cxnId="{75812C13-EB82-4669-9745-C4121AC49A7B}">
      <dgm:prSet/>
      <dgm:spPr/>
      <dgm:t>
        <a:bodyPr/>
        <a:lstStyle/>
        <a:p>
          <a:endParaRPr lang="en-US"/>
        </a:p>
      </dgm:t>
    </dgm:pt>
    <dgm:pt modelId="{CBDD47E2-30AA-43BB-965A-6CA26FA57DDA}" type="sibTrans" cxnId="{75812C13-EB82-4669-9745-C4121AC49A7B}">
      <dgm:prSet/>
      <dgm:spPr/>
      <dgm:t>
        <a:bodyPr/>
        <a:lstStyle/>
        <a:p>
          <a:endParaRPr lang="en-US"/>
        </a:p>
      </dgm:t>
    </dgm:pt>
    <dgm:pt modelId="{1C347764-FB02-48DE-9E6A-7D6659339B6D}">
      <dgm:prSet custT="1"/>
      <dgm:spPr/>
      <dgm:t>
        <a:bodyPr/>
        <a:lstStyle/>
        <a:p>
          <a:r>
            <a:rPr lang="en-US" sz="1200" dirty="0" smtClean="0"/>
            <a:t>Action display</a:t>
          </a:r>
          <a:endParaRPr lang="en-US" sz="1200" dirty="0"/>
        </a:p>
      </dgm:t>
    </dgm:pt>
    <dgm:pt modelId="{C0FD2091-95BD-477B-BBC4-868100CECC68}" type="parTrans" cxnId="{2ED53AAD-CA05-4A2D-AF20-5A0DA8722447}">
      <dgm:prSet/>
      <dgm:spPr/>
      <dgm:t>
        <a:bodyPr/>
        <a:lstStyle/>
        <a:p>
          <a:endParaRPr lang="en-US"/>
        </a:p>
      </dgm:t>
    </dgm:pt>
    <dgm:pt modelId="{DA4ADE77-9691-42E9-8383-111E11D00505}" type="sibTrans" cxnId="{2ED53AAD-CA05-4A2D-AF20-5A0DA8722447}">
      <dgm:prSet/>
      <dgm:spPr/>
      <dgm:t>
        <a:bodyPr/>
        <a:lstStyle/>
        <a:p>
          <a:endParaRPr lang="en-US"/>
        </a:p>
      </dgm:t>
    </dgm:pt>
    <dgm:pt modelId="{86B69E56-A7DA-44FE-B406-FBD147AD2E0F}">
      <dgm:prSet custT="1"/>
      <dgm:spPr/>
      <dgm:t>
        <a:bodyPr/>
        <a:lstStyle/>
        <a:p>
          <a:r>
            <a:rPr lang="en-US" sz="1200" dirty="0" smtClean="0"/>
            <a:t>Updated the </a:t>
          </a:r>
          <a:r>
            <a:rPr lang="en-US" sz="1200" dirty="0" err="1" smtClean="0"/>
            <a:t>plugin</a:t>
          </a:r>
          <a:endParaRPr lang="en-US" sz="1200" dirty="0"/>
        </a:p>
      </dgm:t>
    </dgm:pt>
    <dgm:pt modelId="{543522C0-19F9-438F-9EF1-33827B0C17BF}" type="parTrans" cxnId="{CA3EA6A6-E291-434C-BCF1-947A9F5344EE}">
      <dgm:prSet/>
      <dgm:spPr/>
      <dgm:t>
        <a:bodyPr/>
        <a:lstStyle/>
        <a:p>
          <a:endParaRPr lang="en-US"/>
        </a:p>
      </dgm:t>
    </dgm:pt>
    <dgm:pt modelId="{73635737-8689-4CC3-BACC-02CDA71FC7B8}" type="sibTrans" cxnId="{CA3EA6A6-E291-434C-BCF1-947A9F5344EE}">
      <dgm:prSet/>
      <dgm:spPr/>
      <dgm:t>
        <a:bodyPr/>
        <a:lstStyle/>
        <a:p>
          <a:endParaRPr lang="en-US"/>
        </a:p>
      </dgm:t>
    </dgm:pt>
    <dgm:pt modelId="{AD2AD371-0364-433F-8CE9-3C2DCD43AFFA}">
      <dgm:prSet custT="1"/>
      <dgm:spPr/>
      <dgm:t>
        <a:bodyPr/>
        <a:lstStyle/>
        <a:p>
          <a:r>
            <a:rPr lang="en-US" sz="1200" dirty="0" smtClean="0"/>
            <a:t>Action Creation</a:t>
          </a:r>
          <a:endParaRPr lang="en-US" sz="1200" dirty="0"/>
        </a:p>
      </dgm:t>
    </dgm:pt>
    <dgm:pt modelId="{7E7B4C3B-FFFC-41E8-AA2A-DA95E293EE4F}" type="parTrans" cxnId="{95246C98-D58F-47D5-86CC-F0AB3C07179C}">
      <dgm:prSet/>
      <dgm:spPr/>
      <dgm:t>
        <a:bodyPr/>
        <a:lstStyle/>
        <a:p>
          <a:endParaRPr lang="en-US"/>
        </a:p>
      </dgm:t>
    </dgm:pt>
    <dgm:pt modelId="{D7413082-D7C6-4D23-ACD2-BE0D844FACD9}" type="sibTrans" cxnId="{95246C98-D58F-47D5-86CC-F0AB3C07179C}">
      <dgm:prSet/>
      <dgm:spPr/>
      <dgm:t>
        <a:bodyPr/>
        <a:lstStyle/>
        <a:p>
          <a:endParaRPr lang="en-US"/>
        </a:p>
      </dgm:t>
    </dgm:pt>
    <dgm:pt modelId="{B28A0590-7B4E-415D-B787-6A887EF1C778}">
      <dgm:prSet custT="1"/>
      <dgm:spPr/>
      <dgm:t>
        <a:bodyPr/>
        <a:lstStyle/>
        <a:p>
          <a:r>
            <a:rPr lang="en-US" sz="1200" dirty="0" smtClean="0"/>
            <a:t>Condition Evaluation</a:t>
          </a:r>
          <a:endParaRPr lang="en-US" sz="1200" dirty="0"/>
        </a:p>
      </dgm:t>
    </dgm:pt>
    <dgm:pt modelId="{402AA7C1-2251-4C58-B99B-A75C2A023F44}" type="parTrans" cxnId="{2E39A47E-7FFC-49C1-94C6-5F1FAD1ED618}">
      <dgm:prSet/>
      <dgm:spPr/>
      <dgm:t>
        <a:bodyPr/>
        <a:lstStyle/>
        <a:p>
          <a:endParaRPr lang="en-US"/>
        </a:p>
      </dgm:t>
    </dgm:pt>
    <dgm:pt modelId="{90743972-6B12-4596-A131-6542905B3EF6}" type="sibTrans" cxnId="{2E39A47E-7FFC-49C1-94C6-5F1FAD1ED618}">
      <dgm:prSet/>
      <dgm:spPr/>
      <dgm:t>
        <a:bodyPr/>
        <a:lstStyle/>
        <a:p>
          <a:endParaRPr lang="en-US"/>
        </a:p>
      </dgm:t>
    </dgm:pt>
    <dgm:pt modelId="{26F981E3-4819-4719-AA8C-C3EF3CFBBBE3}">
      <dgm:prSet custT="1"/>
      <dgm:spPr/>
      <dgm:t>
        <a:bodyPr/>
        <a:lstStyle/>
        <a:p>
          <a:r>
            <a:rPr lang="en-US" sz="1200" dirty="0" smtClean="0"/>
            <a:t>Multiple action support</a:t>
          </a:r>
          <a:endParaRPr lang="en-US" sz="1200" dirty="0"/>
        </a:p>
      </dgm:t>
    </dgm:pt>
    <dgm:pt modelId="{A0621A3E-0659-4AAC-8C8D-D745243DCDC8}" type="parTrans" cxnId="{9837077E-9F32-4D22-9255-A79FB133E3F2}">
      <dgm:prSet/>
      <dgm:spPr/>
      <dgm:t>
        <a:bodyPr/>
        <a:lstStyle/>
        <a:p>
          <a:endParaRPr lang="en-US"/>
        </a:p>
      </dgm:t>
    </dgm:pt>
    <dgm:pt modelId="{E3ADE2D8-15EF-49F3-8151-AF0D58E46DCB}" type="sibTrans" cxnId="{9837077E-9F32-4D22-9255-A79FB133E3F2}">
      <dgm:prSet/>
      <dgm:spPr/>
      <dgm:t>
        <a:bodyPr/>
        <a:lstStyle/>
        <a:p>
          <a:endParaRPr lang="en-US"/>
        </a:p>
      </dgm:t>
    </dgm:pt>
    <dgm:pt modelId="{D730230E-65BA-404E-BE35-4080368737B8}">
      <dgm:prSet custT="1"/>
      <dgm:spPr/>
      <dgm:t>
        <a:bodyPr/>
        <a:lstStyle/>
        <a:p>
          <a:r>
            <a:rPr lang="en-US" sz="1200" dirty="0" smtClean="0"/>
            <a:t>Edit and delete functionality</a:t>
          </a:r>
          <a:endParaRPr lang="en-US" sz="1200" dirty="0"/>
        </a:p>
      </dgm:t>
    </dgm:pt>
    <dgm:pt modelId="{A7303A82-F33E-4C15-9A44-196C02610A13}" type="parTrans" cxnId="{B26AEF29-8AC1-4BCE-8F92-15859EFABF41}">
      <dgm:prSet/>
      <dgm:spPr/>
      <dgm:t>
        <a:bodyPr/>
        <a:lstStyle/>
        <a:p>
          <a:endParaRPr lang="en-US"/>
        </a:p>
      </dgm:t>
    </dgm:pt>
    <dgm:pt modelId="{24132082-1344-4177-B528-6CB3B6884ACC}" type="sibTrans" cxnId="{B26AEF29-8AC1-4BCE-8F92-15859EFABF41}">
      <dgm:prSet/>
      <dgm:spPr/>
      <dgm:t>
        <a:bodyPr/>
        <a:lstStyle/>
        <a:p>
          <a:endParaRPr lang="en-US"/>
        </a:p>
      </dgm:t>
    </dgm:pt>
    <dgm:pt modelId="{6E7DB978-F5F4-41FF-8629-688713582957}">
      <dgm:prSet custT="1"/>
      <dgm:spPr/>
      <dgm:t>
        <a:bodyPr/>
        <a:lstStyle/>
        <a:p>
          <a:r>
            <a:rPr lang="en-US" sz="1200" dirty="0" smtClean="0"/>
            <a:t>Questionnaire duplication</a:t>
          </a:r>
          <a:endParaRPr lang="en-US" sz="1200" dirty="0"/>
        </a:p>
      </dgm:t>
    </dgm:pt>
    <dgm:pt modelId="{EE84C42E-752E-46FE-8A61-70E39FB14642}" type="parTrans" cxnId="{30630CD8-5CDE-4A05-A1E0-CA0E56BCC91B}">
      <dgm:prSet/>
      <dgm:spPr/>
      <dgm:t>
        <a:bodyPr/>
        <a:lstStyle/>
        <a:p>
          <a:endParaRPr lang="en-US"/>
        </a:p>
      </dgm:t>
    </dgm:pt>
    <dgm:pt modelId="{B853DD1D-54DE-492A-A014-54422118C992}" type="sibTrans" cxnId="{30630CD8-5CDE-4A05-A1E0-CA0E56BCC91B}">
      <dgm:prSet/>
      <dgm:spPr/>
      <dgm:t>
        <a:bodyPr/>
        <a:lstStyle/>
        <a:p>
          <a:endParaRPr lang="en-US"/>
        </a:p>
      </dgm:t>
    </dgm:pt>
    <dgm:pt modelId="{1B2A3522-9904-4644-813B-D387CB80B9AE}">
      <dgm:prSet/>
      <dgm:spPr/>
      <dgm:t>
        <a:bodyPr/>
        <a:lstStyle/>
        <a:p>
          <a:r>
            <a:rPr lang="en-US" dirty="0" smtClean="0"/>
            <a:t>Created new theme </a:t>
          </a:r>
          <a:endParaRPr lang="en-US" dirty="0"/>
        </a:p>
      </dgm:t>
    </dgm:pt>
    <dgm:pt modelId="{B1427D30-51E3-4FB3-84EC-170F5F0FE142}" type="parTrans" cxnId="{C95F543E-7F54-4171-BF47-D53DD7825EA2}">
      <dgm:prSet/>
      <dgm:spPr/>
      <dgm:t>
        <a:bodyPr/>
        <a:lstStyle/>
        <a:p>
          <a:endParaRPr lang="en-US"/>
        </a:p>
      </dgm:t>
    </dgm:pt>
    <dgm:pt modelId="{B9E08A77-60E7-4AE0-9163-BF78838CF2DF}" type="sibTrans" cxnId="{C95F543E-7F54-4171-BF47-D53DD7825EA2}">
      <dgm:prSet/>
      <dgm:spPr/>
      <dgm:t>
        <a:bodyPr/>
        <a:lstStyle/>
        <a:p>
          <a:endParaRPr lang="en-US"/>
        </a:p>
      </dgm:t>
    </dgm:pt>
    <dgm:pt modelId="{FD12605B-8036-46A7-BE91-C7D7EF5A5F0B}">
      <dgm:prSet/>
      <dgm:spPr/>
      <dgm:t>
        <a:bodyPr/>
        <a:lstStyle/>
        <a:p>
          <a:r>
            <a:rPr lang="en-US" dirty="0" smtClean="0"/>
            <a:t>Action upload feature</a:t>
          </a:r>
          <a:endParaRPr lang="en-US" dirty="0"/>
        </a:p>
      </dgm:t>
    </dgm:pt>
    <dgm:pt modelId="{15E9D5FB-E487-47E1-8160-693432B30725}" type="parTrans" cxnId="{4681C8D3-9BEE-41EA-A133-110D1D57D6A5}">
      <dgm:prSet/>
      <dgm:spPr/>
      <dgm:t>
        <a:bodyPr/>
        <a:lstStyle/>
        <a:p>
          <a:endParaRPr lang="en-US"/>
        </a:p>
      </dgm:t>
    </dgm:pt>
    <dgm:pt modelId="{C00470D4-1388-432C-810E-F9D3508406AC}" type="sibTrans" cxnId="{4681C8D3-9BEE-41EA-A133-110D1D57D6A5}">
      <dgm:prSet/>
      <dgm:spPr/>
      <dgm:t>
        <a:bodyPr/>
        <a:lstStyle/>
        <a:p>
          <a:endParaRPr lang="en-US"/>
        </a:p>
      </dgm:t>
    </dgm:pt>
    <dgm:pt modelId="{FE3641C0-A281-498B-9C85-AD905D5BBFCE}" type="pres">
      <dgm:prSet presAssocID="{2771C549-6F4E-4F7D-87CE-9FCB7A36A3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CF76D0-D19B-48F1-9FDD-52E8858909DC}" type="pres">
      <dgm:prSet presAssocID="{2771C549-6F4E-4F7D-87CE-9FCB7A36A336}" presName="tSp" presStyleCnt="0"/>
      <dgm:spPr/>
    </dgm:pt>
    <dgm:pt modelId="{4BFE44EA-B845-404F-998C-E3DF7C6371BE}" type="pres">
      <dgm:prSet presAssocID="{2771C549-6F4E-4F7D-87CE-9FCB7A36A336}" presName="bSp" presStyleCnt="0"/>
      <dgm:spPr/>
    </dgm:pt>
    <dgm:pt modelId="{17866106-D28F-478F-AB78-C63C4108F23C}" type="pres">
      <dgm:prSet presAssocID="{2771C549-6F4E-4F7D-87CE-9FCB7A36A336}" presName="process" presStyleCnt="0"/>
      <dgm:spPr/>
    </dgm:pt>
    <dgm:pt modelId="{8D931E45-5411-4EDD-A03B-60279A30CD1F}" type="pres">
      <dgm:prSet presAssocID="{485FCC25-998F-41C1-B60E-D3E2953F5F43}" presName="composite1" presStyleCnt="0"/>
      <dgm:spPr/>
    </dgm:pt>
    <dgm:pt modelId="{DF5F6232-5703-4468-863C-C4D3F717399A}" type="pres">
      <dgm:prSet presAssocID="{485FCC25-998F-41C1-B60E-D3E2953F5F43}" presName="dummyNode1" presStyleLbl="node1" presStyleIdx="0" presStyleCnt="6"/>
      <dgm:spPr/>
    </dgm:pt>
    <dgm:pt modelId="{E7312CFD-E416-43FB-A8C8-119A4CBFFDA2}" type="pres">
      <dgm:prSet presAssocID="{485FCC25-998F-41C1-B60E-D3E2953F5F43}" presName="childNode1" presStyleLbl="bgAcc1" presStyleIdx="0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3DD30-BA8C-4D9C-8221-7D76B55635ED}" type="pres">
      <dgm:prSet presAssocID="{485FCC25-998F-41C1-B60E-D3E2953F5F43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CE80F-F845-4A8E-B2FE-AD0C5CA163BC}" type="pres">
      <dgm:prSet presAssocID="{485FCC25-998F-41C1-B60E-D3E2953F5F43}" presName="parentNode1" presStyleLbl="node1" presStyleIdx="0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E86E4-74AE-42E1-A5EE-187D3176408A}" type="pres">
      <dgm:prSet presAssocID="{485FCC25-998F-41C1-B60E-D3E2953F5F43}" presName="connSite1" presStyleCnt="0"/>
      <dgm:spPr/>
    </dgm:pt>
    <dgm:pt modelId="{894E42C0-9E91-4911-BBC0-CB775A6A3EC3}" type="pres">
      <dgm:prSet presAssocID="{9D7C6185-2294-4B7D-9A2D-6FD2C14E8891}" presName="Name9" presStyleLbl="sibTrans2D1" presStyleIdx="0" presStyleCnt="5"/>
      <dgm:spPr/>
      <dgm:t>
        <a:bodyPr/>
        <a:lstStyle/>
        <a:p>
          <a:endParaRPr lang="en-US"/>
        </a:p>
      </dgm:t>
    </dgm:pt>
    <dgm:pt modelId="{D09524FA-2D91-44CC-BA9D-075D41556A9D}" type="pres">
      <dgm:prSet presAssocID="{B8260354-AF8D-428E-B6FF-EADA02A6A0A1}" presName="composite2" presStyleCnt="0"/>
      <dgm:spPr/>
    </dgm:pt>
    <dgm:pt modelId="{B96FF630-DE73-4F8D-AA89-81F7C5783BF1}" type="pres">
      <dgm:prSet presAssocID="{B8260354-AF8D-428E-B6FF-EADA02A6A0A1}" presName="dummyNode2" presStyleLbl="node1" presStyleIdx="0" presStyleCnt="6"/>
      <dgm:spPr/>
    </dgm:pt>
    <dgm:pt modelId="{A5BB511C-F641-4928-B1FC-C0BCF0D3C81E}" type="pres">
      <dgm:prSet presAssocID="{B8260354-AF8D-428E-B6FF-EADA02A6A0A1}" presName="childNode2" presStyleLbl="bgAcc1" presStyleIdx="1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04378-6A25-4921-8386-A298F71D872F}" type="pres">
      <dgm:prSet presAssocID="{B8260354-AF8D-428E-B6FF-EADA02A6A0A1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0CD08-A2D2-4459-A948-5004E606AE0E}" type="pres">
      <dgm:prSet presAssocID="{B8260354-AF8D-428E-B6FF-EADA02A6A0A1}" presName="parentNode2" presStyleLbl="node1" presStyleIdx="1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97F50-ACC1-4EF6-8C6A-6296D7557F02}" type="pres">
      <dgm:prSet presAssocID="{B8260354-AF8D-428E-B6FF-EADA02A6A0A1}" presName="connSite2" presStyleCnt="0"/>
      <dgm:spPr/>
    </dgm:pt>
    <dgm:pt modelId="{228B37EC-0676-4F1F-9DBB-DF003E6C4BFD}" type="pres">
      <dgm:prSet presAssocID="{4FB721EB-4865-43BB-B56C-D3FD75C598AE}" presName="Name18" presStyleLbl="sibTrans2D1" presStyleIdx="1" presStyleCnt="5"/>
      <dgm:spPr/>
      <dgm:t>
        <a:bodyPr/>
        <a:lstStyle/>
        <a:p>
          <a:endParaRPr lang="en-US"/>
        </a:p>
      </dgm:t>
    </dgm:pt>
    <dgm:pt modelId="{FDD9CBD8-76C8-4E14-A59B-07D2B6306004}" type="pres">
      <dgm:prSet presAssocID="{9C04CD8D-E795-41E2-995E-9D231FE06B64}" presName="composite1" presStyleCnt="0"/>
      <dgm:spPr/>
    </dgm:pt>
    <dgm:pt modelId="{F837C7F5-31C0-455F-BD28-7F23E55BE05A}" type="pres">
      <dgm:prSet presAssocID="{9C04CD8D-E795-41E2-995E-9D231FE06B64}" presName="dummyNode1" presStyleLbl="node1" presStyleIdx="1" presStyleCnt="6"/>
      <dgm:spPr/>
    </dgm:pt>
    <dgm:pt modelId="{B2A38F1B-B08D-4A31-91E9-8F807DDDA7C4}" type="pres">
      <dgm:prSet presAssocID="{9C04CD8D-E795-41E2-995E-9D231FE06B64}" presName="childNode1" presStyleLbl="bgAcc1" presStyleIdx="2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5341E-9756-4E6B-AEB2-D1E956FBBA22}" type="pres">
      <dgm:prSet presAssocID="{9C04CD8D-E795-41E2-995E-9D231FE06B64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E4D55-BDDD-412B-9825-F6745B96A31A}" type="pres">
      <dgm:prSet presAssocID="{9C04CD8D-E795-41E2-995E-9D231FE06B64}" presName="parentNode1" presStyleLbl="node1" presStyleIdx="2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5FA27-2044-4526-878A-0087882B2EA8}" type="pres">
      <dgm:prSet presAssocID="{9C04CD8D-E795-41E2-995E-9D231FE06B64}" presName="connSite1" presStyleCnt="0"/>
      <dgm:spPr/>
    </dgm:pt>
    <dgm:pt modelId="{8A3CE31F-AA4C-403B-A5CA-89B4A7F0950F}" type="pres">
      <dgm:prSet presAssocID="{08E2845E-FEAB-4EF1-B702-43EF504C0369}" presName="Name9" presStyleLbl="sibTrans2D1" presStyleIdx="2" presStyleCnt="5"/>
      <dgm:spPr/>
      <dgm:t>
        <a:bodyPr/>
        <a:lstStyle/>
        <a:p>
          <a:endParaRPr lang="en-US"/>
        </a:p>
      </dgm:t>
    </dgm:pt>
    <dgm:pt modelId="{BB2AE5E0-4D04-4F11-B0F3-D8327E14788B}" type="pres">
      <dgm:prSet presAssocID="{C97811C0-1DD0-481A-9E4A-09481A38A231}" presName="composite2" presStyleCnt="0"/>
      <dgm:spPr/>
    </dgm:pt>
    <dgm:pt modelId="{5D5BBD97-417E-4BE2-9F55-8716A56D9282}" type="pres">
      <dgm:prSet presAssocID="{C97811C0-1DD0-481A-9E4A-09481A38A231}" presName="dummyNode2" presStyleLbl="node1" presStyleIdx="2" presStyleCnt="6"/>
      <dgm:spPr/>
    </dgm:pt>
    <dgm:pt modelId="{FD1A1B61-5E36-4D60-8582-3592A3E8ACA7}" type="pres">
      <dgm:prSet presAssocID="{C97811C0-1DD0-481A-9E4A-09481A38A231}" presName="childNode2" presStyleLbl="bgAcc1" presStyleIdx="3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A0791-09EC-440B-A2B2-2D1CBF9F7E4E}" type="pres">
      <dgm:prSet presAssocID="{C97811C0-1DD0-481A-9E4A-09481A38A231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915F-0079-4587-9342-2C17C45C350D}" type="pres">
      <dgm:prSet presAssocID="{C97811C0-1DD0-481A-9E4A-09481A38A231}" presName="parentNode2" presStyleLbl="node1" presStyleIdx="3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D5B-3F60-46CB-B98A-AF6B837A8F45}" type="pres">
      <dgm:prSet presAssocID="{C97811C0-1DD0-481A-9E4A-09481A38A231}" presName="connSite2" presStyleCnt="0"/>
      <dgm:spPr/>
    </dgm:pt>
    <dgm:pt modelId="{B6D9DD95-0610-48E3-B923-BABEBD005EC7}" type="pres">
      <dgm:prSet presAssocID="{79397C26-A3B4-40F2-9646-938F27BFDC75}" presName="Name18" presStyleLbl="sibTrans2D1" presStyleIdx="3" presStyleCnt="5"/>
      <dgm:spPr/>
      <dgm:t>
        <a:bodyPr/>
        <a:lstStyle/>
        <a:p>
          <a:endParaRPr lang="en-US"/>
        </a:p>
      </dgm:t>
    </dgm:pt>
    <dgm:pt modelId="{37FC6AAE-DAFF-476F-A537-D7260352B1F6}" type="pres">
      <dgm:prSet presAssocID="{1AB6263D-62FA-47C3-95F1-5DA912BB88C8}" presName="composite1" presStyleCnt="0"/>
      <dgm:spPr/>
    </dgm:pt>
    <dgm:pt modelId="{03CAB3F0-13B8-4342-88C6-42A6C178268F}" type="pres">
      <dgm:prSet presAssocID="{1AB6263D-62FA-47C3-95F1-5DA912BB88C8}" presName="dummyNode1" presStyleLbl="node1" presStyleIdx="3" presStyleCnt="6"/>
      <dgm:spPr/>
    </dgm:pt>
    <dgm:pt modelId="{C8C0BFCA-E1D4-440C-9836-7393CF756F47}" type="pres">
      <dgm:prSet presAssocID="{1AB6263D-62FA-47C3-95F1-5DA912BB88C8}" presName="childNode1" presStyleLbl="bgAcc1" presStyleIdx="4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CBBA-1AE7-4139-B0D7-310426282334}" type="pres">
      <dgm:prSet presAssocID="{1AB6263D-62FA-47C3-95F1-5DA912BB88C8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1E9C5-56CA-48FB-BD4E-E16AD79E17AB}" type="pres">
      <dgm:prSet presAssocID="{1AB6263D-62FA-47C3-95F1-5DA912BB88C8}" presName="parentNode1" presStyleLbl="node1" presStyleIdx="4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1366A-7F0E-4AA0-A90F-FB9036F96339}" type="pres">
      <dgm:prSet presAssocID="{1AB6263D-62FA-47C3-95F1-5DA912BB88C8}" presName="connSite1" presStyleCnt="0"/>
      <dgm:spPr/>
    </dgm:pt>
    <dgm:pt modelId="{57E15F1B-41F3-4ADE-B96B-93FB399EAE5B}" type="pres">
      <dgm:prSet presAssocID="{E06C95F3-C8F4-45E7-BAF5-4EDE4F90B76E}" presName="Name9" presStyleLbl="sibTrans2D1" presStyleIdx="4" presStyleCnt="5"/>
      <dgm:spPr/>
      <dgm:t>
        <a:bodyPr/>
        <a:lstStyle/>
        <a:p>
          <a:endParaRPr lang="en-US"/>
        </a:p>
      </dgm:t>
    </dgm:pt>
    <dgm:pt modelId="{62879C94-8A61-4873-BDE5-CE998D781D9E}" type="pres">
      <dgm:prSet presAssocID="{D332DB11-4409-4A58-962A-6E907AF390DF}" presName="composite2" presStyleCnt="0"/>
      <dgm:spPr/>
    </dgm:pt>
    <dgm:pt modelId="{6763333A-648F-427D-9634-CAE715AECF45}" type="pres">
      <dgm:prSet presAssocID="{D332DB11-4409-4A58-962A-6E907AF390DF}" presName="dummyNode2" presStyleLbl="node1" presStyleIdx="4" presStyleCnt="6"/>
      <dgm:spPr/>
    </dgm:pt>
    <dgm:pt modelId="{373FD5A3-528C-41EF-A1E4-6F3259C79F72}" type="pres">
      <dgm:prSet presAssocID="{D332DB11-4409-4A58-962A-6E907AF390DF}" presName="childNode2" presStyleLbl="bgAcc1" presStyleIdx="5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6410D-CB02-4076-8040-6EEFEA40305B}" type="pres">
      <dgm:prSet presAssocID="{D332DB11-4409-4A58-962A-6E907AF390DF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8CBC6-69CF-4153-BAA6-1A65BF9BB4DE}" type="pres">
      <dgm:prSet presAssocID="{D332DB11-4409-4A58-962A-6E907AF390DF}" presName="parentNode2" presStyleLbl="node1" presStyleIdx="5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13111-7364-4D5C-B503-760025DFF523}" type="pres">
      <dgm:prSet presAssocID="{D332DB11-4409-4A58-962A-6E907AF390DF}" presName="connSite2" presStyleCnt="0"/>
      <dgm:spPr/>
    </dgm:pt>
  </dgm:ptLst>
  <dgm:cxnLst>
    <dgm:cxn modelId="{F4535F4D-6025-4A4D-B54F-AB2E3CE39B87}" type="presOf" srcId="{60748CE7-C7F6-4B72-81D4-6C8F9A8122BF}" destId="{2953DD30-BA8C-4D9C-8221-7D76B55635ED}" srcOrd="1" destOrd="0" presId="urn:microsoft.com/office/officeart/2005/8/layout/hProcess4"/>
    <dgm:cxn modelId="{EA4693D9-582D-4338-B981-F9F28E401351}" type="presOf" srcId="{26F981E3-4819-4719-AA8C-C3EF3CFBBBE3}" destId="{4E18CBBA-1AE7-4139-B0D7-310426282334}" srcOrd="1" destOrd="5" presId="urn:microsoft.com/office/officeart/2005/8/layout/hProcess4"/>
    <dgm:cxn modelId="{E2E56BC2-08A7-4FCA-968C-7B62E8A8BE79}" srcId="{2771C549-6F4E-4F7D-87CE-9FCB7A36A336}" destId="{C97811C0-1DD0-481A-9E4A-09481A38A231}" srcOrd="3" destOrd="0" parTransId="{BC6E26E9-6094-4BA0-BDBD-839B7324C22F}" sibTransId="{79397C26-A3B4-40F2-9646-938F27BFDC75}"/>
    <dgm:cxn modelId="{5139B280-05F7-4A23-BED1-B5FA1903C09B}" type="presOf" srcId="{72B23E75-4FB7-4BAF-B589-62088C84DFB4}" destId="{2953DD30-BA8C-4D9C-8221-7D76B55635ED}" srcOrd="1" destOrd="1" presId="urn:microsoft.com/office/officeart/2005/8/layout/hProcess4"/>
    <dgm:cxn modelId="{B53BD541-768C-4142-87EE-A06069313954}" srcId="{485FCC25-998F-41C1-B60E-D3E2953F5F43}" destId="{60748CE7-C7F6-4B72-81D4-6C8F9A8122BF}" srcOrd="0" destOrd="0" parTransId="{C4C1ED7B-19AA-44FD-9672-7AE2EA660452}" sibTransId="{1A127828-91BA-47A1-BB0B-45B4E4DB5A9E}"/>
    <dgm:cxn modelId="{D1F36DD3-40AD-4693-AA1F-C10838672938}" type="presOf" srcId="{3134F01A-EA65-4766-8698-ADCAEDE2545B}" destId="{373FD5A3-528C-41EF-A1E4-6F3259C79F72}" srcOrd="0" destOrd="2" presId="urn:microsoft.com/office/officeart/2005/8/layout/hProcess4"/>
    <dgm:cxn modelId="{DD122446-D2C1-45BD-8DB4-FA170562D5ED}" type="presOf" srcId="{00EE54C9-8EF8-4543-82A7-41F70241B22B}" destId="{4E18CBBA-1AE7-4139-B0D7-310426282334}" srcOrd="1" destOrd="2" presId="urn:microsoft.com/office/officeart/2005/8/layout/hProcess4"/>
    <dgm:cxn modelId="{569AE196-C197-40D5-A2E6-523AAA2878F2}" type="presOf" srcId="{C2B75949-050A-4613-8321-BD9A9D430EA7}" destId="{74B04378-6A25-4921-8386-A298F71D872F}" srcOrd="1" destOrd="4" presId="urn:microsoft.com/office/officeart/2005/8/layout/hProcess4"/>
    <dgm:cxn modelId="{B7B914BB-CE1C-4995-B4AA-962214A71ACC}" type="presOf" srcId="{1E4BC299-DA58-4F1B-B504-AF0A5E835C2F}" destId="{B2A38F1B-B08D-4A31-91E9-8F807DDDA7C4}" srcOrd="0" destOrd="2" presId="urn:microsoft.com/office/officeart/2005/8/layout/hProcess4"/>
    <dgm:cxn modelId="{BDD323AA-3DB2-4CD9-9C2B-4EF7D5F0AF7C}" type="presOf" srcId="{B2FD3732-FFC2-4433-BFBC-7AA3CBD5B2C9}" destId="{A5BB511C-F641-4928-B1FC-C0BCF0D3C81E}" srcOrd="0" destOrd="2" presId="urn:microsoft.com/office/officeart/2005/8/layout/hProcess4"/>
    <dgm:cxn modelId="{7DD82439-DAC1-4531-A488-722B37CD6E32}" type="presOf" srcId="{1C347764-FB02-48DE-9E6A-7D6659339B6D}" destId="{F3BA0791-09EC-440B-A2B2-2D1CBF9F7E4E}" srcOrd="1" destOrd="4" presId="urn:microsoft.com/office/officeart/2005/8/layout/hProcess4"/>
    <dgm:cxn modelId="{0A3303DC-D35C-45E7-A998-AFB951BD025F}" type="presOf" srcId="{AD2AD371-0364-433F-8CE9-3C2DCD43AFFA}" destId="{C8C0BFCA-E1D4-440C-9836-7393CF756F47}" srcOrd="0" destOrd="3" presId="urn:microsoft.com/office/officeart/2005/8/layout/hProcess4"/>
    <dgm:cxn modelId="{FA7D3752-3912-40F1-9FFA-C62E3487D1EB}" srcId="{485FCC25-998F-41C1-B60E-D3E2953F5F43}" destId="{0E78FFF1-5D8C-4EB8-862C-B2B54F34A3C7}" srcOrd="2" destOrd="0" parTransId="{E57B0B9C-01E9-4ED4-8748-E414CA4BC6BF}" sibTransId="{A010172A-A7D9-4189-AABF-862956444F87}"/>
    <dgm:cxn modelId="{9A2AA988-97EE-4570-9402-DC6A908CB32B}" type="presOf" srcId="{1B2A3522-9904-4644-813B-D387CB80B9AE}" destId="{1536410D-CB02-4076-8040-6EEFEA40305B}" srcOrd="1" destOrd="0" presId="urn:microsoft.com/office/officeart/2005/8/layout/hProcess4"/>
    <dgm:cxn modelId="{75812C13-EB82-4669-9745-C4121AC49A7B}" srcId="{C97811C0-1DD0-481A-9E4A-09481A38A231}" destId="{3A236216-07B0-4231-8EBA-A08A4BF7434A}" srcOrd="3" destOrd="0" parTransId="{35BD92D9-2283-4AE5-B75F-534D2C6822E6}" sibTransId="{CBDD47E2-30AA-43BB-965A-6CA26FA57DDA}"/>
    <dgm:cxn modelId="{79CCBFCD-D274-4632-B411-377ACF3EEF2E}" type="presOf" srcId="{9D7C6185-2294-4B7D-9A2D-6FD2C14E8891}" destId="{894E42C0-9E91-4911-BBC0-CB775A6A3EC3}" srcOrd="0" destOrd="0" presId="urn:microsoft.com/office/officeart/2005/8/layout/hProcess4"/>
    <dgm:cxn modelId="{E06ABFD9-3113-4A79-AD39-F4364580BADF}" type="presOf" srcId="{4FB721EB-4865-43BB-B56C-D3FD75C598AE}" destId="{228B37EC-0676-4F1F-9DBB-DF003E6C4BFD}" srcOrd="0" destOrd="0" presId="urn:microsoft.com/office/officeart/2005/8/layout/hProcess4"/>
    <dgm:cxn modelId="{FEDC74CD-A321-4D4B-B712-8A2A5B0D760C}" type="presOf" srcId="{7A17B2AD-DFBE-47A9-A446-D405385D7F3B}" destId="{4E18CBBA-1AE7-4139-B0D7-310426282334}" srcOrd="1" destOrd="0" presId="urn:microsoft.com/office/officeart/2005/8/layout/hProcess4"/>
    <dgm:cxn modelId="{E836A800-87D9-45C3-93FD-8F9B0FA4A066}" type="presOf" srcId="{1B2A3522-9904-4644-813B-D387CB80B9AE}" destId="{373FD5A3-528C-41EF-A1E4-6F3259C79F72}" srcOrd="0" destOrd="0" presId="urn:microsoft.com/office/officeart/2005/8/layout/hProcess4"/>
    <dgm:cxn modelId="{AA0293E6-9173-4415-A87F-F133586B5B56}" type="presOf" srcId="{FD12605B-8036-46A7-BE91-C7D7EF5A5F0B}" destId="{373FD5A3-528C-41EF-A1E4-6F3259C79F72}" srcOrd="0" destOrd="1" presId="urn:microsoft.com/office/officeart/2005/8/layout/hProcess4"/>
    <dgm:cxn modelId="{06BC98FC-06D3-4A22-8635-040625B5CFE8}" type="presOf" srcId="{3A236216-07B0-4231-8EBA-A08A4BF7434A}" destId="{F3BA0791-09EC-440B-A2B2-2D1CBF9F7E4E}" srcOrd="1" destOrd="3" presId="urn:microsoft.com/office/officeart/2005/8/layout/hProcess4"/>
    <dgm:cxn modelId="{73E460E3-BDFE-4A53-8252-6B400E826722}" type="presOf" srcId="{7A17B2AD-DFBE-47A9-A446-D405385D7F3B}" destId="{C8C0BFCA-E1D4-440C-9836-7393CF756F47}" srcOrd="0" destOrd="0" presId="urn:microsoft.com/office/officeart/2005/8/layout/hProcess4"/>
    <dgm:cxn modelId="{8C7DF4B4-B163-46C4-B3DB-569EDF86FB79}" type="presOf" srcId="{86B69E56-A7DA-44FE-B406-FBD147AD2E0F}" destId="{FD1A1B61-5E36-4D60-8582-3592A3E8ACA7}" srcOrd="0" destOrd="2" presId="urn:microsoft.com/office/officeart/2005/8/layout/hProcess4"/>
    <dgm:cxn modelId="{23874028-8A4F-4FDD-ABD7-18ED12FB9948}" type="presOf" srcId="{F03195CD-E48D-4A2D-AF78-A6A9BE972241}" destId="{74B04378-6A25-4921-8386-A298F71D872F}" srcOrd="1" destOrd="3" presId="urn:microsoft.com/office/officeart/2005/8/layout/hProcess4"/>
    <dgm:cxn modelId="{8978B06E-E040-4BE8-A510-AC858124C8A0}" type="presOf" srcId="{B8260354-AF8D-428E-B6FF-EADA02A6A0A1}" destId="{A0F0CD08-A2D2-4459-A948-5004E606AE0E}" srcOrd="0" destOrd="0" presId="urn:microsoft.com/office/officeart/2005/8/layout/hProcess4"/>
    <dgm:cxn modelId="{C4040513-5B1F-443B-A8B4-FF1696B5A59A}" type="presOf" srcId="{F0E42F19-80DA-4CA2-8510-CE33AF92A31D}" destId="{A5BB511C-F641-4928-B1FC-C0BCF0D3C81E}" srcOrd="0" destOrd="5" presId="urn:microsoft.com/office/officeart/2005/8/layout/hProcess4"/>
    <dgm:cxn modelId="{22CEECAB-A1AA-4247-BF9F-8A7876C3BCE8}" srcId="{B8260354-AF8D-428E-B6FF-EADA02A6A0A1}" destId="{9D4FE37B-1975-414B-A6B4-AAA63AE70CE4}" srcOrd="0" destOrd="0" parTransId="{C75B41D5-9872-468B-8771-DAA98739D0C2}" sibTransId="{4AA89C9F-4E09-478A-AE49-93A0A6507D4D}"/>
    <dgm:cxn modelId="{3AEDB1D2-BAC9-4524-9A19-4E8D19799F29}" type="presOf" srcId="{D730230E-65BA-404E-BE35-4080368737B8}" destId="{F3BA0791-09EC-440B-A2B2-2D1CBF9F7E4E}" srcOrd="1" destOrd="5" presId="urn:microsoft.com/office/officeart/2005/8/layout/hProcess4"/>
    <dgm:cxn modelId="{2A3573B4-CFB7-4625-9A7A-A64BEA696253}" type="presOf" srcId="{7DA1E765-8C37-45A3-AEF2-EA84E63F1EC8}" destId="{D575341E-9756-4E6B-AEB2-D1E956FBBA22}" srcOrd="1" destOrd="0" presId="urn:microsoft.com/office/officeart/2005/8/layout/hProcess4"/>
    <dgm:cxn modelId="{2ED53AAD-CA05-4A2D-AF20-5A0DA8722447}" srcId="{C97811C0-1DD0-481A-9E4A-09481A38A231}" destId="{1C347764-FB02-48DE-9E6A-7D6659339B6D}" srcOrd="4" destOrd="0" parTransId="{C0FD2091-95BD-477B-BBC4-868100CECC68}" sibTransId="{DA4ADE77-9691-42E9-8383-111E11D00505}"/>
    <dgm:cxn modelId="{CA3EA6A6-E291-434C-BCF1-947A9F5344EE}" srcId="{C97811C0-1DD0-481A-9E4A-09481A38A231}" destId="{86B69E56-A7DA-44FE-B406-FBD147AD2E0F}" srcOrd="2" destOrd="0" parTransId="{543522C0-19F9-438F-9EF1-33827B0C17BF}" sibTransId="{73635737-8689-4CC3-BACC-02CDA71FC7B8}"/>
    <dgm:cxn modelId="{0387535C-221E-4C17-ABF8-2B03E2A2B4AD}" type="presOf" srcId="{3134F01A-EA65-4766-8698-ADCAEDE2545B}" destId="{1536410D-CB02-4076-8040-6EEFEA40305B}" srcOrd="1" destOrd="2" presId="urn:microsoft.com/office/officeart/2005/8/layout/hProcess4"/>
    <dgm:cxn modelId="{6B9E06B9-7FFE-4BD1-9090-E2F5C73B376E}" type="presOf" srcId="{C2B75949-050A-4613-8321-BD9A9D430EA7}" destId="{A5BB511C-F641-4928-B1FC-C0BCF0D3C81E}" srcOrd="0" destOrd="4" presId="urn:microsoft.com/office/officeart/2005/8/layout/hProcess4"/>
    <dgm:cxn modelId="{77FF157F-A8DF-4C9F-A53D-139984169995}" type="presOf" srcId="{1E4BC299-DA58-4F1B-B504-AF0A5E835C2F}" destId="{D575341E-9756-4E6B-AEB2-D1E956FBBA22}" srcOrd="1" destOrd="2" presId="urn:microsoft.com/office/officeart/2005/8/layout/hProcess4"/>
    <dgm:cxn modelId="{6EAE77C5-B84C-4A29-AD85-1D07326E6F84}" type="presOf" srcId="{1AB6263D-62FA-47C3-95F1-5DA912BB88C8}" destId="{55D1E9C5-56CA-48FB-BD4E-E16AD79E17AB}" srcOrd="0" destOrd="0" presId="urn:microsoft.com/office/officeart/2005/8/layout/hProcess4"/>
    <dgm:cxn modelId="{04EEAE60-0236-40EB-9179-422CECC9E029}" type="presOf" srcId="{9C04CD8D-E795-41E2-995E-9D231FE06B64}" destId="{716E4D55-BDDD-412B-9825-F6745B96A31A}" srcOrd="0" destOrd="0" presId="urn:microsoft.com/office/officeart/2005/8/layout/hProcess4"/>
    <dgm:cxn modelId="{ABF997BD-5E94-4E52-976B-C287EA7EF6AE}" type="presOf" srcId="{E06C95F3-C8F4-45E7-BAF5-4EDE4F90B76E}" destId="{57E15F1B-41F3-4ADE-B96B-93FB399EAE5B}" srcOrd="0" destOrd="0" presId="urn:microsoft.com/office/officeart/2005/8/layout/hProcess4"/>
    <dgm:cxn modelId="{8AA10872-EC13-409C-8BE9-E11D85967B0D}" type="presOf" srcId="{4C5FF0D3-0F90-449F-9A19-C55F054500D3}" destId="{B2A38F1B-B08D-4A31-91E9-8F807DDDA7C4}" srcOrd="0" destOrd="1" presId="urn:microsoft.com/office/officeart/2005/8/layout/hProcess4"/>
    <dgm:cxn modelId="{9D5889F3-2380-429E-823E-60C10E23D36A}" type="presOf" srcId="{53AE9931-7F91-455E-BAAC-1C63518F4EC5}" destId="{A5BB511C-F641-4928-B1FC-C0BCF0D3C81E}" srcOrd="0" destOrd="1" presId="urn:microsoft.com/office/officeart/2005/8/layout/hProcess4"/>
    <dgm:cxn modelId="{71A48D02-59A9-4735-8EE8-4935498C6DCA}" srcId="{B2FD3732-FFC2-4433-BFBC-7AA3CBD5B2C9}" destId="{F03195CD-E48D-4A2D-AF78-A6A9BE972241}" srcOrd="0" destOrd="0" parTransId="{3344625A-B66D-4A7E-88AA-55AA1A6A88D0}" sibTransId="{460CA998-F801-4D5A-B758-17E689FABE47}"/>
    <dgm:cxn modelId="{9D05C2A2-6869-408D-B08D-476ABC282DB0}" srcId="{2771C549-6F4E-4F7D-87CE-9FCB7A36A336}" destId="{485FCC25-998F-41C1-B60E-D3E2953F5F43}" srcOrd="0" destOrd="0" parTransId="{0ED3E007-B737-44B8-B610-7AA739B49452}" sibTransId="{9D7C6185-2294-4B7D-9A2D-6FD2C14E8891}"/>
    <dgm:cxn modelId="{B23C924F-138C-4F1B-800B-922CD35E0BA4}" srcId="{2771C549-6F4E-4F7D-87CE-9FCB7A36A336}" destId="{D332DB11-4409-4A58-962A-6E907AF390DF}" srcOrd="5" destOrd="0" parTransId="{91E19C6F-FC9C-402B-9737-242BC7E2B123}" sibTransId="{1D7C77E2-E682-41C0-8C20-5FE88FE3B4D0}"/>
    <dgm:cxn modelId="{50C0B607-0E90-4040-A95D-C0C59931F5F2}" type="presOf" srcId="{6E7DB978-F5F4-41FF-8629-688713582957}" destId="{C8C0BFCA-E1D4-440C-9836-7393CF756F47}" srcOrd="0" destOrd="1" presId="urn:microsoft.com/office/officeart/2005/8/layout/hProcess4"/>
    <dgm:cxn modelId="{CD11E325-FDB9-48B5-BB78-5458337EC028}" srcId="{C97811C0-1DD0-481A-9E4A-09481A38A231}" destId="{1DA068A2-C826-4C55-9924-4D8299A2687E}" srcOrd="1" destOrd="0" parTransId="{379289CB-BF81-4CE4-A5B6-B3F5305E98A2}" sibTransId="{C4260A35-DCEC-4D18-8B16-B56EFFC13CED}"/>
    <dgm:cxn modelId="{5B4370A5-4BD8-42F5-A544-BAB4037B4B4C}" type="presOf" srcId="{2771C549-6F4E-4F7D-87CE-9FCB7A36A336}" destId="{FE3641C0-A281-498B-9C85-AD905D5BBFCE}" srcOrd="0" destOrd="0" presId="urn:microsoft.com/office/officeart/2005/8/layout/hProcess4"/>
    <dgm:cxn modelId="{B26AEF29-8AC1-4BCE-8F92-15859EFABF41}" srcId="{C97811C0-1DD0-481A-9E4A-09481A38A231}" destId="{D730230E-65BA-404E-BE35-4080368737B8}" srcOrd="5" destOrd="0" parTransId="{A7303A82-F33E-4C15-9A44-196C02610A13}" sibTransId="{24132082-1344-4177-B528-6CB3B6884ACC}"/>
    <dgm:cxn modelId="{D5CEBDA2-6DC2-41E0-AD6E-5A5E5137E80B}" type="presOf" srcId="{53AE9931-7F91-455E-BAAC-1C63518F4EC5}" destId="{74B04378-6A25-4921-8386-A298F71D872F}" srcOrd="1" destOrd="1" presId="urn:microsoft.com/office/officeart/2005/8/layout/hProcess4"/>
    <dgm:cxn modelId="{75842E02-8D6F-4232-9511-BD7B033FE283}" type="presOf" srcId="{3A236216-07B0-4231-8EBA-A08A4BF7434A}" destId="{FD1A1B61-5E36-4D60-8582-3592A3E8ACA7}" srcOrd="0" destOrd="3" presId="urn:microsoft.com/office/officeart/2005/8/layout/hProcess4"/>
    <dgm:cxn modelId="{402E3CAE-D408-4F5C-A77D-97DFE62E30CA}" type="presOf" srcId="{D730230E-65BA-404E-BE35-4080368737B8}" destId="{FD1A1B61-5E36-4D60-8582-3592A3E8ACA7}" srcOrd="0" destOrd="5" presId="urn:microsoft.com/office/officeart/2005/8/layout/hProcess4"/>
    <dgm:cxn modelId="{11A1A046-D3DB-48C9-8110-938413832B0F}" srcId="{B2FD3732-FFC2-4433-BFBC-7AA3CBD5B2C9}" destId="{F0E42F19-80DA-4CA2-8510-CE33AF92A31D}" srcOrd="2" destOrd="0" parTransId="{967FCB25-21C3-46CA-B2F9-81ED9254B07D}" sibTransId="{5532A05F-A5CA-4992-B43B-F0F1CA51CF42}"/>
    <dgm:cxn modelId="{E8CC7EEB-E60F-42A3-B821-1316A73ABA25}" type="presOf" srcId="{72B23E75-4FB7-4BAF-B589-62088C84DFB4}" destId="{E7312CFD-E416-43FB-A8C8-119A4CBFFDA2}" srcOrd="0" destOrd="1" presId="urn:microsoft.com/office/officeart/2005/8/layout/hProcess4"/>
    <dgm:cxn modelId="{4681C8D3-9BEE-41EA-A133-110D1D57D6A5}" srcId="{D332DB11-4409-4A58-962A-6E907AF390DF}" destId="{FD12605B-8036-46A7-BE91-C7D7EF5A5F0B}" srcOrd="1" destOrd="0" parTransId="{15E9D5FB-E487-47E1-8160-693432B30725}" sibTransId="{C00470D4-1388-432C-810E-F9D3508406AC}"/>
    <dgm:cxn modelId="{2FB168E4-8796-4829-832F-5F587F1066AD}" srcId="{1AB6263D-62FA-47C3-95F1-5DA912BB88C8}" destId="{7A17B2AD-DFBE-47A9-A446-D405385D7F3B}" srcOrd="0" destOrd="0" parTransId="{C46D0C07-BE5A-488B-B031-9E9FB86C47FF}" sibTransId="{1C6FA7CD-0F86-4202-AC24-B6F9A5E198A1}"/>
    <dgm:cxn modelId="{8D1006A1-B4E7-4A41-89AD-04CBC21F648D}" srcId="{9C04CD8D-E795-41E2-995E-9D231FE06B64}" destId="{4C5FF0D3-0F90-449F-9A19-C55F054500D3}" srcOrd="1" destOrd="0" parTransId="{3E809385-BEEA-4AE9-8264-F287276242E1}" sibTransId="{C9053C99-2107-4F2D-A340-52580EC2FCEE}"/>
    <dgm:cxn modelId="{1B8C938C-A004-4C1E-9D88-634DDE5BA153}" type="presOf" srcId="{B28A0590-7B4E-415D-B787-6A887EF1C778}" destId="{C8C0BFCA-E1D4-440C-9836-7393CF756F47}" srcOrd="0" destOrd="4" presId="urn:microsoft.com/office/officeart/2005/8/layout/hProcess4"/>
    <dgm:cxn modelId="{8514CB19-0E66-40D6-83D0-C99326F9EF36}" type="presOf" srcId="{4C5FF0D3-0F90-449F-9A19-C55F054500D3}" destId="{D575341E-9756-4E6B-AEB2-D1E956FBBA22}" srcOrd="1" destOrd="1" presId="urn:microsoft.com/office/officeart/2005/8/layout/hProcess4"/>
    <dgm:cxn modelId="{DA6DD906-D4D5-45FF-847B-AD32EB4CAA23}" type="presOf" srcId="{F0E42F19-80DA-4CA2-8510-CE33AF92A31D}" destId="{74B04378-6A25-4921-8386-A298F71D872F}" srcOrd="1" destOrd="5" presId="urn:microsoft.com/office/officeart/2005/8/layout/hProcess4"/>
    <dgm:cxn modelId="{FB9409C0-51DB-4C59-9847-9E75C2040007}" type="presOf" srcId="{7DA1E765-8C37-45A3-AEF2-EA84E63F1EC8}" destId="{B2A38F1B-B08D-4A31-91E9-8F807DDDA7C4}" srcOrd="0" destOrd="0" presId="urn:microsoft.com/office/officeart/2005/8/layout/hProcess4"/>
    <dgm:cxn modelId="{DD73B324-2023-4FF2-81CF-24C0450F6D5A}" type="presOf" srcId="{26F981E3-4819-4719-AA8C-C3EF3CFBBBE3}" destId="{C8C0BFCA-E1D4-440C-9836-7393CF756F47}" srcOrd="0" destOrd="5" presId="urn:microsoft.com/office/officeart/2005/8/layout/hProcess4"/>
    <dgm:cxn modelId="{56DB84C4-5465-4A24-AA7B-08802B635EFB}" type="presOf" srcId="{FD12605B-8036-46A7-BE91-C7D7EF5A5F0B}" destId="{1536410D-CB02-4076-8040-6EEFEA40305B}" srcOrd="1" destOrd="1" presId="urn:microsoft.com/office/officeart/2005/8/layout/hProcess4"/>
    <dgm:cxn modelId="{D1EA7FE5-62E2-4B91-AB47-41C47B3DE290}" srcId="{B8260354-AF8D-428E-B6FF-EADA02A6A0A1}" destId="{B2FD3732-FFC2-4433-BFBC-7AA3CBD5B2C9}" srcOrd="2" destOrd="0" parTransId="{4DB2B055-C591-4851-A620-458D2017312C}" sibTransId="{3BBD735B-E783-48DE-BDD0-0A815DEE0DF9}"/>
    <dgm:cxn modelId="{2E39A47E-7FFC-49C1-94C6-5F1FAD1ED618}" srcId="{1AB6263D-62FA-47C3-95F1-5DA912BB88C8}" destId="{B28A0590-7B4E-415D-B787-6A887EF1C778}" srcOrd="4" destOrd="0" parTransId="{402AA7C1-2251-4C58-B99B-A75C2A023F44}" sibTransId="{90743972-6B12-4596-A131-6542905B3EF6}"/>
    <dgm:cxn modelId="{C95F543E-7F54-4171-BF47-D53DD7825EA2}" srcId="{D332DB11-4409-4A58-962A-6E907AF390DF}" destId="{1B2A3522-9904-4644-813B-D387CB80B9AE}" srcOrd="0" destOrd="0" parTransId="{B1427D30-51E3-4FB3-84EC-170F5F0FE142}" sibTransId="{B9E08A77-60E7-4AE0-9163-BF78838CF2DF}"/>
    <dgm:cxn modelId="{E68B3CB5-71F2-44EB-942E-29D9D2A5AEBB}" srcId="{2771C549-6F4E-4F7D-87CE-9FCB7A36A336}" destId="{9C04CD8D-E795-41E2-995E-9D231FE06B64}" srcOrd="2" destOrd="0" parTransId="{D8B92CAE-E67C-43D7-B81D-979ED34AB843}" sibTransId="{08E2845E-FEAB-4EF1-B702-43EF504C0369}"/>
    <dgm:cxn modelId="{984932E5-12C2-426C-BBB4-064D0000AE61}" srcId="{485FCC25-998F-41C1-B60E-D3E2953F5F43}" destId="{72B23E75-4FB7-4BAF-B589-62088C84DFB4}" srcOrd="1" destOrd="0" parTransId="{BDDC31B8-42F1-4C11-9362-153C10F1C857}" sibTransId="{93D032E8-104D-4EDC-88FD-9B678CB1A780}"/>
    <dgm:cxn modelId="{B938A0CE-AA38-41D2-B84A-E578830FFCF5}" srcId="{B8260354-AF8D-428E-B6FF-EADA02A6A0A1}" destId="{53AE9931-7F91-455E-BAAC-1C63518F4EC5}" srcOrd="1" destOrd="0" parTransId="{63E85644-3650-44EE-A8B8-22DCFF1736DA}" sibTransId="{B1519BC1-CE3B-4E6B-8C4A-98A3BE6ADAA5}"/>
    <dgm:cxn modelId="{6EF4B685-8C06-4615-8BA4-9664D5F64682}" type="presOf" srcId="{6E7DB978-F5F4-41FF-8629-688713582957}" destId="{4E18CBBA-1AE7-4139-B0D7-310426282334}" srcOrd="1" destOrd="1" presId="urn:microsoft.com/office/officeart/2005/8/layout/hProcess4"/>
    <dgm:cxn modelId="{8DCFE267-8926-42C5-87CE-AFA20FB492DD}" type="presOf" srcId="{08E2845E-FEAB-4EF1-B702-43EF504C0369}" destId="{8A3CE31F-AA4C-403B-A5CA-89B4A7F0950F}" srcOrd="0" destOrd="0" presId="urn:microsoft.com/office/officeart/2005/8/layout/hProcess4"/>
    <dgm:cxn modelId="{66644A05-92F1-4B2A-A08D-03DC0E3E4F4F}" srcId="{B2FD3732-FFC2-4433-BFBC-7AA3CBD5B2C9}" destId="{C2B75949-050A-4613-8321-BD9A9D430EA7}" srcOrd="1" destOrd="0" parTransId="{99522263-3496-4D04-A1CD-227627527CEF}" sibTransId="{4870C6EE-3F99-4344-A72D-5109E37719FA}"/>
    <dgm:cxn modelId="{F73BBFEC-3839-4A52-9268-E32B2C7D4F1F}" type="presOf" srcId="{0E78FFF1-5D8C-4EB8-862C-B2B54F34A3C7}" destId="{E7312CFD-E416-43FB-A8C8-119A4CBFFDA2}" srcOrd="0" destOrd="2" presId="urn:microsoft.com/office/officeart/2005/8/layout/hProcess4"/>
    <dgm:cxn modelId="{95CFBF8A-2A09-45A2-BF89-70F4D4728DB5}" srcId="{C97811C0-1DD0-481A-9E4A-09481A38A231}" destId="{B32A50F0-3E63-4B59-BA82-50F58167ED85}" srcOrd="0" destOrd="0" parTransId="{7D1C2ED8-0620-4839-9584-AEA6864C0081}" sibTransId="{763B01DF-D628-4358-969C-FD87D92AF264}"/>
    <dgm:cxn modelId="{3AAADD0F-5388-467F-B5AD-24B734F875E3}" srcId="{D332DB11-4409-4A58-962A-6E907AF390DF}" destId="{3134F01A-EA65-4766-8698-ADCAEDE2545B}" srcOrd="2" destOrd="0" parTransId="{1614BF4C-662C-47B1-B815-3C2E2AB0A81E}" sibTransId="{C339EDB5-F23A-44FF-81BE-989FA133519B}"/>
    <dgm:cxn modelId="{54F96CE0-300E-4BDB-9B3F-60E71FF605F1}" type="presOf" srcId="{B32A50F0-3E63-4B59-BA82-50F58167ED85}" destId="{F3BA0791-09EC-440B-A2B2-2D1CBF9F7E4E}" srcOrd="1" destOrd="0" presId="urn:microsoft.com/office/officeart/2005/8/layout/hProcess4"/>
    <dgm:cxn modelId="{CC798620-B5D9-4474-8417-5566105E7A9F}" type="presOf" srcId="{9BD0BD87-9D0D-4A00-989C-CBC98BD26066}" destId="{B2A38F1B-B08D-4A31-91E9-8F807DDDA7C4}" srcOrd="0" destOrd="3" presId="urn:microsoft.com/office/officeart/2005/8/layout/hProcess4"/>
    <dgm:cxn modelId="{A0B909DF-3DF3-43CF-A82C-C287B1FAE28B}" type="presOf" srcId="{86B69E56-A7DA-44FE-B406-FBD147AD2E0F}" destId="{F3BA0791-09EC-440B-A2B2-2D1CBF9F7E4E}" srcOrd="1" destOrd="2" presId="urn:microsoft.com/office/officeart/2005/8/layout/hProcess4"/>
    <dgm:cxn modelId="{3094417C-263D-4337-845A-A7FE430C8113}" type="presOf" srcId="{F03195CD-E48D-4A2D-AF78-A6A9BE972241}" destId="{A5BB511C-F641-4928-B1FC-C0BCF0D3C81E}" srcOrd="0" destOrd="3" presId="urn:microsoft.com/office/officeart/2005/8/layout/hProcess4"/>
    <dgm:cxn modelId="{20CDE3FD-62BE-404C-9927-DAE2410034B4}" type="presOf" srcId="{79397C26-A3B4-40F2-9646-938F27BFDC75}" destId="{B6D9DD95-0610-48E3-B923-BABEBD005EC7}" srcOrd="0" destOrd="0" presId="urn:microsoft.com/office/officeart/2005/8/layout/hProcess4"/>
    <dgm:cxn modelId="{5C98E5EB-37CC-410E-A4BD-FA59F8AD3956}" type="presOf" srcId="{9BD0BD87-9D0D-4A00-989C-CBC98BD26066}" destId="{D575341E-9756-4E6B-AEB2-D1E956FBBA22}" srcOrd="1" destOrd="3" presId="urn:microsoft.com/office/officeart/2005/8/layout/hProcess4"/>
    <dgm:cxn modelId="{4444AEC6-B29A-4C65-84C2-6566BC8EC9FD}" type="presOf" srcId="{1C347764-FB02-48DE-9E6A-7D6659339B6D}" destId="{FD1A1B61-5E36-4D60-8582-3592A3E8ACA7}" srcOrd="0" destOrd="4" presId="urn:microsoft.com/office/officeart/2005/8/layout/hProcess4"/>
    <dgm:cxn modelId="{053283A3-8118-44D4-880D-35F1A7C3233C}" srcId="{2771C549-6F4E-4F7D-87CE-9FCB7A36A336}" destId="{B8260354-AF8D-428E-B6FF-EADA02A6A0A1}" srcOrd="1" destOrd="0" parTransId="{7A358DE0-5954-4CC4-B81F-772A502609A6}" sibTransId="{4FB721EB-4865-43BB-B56C-D3FD75C598AE}"/>
    <dgm:cxn modelId="{E6DB9EAE-A49B-4509-9DF2-09AD32463918}" srcId="{9C04CD8D-E795-41E2-995E-9D231FE06B64}" destId="{7DA1E765-8C37-45A3-AEF2-EA84E63F1EC8}" srcOrd="0" destOrd="0" parTransId="{BF20A2FE-FA26-4183-BDBB-8FF95CE31F7A}" sibTransId="{4945710A-CE9A-4D08-A9BD-19638FAB0B0C}"/>
    <dgm:cxn modelId="{CECF636D-00E0-4B91-873C-9382EEAB7ED6}" type="presOf" srcId="{C97811C0-1DD0-481A-9E4A-09481A38A231}" destId="{D5CD915F-0079-4587-9342-2C17C45C350D}" srcOrd="0" destOrd="0" presId="urn:microsoft.com/office/officeart/2005/8/layout/hProcess4"/>
    <dgm:cxn modelId="{83EC6490-F277-4160-8C64-0FDBED8FF034}" type="presOf" srcId="{B2FD3732-FFC2-4433-BFBC-7AA3CBD5B2C9}" destId="{74B04378-6A25-4921-8386-A298F71D872F}" srcOrd="1" destOrd="2" presId="urn:microsoft.com/office/officeart/2005/8/layout/hProcess4"/>
    <dgm:cxn modelId="{95246C98-D58F-47D5-86CC-F0AB3C07179C}" srcId="{1AB6263D-62FA-47C3-95F1-5DA912BB88C8}" destId="{AD2AD371-0364-433F-8CE9-3C2DCD43AFFA}" srcOrd="3" destOrd="0" parTransId="{7E7B4C3B-FFFC-41E8-AA2A-DA95E293EE4F}" sibTransId="{D7413082-D7C6-4D23-ACD2-BE0D844FACD9}"/>
    <dgm:cxn modelId="{9837077E-9F32-4D22-9255-A79FB133E3F2}" srcId="{1AB6263D-62FA-47C3-95F1-5DA912BB88C8}" destId="{26F981E3-4819-4719-AA8C-C3EF3CFBBBE3}" srcOrd="5" destOrd="0" parTransId="{A0621A3E-0659-4AAC-8C8D-D745243DCDC8}" sibTransId="{E3ADE2D8-15EF-49F3-8151-AF0D58E46DCB}"/>
    <dgm:cxn modelId="{A32D51B8-2ACA-4E58-8F42-A0194EBE90EE}" type="presOf" srcId="{1DA068A2-C826-4C55-9924-4D8299A2687E}" destId="{FD1A1B61-5E36-4D60-8582-3592A3E8ACA7}" srcOrd="0" destOrd="1" presId="urn:microsoft.com/office/officeart/2005/8/layout/hProcess4"/>
    <dgm:cxn modelId="{02B0E677-4268-4DDC-9CE7-B08FE95BCC67}" type="presOf" srcId="{B32A50F0-3E63-4B59-BA82-50F58167ED85}" destId="{FD1A1B61-5E36-4D60-8582-3592A3E8ACA7}" srcOrd="0" destOrd="0" presId="urn:microsoft.com/office/officeart/2005/8/layout/hProcess4"/>
    <dgm:cxn modelId="{30630CD8-5CDE-4A05-A1E0-CA0E56BCC91B}" srcId="{1AB6263D-62FA-47C3-95F1-5DA912BB88C8}" destId="{6E7DB978-F5F4-41FF-8629-688713582957}" srcOrd="1" destOrd="0" parTransId="{EE84C42E-752E-46FE-8A61-70E39FB14642}" sibTransId="{B853DD1D-54DE-492A-A014-54422118C992}"/>
    <dgm:cxn modelId="{87FA83FF-5E5B-4FE0-A348-778BF3E2D26A}" srcId="{2771C549-6F4E-4F7D-87CE-9FCB7A36A336}" destId="{1AB6263D-62FA-47C3-95F1-5DA912BB88C8}" srcOrd="4" destOrd="0" parTransId="{20176B1F-5D81-4680-9D3D-664CE5F3CB3C}" sibTransId="{E06C95F3-C8F4-45E7-BAF5-4EDE4F90B76E}"/>
    <dgm:cxn modelId="{65F20698-BE94-4565-A3E0-0F13970EA417}" type="presOf" srcId="{AD2AD371-0364-433F-8CE9-3C2DCD43AFFA}" destId="{4E18CBBA-1AE7-4139-B0D7-310426282334}" srcOrd="1" destOrd="3" presId="urn:microsoft.com/office/officeart/2005/8/layout/hProcess4"/>
    <dgm:cxn modelId="{5A6A41A6-53C5-4742-8A13-0C1394ECF359}" type="presOf" srcId="{485FCC25-998F-41C1-B60E-D3E2953F5F43}" destId="{DBACE80F-F845-4A8E-B2FE-AD0C5CA163BC}" srcOrd="0" destOrd="0" presId="urn:microsoft.com/office/officeart/2005/8/layout/hProcess4"/>
    <dgm:cxn modelId="{980659E4-32CD-47AE-9E3E-6A8DCE34E0D2}" type="presOf" srcId="{00EE54C9-8EF8-4543-82A7-41F70241B22B}" destId="{C8C0BFCA-E1D4-440C-9836-7393CF756F47}" srcOrd="0" destOrd="2" presId="urn:microsoft.com/office/officeart/2005/8/layout/hProcess4"/>
    <dgm:cxn modelId="{5B73EBD2-2A01-4404-B76A-FE5BD642C45A}" type="presOf" srcId="{60748CE7-C7F6-4B72-81D4-6C8F9A8122BF}" destId="{E7312CFD-E416-43FB-A8C8-119A4CBFFDA2}" srcOrd="0" destOrd="0" presId="urn:microsoft.com/office/officeart/2005/8/layout/hProcess4"/>
    <dgm:cxn modelId="{4DA5920E-6E7B-43FD-B1F0-C4EB89D8855C}" type="presOf" srcId="{B28A0590-7B4E-415D-B787-6A887EF1C778}" destId="{4E18CBBA-1AE7-4139-B0D7-310426282334}" srcOrd="1" destOrd="4" presId="urn:microsoft.com/office/officeart/2005/8/layout/hProcess4"/>
    <dgm:cxn modelId="{89E3BCF7-A779-46F8-AA0E-AD537BA12BE3}" type="presOf" srcId="{9D4FE37B-1975-414B-A6B4-AAA63AE70CE4}" destId="{74B04378-6A25-4921-8386-A298F71D872F}" srcOrd="1" destOrd="0" presId="urn:microsoft.com/office/officeart/2005/8/layout/hProcess4"/>
    <dgm:cxn modelId="{DCA651D9-4096-40E5-AC18-52270FE7F107}" type="presOf" srcId="{1DA068A2-C826-4C55-9924-4D8299A2687E}" destId="{F3BA0791-09EC-440B-A2B2-2D1CBF9F7E4E}" srcOrd="1" destOrd="1" presId="urn:microsoft.com/office/officeart/2005/8/layout/hProcess4"/>
    <dgm:cxn modelId="{B222B2AE-5367-4DC7-8DF2-7AE9C788252C}" type="presOf" srcId="{D332DB11-4409-4A58-962A-6E907AF390DF}" destId="{BBE8CBC6-69CF-4153-BAA6-1A65BF9BB4DE}" srcOrd="0" destOrd="0" presId="urn:microsoft.com/office/officeart/2005/8/layout/hProcess4"/>
    <dgm:cxn modelId="{F349FBE3-FB1A-4753-BDEC-C835658FACB6}" type="presOf" srcId="{9D4FE37B-1975-414B-A6B4-AAA63AE70CE4}" destId="{A5BB511C-F641-4928-B1FC-C0BCF0D3C81E}" srcOrd="0" destOrd="0" presId="urn:microsoft.com/office/officeart/2005/8/layout/hProcess4"/>
    <dgm:cxn modelId="{D58AAAFF-E281-4FEC-AE7E-4948376F3F3F}" type="presOf" srcId="{0E78FFF1-5D8C-4EB8-862C-B2B54F34A3C7}" destId="{2953DD30-BA8C-4D9C-8221-7D76B55635ED}" srcOrd="1" destOrd="2" presId="urn:microsoft.com/office/officeart/2005/8/layout/hProcess4"/>
    <dgm:cxn modelId="{422FA612-87DD-433F-AE57-D6452FFBD9B9}" srcId="{9C04CD8D-E795-41E2-995E-9D231FE06B64}" destId="{9BD0BD87-9D0D-4A00-989C-CBC98BD26066}" srcOrd="3" destOrd="0" parTransId="{40D6388F-4A11-435A-80F9-98EAB9636546}" sibTransId="{5C22A7A0-1D60-426D-AB6A-113CE7545ED9}"/>
    <dgm:cxn modelId="{C46C36D5-437C-4347-885D-A90F4DFDBA99}" srcId="{9C04CD8D-E795-41E2-995E-9D231FE06B64}" destId="{1E4BC299-DA58-4F1B-B504-AF0A5E835C2F}" srcOrd="2" destOrd="0" parTransId="{4B329678-6A76-45D0-859A-02A4941AA832}" sibTransId="{19E7D7D2-7293-4C28-8701-34D6A10B4F12}"/>
    <dgm:cxn modelId="{032538D1-29FE-4900-9736-F88ECA402641}" srcId="{1AB6263D-62FA-47C3-95F1-5DA912BB88C8}" destId="{00EE54C9-8EF8-4543-82A7-41F70241B22B}" srcOrd="2" destOrd="0" parTransId="{7D8F530F-8CE5-4371-A64C-EF62A640D887}" sibTransId="{68197A9E-6C0A-4B3A-B5F3-13B20C905FB8}"/>
    <dgm:cxn modelId="{54297672-67A6-4BBD-9422-04E74C33C42C}" type="presParOf" srcId="{FE3641C0-A281-498B-9C85-AD905D5BBFCE}" destId="{8DCF76D0-D19B-48F1-9FDD-52E8858909DC}" srcOrd="0" destOrd="0" presId="urn:microsoft.com/office/officeart/2005/8/layout/hProcess4"/>
    <dgm:cxn modelId="{D7557161-D9BB-4577-9507-9EAB6595B92E}" type="presParOf" srcId="{FE3641C0-A281-498B-9C85-AD905D5BBFCE}" destId="{4BFE44EA-B845-404F-998C-E3DF7C6371BE}" srcOrd="1" destOrd="0" presId="urn:microsoft.com/office/officeart/2005/8/layout/hProcess4"/>
    <dgm:cxn modelId="{44523AB6-4EB0-41D3-A9A7-D6CD6D49038F}" type="presParOf" srcId="{FE3641C0-A281-498B-9C85-AD905D5BBFCE}" destId="{17866106-D28F-478F-AB78-C63C4108F23C}" srcOrd="2" destOrd="0" presId="urn:microsoft.com/office/officeart/2005/8/layout/hProcess4"/>
    <dgm:cxn modelId="{CE9B15E5-035A-4DD8-890A-B2AE948A9153}" type="presParOf" srcId="{17866106-D28F-478F-AB78-C63C4108F23C}" destId="{8D931E45-5411-4EDD-A03B-60279A30CD1F}" srcOrd="0" destOrd="0" presId="urn:microsoft.com/office/officeart/2005/8/layout/hProcess4"/>
    <dgm:cxn modelId="{75094568-3B7F-4681-A713-4399515565FF}" type="presParOf" srcId="{8D931E45-5411-4EDD-A03B-60279A30CD1F}" destId="{DF5F6232-5703-4468-863C-C4D3F717399A}" srcOrd="0" destOrd="0" presId="urn:microsoft.com/office/officeart/2005/8/layout/hProcess4"/>
    <dgm:cxn modelId="{3357866F-A193-489F-AA5B-BF8271425C6F}" type="presParOf" srcId="{8D931E45-5411-4EDD-A03B-60279A30CD1F}" destId="{E7312CFD-E416-43FB-A8C8-119A4CBFFDA2}" srcOrd="1" destOrd="0" presId="urn:microsoft.com/office/officeart/2005/8/layout/hProcess4"/>
    <dgm:cxn modelId="{73AD4DD9-6B3B-415D-A9AD-00AA03E68733}" type="presParOf" srcId="{8D931E45-5411-4EDD-A03B-60279A30CD1F}" destId="{2953DD30-BA8C-4D9C-8221-7D76B55635ED}" srcOrd="2" destOrd="0" presId="urn:microsoft.com/office/officeart/2005/8/layout/hProcess4"/>
    <dgm:cxn modelId="{5C8E8F5A-FF04-4B98-B7E5-91AA5D1A7264}" type="presParOf" srcId="{8D931E45-5411-4EDD-A03B-60279A30CD1F}" destId="{DBACE80F-F845-4A8E-B2FE-AD0C5CA163BC}" srcOrd="3" destOrd="0" presId="urn:microsoft.com/office/officeart/2005/8/layout/hProcess4"/>
    <dgm:cxn modelId="{A9E61D83-DA81-4B11-8E87-B3E60A3080D2}" type="presParOf" srcId="{8D931E45-5411-4EDD-A03B-60279A30CD1F}" destId="{1E5E86E4-74AE-42E1-A5EE-187D3176408A}" srcOrd="4" destOrd="0" presId="urn:microsoft.com/office/officeart/2005/8/layout/hProcess4"/>
    <dgm:cxn modelId="{6376127A-7AE3-4479-9386-6B28916E0E08}" type="presParOf" srcId="{17866106-D28F-478F-AB78-C63C4108F23C}" destId="{894E42C0-9E91-4911-BBC0-CB775A6A3EC3}" srcOrd="1" destOrd="0" presId="urn:microsoft.com/office/officeart/2005/8/layout/hProcess4"/>
    <dgm:cxn modelId="{4CCF6E92-4B5C-4C5D-B00D-6B3863EF3CC9}" type="presParOf" srcId="{17866106-D28F-478F-AB78-C63C4108F23C}" destId="{D09524FA-2D91-44CC-BA9D-075D41556A9D}" srcOrd="2" destOrd="0" presId="urn:microsoft.com/office/officeart/2005/8/layout/hProcess4"/>
    <dgm:cxn modelId="{929A3C54-8FE5-430D-8FA1-44C04C4BADB0}" type="presParOf" srcId="{D09524FA-2D91-44CC-BA9D-075D41556A9D}" destId="{B96FF630-DE73-4F8D-AA89-81F7C5783BF1}" srcOrd="0" destOrd="0" presId="urn:microsoft.com/office/officeart/2005/8/layout/hProcess4"/>
    <dgm:cxn modelId="{CCD70863-EFAF-4E18-A7D1-786430EEDA38}" type="presParOf" srcId="{D09524FA-2D91-44CC-BA9D-075D41556A9D}" destId="{A5BB511C-F641-4928-B1FC-C0BCF0D3C81E}" srcOrd="1" destOrd="0" presId="urn:microsoft.com/office/officeart/2005/8/layout/hProcess4"/>
    <dgm:cxn modelId="{53A89C5B-D6EE-43B0-9896-8BC9370F1081}" type="presParOf" srcId="{D09524FA-2D91-44CC-BA9D-075D41556A9D}" destId="{74B04378-6A25-4921-8386-A298F71D872F}" srcOrd="2" destOrd="0" presId="urn:microsoft.com/office/officeart/2005/8/layout/hProcess4"/>
    <dgm:cxn modelId="{D3A2DF90-057A-43B1-991A-E2775528C7A8}" type="presParOf" srcId="{D09524FA-2D91-44CC-BA9D-075D41556A9D}" destId="{A0F0CD08-A2D2-4459-A948-5004E606AE0E}" srcOrd="3" destOrd="0" presId="urn:microsoft.com/office/officeart/2005/8/layout/hProcess4"/>
    <dgm:cxn modelId="{54A47DF8-1056-4A86-B596-9F2F62C1E205}" type="presParOf" srcId="{D09524FA-2D91-44CC-BA9D-075D41556A9D}" destId="{05E97F50-ACC1-4EF6-8C6A-6296D7557F02}" srcOrd="4" destOrd="0" presId="urn:microsoft.com/office/officeart/2005/8/layout/hProcess4"/>
    <dgm:cxn modelId="{2C252175-93FF-41AA-ABFA-10DE9A1F47D5}" type="presParOf" srcId="{17866106-D28F-478F-AB78-C63C4108F23C}" destId="{228B37EC-0676-4F1F-9DBB-DF003E6C4BFD}" srcOrd="3" destOrd="0" presId="urn:microsoft.com/office/officeart/2005/8/layout/hProcess4"/>
    <dgm:cxn modelId="{CE962B28-0563-49A2-BA5B-B54B93D26157}" type="presParOf" srcId="{17866106-D28F-478F-AB78-C63C4108F23C}" destId="{FDD9CBD8-76C8-4E14-A59B-07D2B6306004}" srcOrd="4" destOrd="0" presId="urn:microsoft.com/office/officeart/2005/8/layout/hProcess4"/>
    <dgm:cxn modelId="{3E400D43-38A8-49FA-860C-DBE6D812FFD0}" type="presParOf" srcId="{FDD9CBD8-76C8-4E14-A59B-07D2B6306004}" destId="{F837C7F5-31C0-455F-BD28-7F23E55BE05A}" srcOrd="0" destOrd="0" presId="urn:microsoft.com/office/officeart/2005/8/layout/hProcess4"/>
    <dgm:cxn modelId="{C68D5B54-1291-470D-8C59-5F25AFBF951C}" type="presParOf" srcId="{FDD9CBD8-76C8-4E14-A59B-07D2B6306004}" destId="{B2A38F1B-B08D-4A31-91E9-8F807DDDA7C4}" srcOrd="1" destOrd="0" presId="urn:microsoft.com/office/officeart/2005/8/layout/hProcess4"/>
    <dgm:cxn modelId="{79158C86-EC39-4706-A56F-670911C082F1}" type="presParOf" srcId="{FDD9CBD8-76C8-4E14-A59B-07D2B6306004}" destId="{D575341E-9756-4E6B-AEB2-D1E956FBBA22}" srcOrd="2" destOrd="0" presId="urn:microsoft.com/office/officeart/2005/8/layout/hProcess4"/>
    <dgm:cxn modelId="{91EB9228-4A0D-4C4A-8DD9-6C16671E106F}" type="presParOf" srcId="{FDD9CBD8-76C8-4E14-A59B-07D2B6306004}" destId="{716E4D55-BDDD-412B-9825-F6745B96A31A}" srcOrd="3" destOrd="0" presId="urn:microsoft.com/office/officeart/2005/8/layout/hProcess4"/>
    <dgm:cxn modelId="{9FCD397E-DF6C-4C94-9EBA-38AFA9FD88DB}" type="presParOf" srcId="{FDD9CBD8-76C8-4E14-A59B-07D2B6306004}" destId="{FD75FA27-2044-4526-878A-0087882B2EA8}" srcOrd="4" destOrd="0" presId="urn:microsoft.com/office/officeart/2005/8/layout/hProcess4"/>
    <dgm:cxn modelId="{0BD5CC9F-B032-4FA7-A4B6-43DCDDBE8B3E}" type="presParOf" srcId="{17866106-D28F-478F-AB78-C63C4108F23C}" destId="{8A3CE31F-AA4C-403B-A5CA-89B4A7F0950F}" srcOrd="5" destOrd="0" presId="urn:microsoft.com/office/officeart/2005/8/layout/hProcess4"/>
    <dgm:cxn modelId="{3E3545D4-B3B1-4878-BC56-B4D39D683D64}" type="presParOf" srcId="{17866106-D28F-478F-AB78-C63C4108F23C}" destId="{BB2AE5E0-4D04-4F11-B0F3-D8327E14788B}" srcOrd="6" destOrd="0" presId="urn:microsoft.com/office/officeart/2005/8/layout/hProcess4"/>
    <dgm:cxn modelId="{7C1AC0EC-E969-41B4-819F-573809B61FFD}" type="presParOf" srcId="{BB2AE5E0-4D04-4F11-B0F3-D8327E14788B}" destId="{5D5BBD97-417E-4BE2-9F55-8716A56D9282}" srcOrd="0" destOrd="0" presId="urn:microsoft.com/office/officeart/2005/8/layout/hProcess4"/>
    <dgm:cxn modelId="{A74120A0-A2CB-4431-AB9A-4EB46BC69B9A}" type="presParOf" srcId="{BB2AE5E0-4D04-4F11-B0F3-D8327E14788B}" destId="{FD1A1B61-5E36-4D60-8582-3592A3E8ACA7}" srcOrd="1" destOrd="0" presId="urn:microsoft.com/office/officeart/2005/8/layout/hProcess4"/>
    <dgm:cxn modelId="{D1A4E5F3-4F7D-4ACD-A67C-AD403D13762C}" type="presParOf" srcId="{BB2AE5E0-4D04-4F11-B0F3-D8327E14788B}" destId="{F3BA0791-09EC-440B-A2B2-2D1CBF9F7E4E}" srcOrd="2" destOrd="0" presId="urn:microsoft.com/office/officeart/2005/8/layout/hProcess4"/>
    <dgm:cxn modelId="{AC2BBF57-E506-472C-B57D-BBFCBF741576}" type="presParOf" srcId="{BB2AE5E0-4D04-4F11-B0F3-D8327E14788B}" destId="{D5CD915F-0079-4587-9342-2C17C45C350D}" srcOrd="3" destOrd="0" presId="urn:microsoft.com/office/officeart/2005/8/layout/hProcess4"/>
    <dgm:cxn modelId="{93BF2CDA-CE98-449C-8C10-98FE110AC34B}" type="presParOf" srcId="{BB2AE5E0-4D04-4F11-B0F3-D8327E14788B}" destId="{ADD9DD5B-3F60-46CB-B98A-AF6B837A8F45}" srcOrd="4" destOrd="0" presId="urn:microsoft.com/office/officeart/2005/8/layout/hProcess4"/>
    <dgm:cxn modelId="{29CDC1A9-5065-4767-826B-A5B6377435CB}" type="presParOf" srcId="{17866106-D28F-478F-AB78-C63C4108F23C}" destId="{B6D9DD95-0610-48E3-B923-BABEBD005EC7}" srcOrd="7" destOrd="0" presId="urn:microsoft.com/office/officeart/2005/8/layout/hProcess4"/>
    <dgm:cxn modelId="{715C8B19-BB7E-4026-B5D5-30E29FC46BC0}" type="presParOf" srcId="{17866106-D28F-478F-AB78-C63C4108F23C}" destId="{37FC6AAE-DAFF-476F-A537-D7260352B1F6}" srcOrd="8" destOrd="0" presId="urn:microsoft.com/office/officeart/2005/8/layout/hProcess4"/>
    <dgm:cxn modelId="{08E21353-99DD-4911-9CC0-DF666AABDC4D}" type="presParOf" srcId="{37FC6AAE-DAFF-476F-A537-D7260352B1F6}" destId="{03CAB3F0-13B8-4342-88C6-42A6C178268F}" srcOrd="0" destOrd="0" presId="urn:microsoft.com/office/officeart/2005/8/layout/hProcess4"/>
    <dgm:cxn modelId="{1633D600-DCF1-4228-ABE7-E4A07783BC8F}" type="presParOf" srcId="{37FC6AAE-DAFF-476F-A537-D7260352B1F6}" destId="{C8C0BFCA-E1D4-440C-9836-7393CF756F47}" srcOrd="1" destOrd="0" presId="urn:microsoft.com/office/officeart/2005/8/layout/hProcess4"/>
    <dgm:cxn modelId="{F63D61D5-F3C6-4998-A06B-D26D5A74F8BA}" type="presParOf" srcId="{37FC6AAE-DAFF-476F-A537-D7260352B1F6}" destId="{4E18CBBA-1AE7-4139-B0D7-310426282334}" srcOrd="2" destOrd="0" presId="urn:microsoft.com/office/officeart/2005/8/layout/hProcess4"/>
    <dgm:cxn modelId="{CF05366D-9B05-4D2E-BFC3-52D8F809C34F}" type="presParOf" srcId="{37FC6AAE-DAFF-476F-A537-D7260352B1F6}" destId="{55D1E9C5-56CA-48FB-BD4E-E16AD79E17AB}" srcOrd="3" destOrd="0" presId="urn:microsoft.com/office/officeart/2005/8/layout/hProcess4"/>
    <dgm:cxn modelId="{FF77EB7C-0262-477C-9770-2333373DE06B}" type="presParOf" srcId="{37FC6AAE-DAFF-476F-A537-D7260352B1F6}" destId="{2961366A-7F0E-4AA0-A90F-FB9036F96339}" srcOrd="4" destOrd="0" presId="urn:microsoft.com/office/officeart/2005/8/layout/hProcess4"/>
    <dgm:cxn modelId="{4616FBE3-42D1-45D3-A037-E2FA66AD0492}" type="presParOf" srcId="{17866106-D28F-478F-AB78-C63C4108F23C}" destId="{57E15F1B-41F3-4ADE-B96B-93FB399EAE5B}" srcOrd="9" destOrd="0" presId="urn:microsoft.com/office/officeart/2005/8/layout/hProcess4"/>
    <dgm:cxn modelId="{BA92EEA0-CAEE-40A4-A29F-CE593341F242}" type="presParOf" srcId="{17866106-D28F-478F-AB78-C63C4108F23C}" destId="{62879C94-8A61-4873-BDE5-CE998D781D9E}" srcOrd="10" destOrd="0" presId="urn:microsoft.com/office/officeart/2005/8/layout/hProcess4"/>
    <dgm:cxn modelId="{5E64A6C0-594D-470F-8C72-74F409AB02CA}" type="presParOf" srcId="{62879C94-8A61-4873-BDE5-CE998D781D9E}" destId="{6763333A-648F-427D-9634-CAE715AECF45}" srcOrd="0" destOrd="0" presId="urn:microsoft.com/office/officeart/2005/8/layout/hProcess4"/>
    <dgm:cxn modelId="{C75724FE-668F-494F-80E1-87BB8ABCAA20}" type="presParOf" srcId="{62879C94-8A61-4873-BDE5-CE998D781D9E}" destId="{373FD5A3-528C-41EF-A1E4-6F3259C79F72}" srcOrd="1" destOrd="0" presId="urn:microsoft.com/office/officeart/2005/8/layout/hProcess4"/>
    <dgm:cxn modelId="{3E397F57-A287-4118-9794-36ED9994F81E}" type="presParOf" srcId="{62879C94-8A61-4873-BDE5-CE998D781D9E}" destId="{1536410D-CB02-4076-8040-6EEFEA40305B}" srcOrd="2" destOrd="0" presId="urn:microsoft.com/office/officeart/2005/8/layout/hProcess4"/>
    <dgm:cxn modelId="{70327526-A0D3-430F-81FE-FDE8CFED904B}" type="presParOf" srcId="{62879C94-8A61-4873-BDE5-CE998D781D9E}" destId="{BBE8CBC6-69CF-4153-BAA6-1A65BF9BB4DE}" srcOrd="3" destOrd="0" presId="urn:microsoft.com/office/officeart/2005/8/layout/hProcess4"/>
    <dgm:cxn modelId="{C077FD3B-F94C-48FA-89DC-5E5C17F86FC1}" type="presParOf" srcId="{62879C94-8A61-4873-BDE5-CE998D781D9E}" destId="{5F913111-7364-4D5C-B503-760025DFF5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331889-91B4-406C-9397-918D1A366A2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B46FE4-BF0F-49BC-B8D5-26D56047287D}">
      <dgm:prSet phldrT="[Text]"/>
      <dgm:spPr/>
      <dgm:t>
        <a:bodyPr/>
        <a:lstStyle/>
        <a:p>
          <a:r>
            <a:rPr lang="en-US" dirty="0" smtClean="0"/>
            <a:t>Survey Creation</a:t>
          </a:r>
          <a:endParaRPr lang="en-US" dirty="0"/>
        </a:p>
      </dgm:t>
    </dgm:pt>
    <dgm:pt modelId="{F5F44293-52C7-4B01-A2BF-211D0010C480}" type="parTrans" cxnId="{D49B15F1-3FA2-4582-8E63-5D6F2915B1B8}">
      <dgm:prSet/>
      <dgm:spPr/>
      <dgm:t>
        <a:bodyPr/>
        <a:lstStyle/>
        <a:p>
          <a:endParaRPr lang="en-US"/>
        </a:p>
      </dgm:t>
    </dgm:pt>
    <dgm:pt modelId="{07CC8D0C-D118-4B2F-892F-1149CD9B336C}" type="sibTrans" cxnId="{D49B15F1-3FA2-4582-8E63-5D6F2915B1B8}">
      <dgm:prSet/>
      <dgm:spPr/>
      <dgm:t>
        <a:bodyPr/>
        <a:lstStyle/>
        <a:p>
          <a:endParaRPr lang="en-US"/>
        </a:p>
      </dgm:t>
    </dgm:pt>
    <dgm:pt modelId="{D1B71FC4-A7F4-47BC-8C6A-C50E1ED0FFB5}">
      <dgm:prSet phldrT="[Text]"/>
      <dgm:spPr/>
      <dgm:t>
        <a:bodyPr/>
        <a:lstStyle/>
        <a:p>
          <a:r>
            <a:rPr lang="en-US" dirty="0" smtClean="0"/>
            <a:t>Question Creation</a:t>
          </a:r>
          <a:endParaRPr lang="en-US" dirty="0"/>
        </a:p>
      </dgm:t>
    </dgm:pt>
    <dgm:pt modelId="{935824B3-780D-4E17-B2A0-78A790785013}" type="parTrans" cxnId="{6CE1D68C-D409-4AE7-B2EB-8BFAFABB05EC}">
      <dgm:prSet/>
      <dgm:spPr/>
      <dgm:t>
        <a:bodyPr/>
        <a:lstStyle/>
        <a:p>
          <a:endParaRPr lang="en-US"/>
        </a:p>
      </dgm:t>
    </dgm:pt>
    <dgm:pt modelId="{8E7F6D13-6614-48FF-BB4B-84E49839010B}" type="sibTrans" cxnId="{6CE1D68C-D409-4AE7-B2EB-8BFAFABB05EC}">
      <dgm:prSet/>
      <dgm:spPr/>
      <dgm:t>
        <a:bodyPr/>
        <a:lstStyle/>
        <a:p>
          <a:endParaRPr lang="en-US"/>
        </a:p>
      </dgm:t>
    </dgm:pt>
    <dgm:pt modelId="{8ACA6B0D-122C-4BA3-B187-BF6B1F4F60AC}">
      <dgm:prSet phldrT="[Text]"/>
      <dgm:spPr/>
      <dgm:t>
        <a:bodyPr/>
        <a:lstStyle/>
        <a:p>
          <a:r>
            <a:rPr lang="en-US" dirty="0" smtClean="0"/>
            <a:t>Condition Creation</a:t>
          </a:r>
          <a:endParaRPr lang="en-US" dirty="0"/>
        </a:p>
      </dgm:t>
    </dgm:pt>
    <dgm:pt modelId="{45F7898A-C376-4E2D-A4A1-A35ECED3151C}" type="parTrans" cxnId="{598AE72B-B362-491D-993E-DBBC5CAFC32F}">
      <dgm:prSet/>
      <dgm:spPr/>
      <dgm:t>
        <a:bodyPr/>
        <a:lstStyle/>
        <a:p>
          <a:endParaRPr lang="en-US"/>
        </a:p>
      </dgm:t>
    </dgm:pt>
    <dgm:pt modelId="{D357D49A-87DA-441C-A809-A378D70B7C18}" type="sibTrans" cxnId="{598AE72B-B362-491D-993E-DBBC5CAFC32F}">
      <dgm:prSet/>
      <dgm:spPr/>
      <dgm:t>
        <a:bodyPr/>
        <a:lstStyle/>
        <a:p>
          <a:endParaRPr lang="en-US"/>
        </a:p>
      </dgm:t>
    </dgm:pt>
    <dgm:pt modelId="{57C886DE-0A61-45F0-A875-E0ECC10C9132}">
      <dgm:prSet phldrT="[Text]"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7A240AC3-3129-438A-8449-C36EB3089723}" type="parTrans" cxnId="{0AC4322B-B024-404B-84B2-EA5AB729137A}">
      <dgm:prSet/>
      <dgm:spPr/>
      <dgm:t>
        <a:bodyPr/>
        <a:lstStyle/>
        <a:p>
          <a:endParaRPr lang="en-US"/>
        </a:p>
      </dgm:t>
    </dgm:pt>
    <dgm:pt modelId="{5C9419DC-9116-467F-91CF-96FD5B08CD75}" type="sibTrans" cxnId="{0AC4322B-B024-404B-84B2-EA5AB729137A}">
      <dgm:prSet/>
      <dgm:spPr/>
      <dgm:t>
        <a:bodyPr/>
        <a:lstStyle/>
        <a:p>
          <a:endParaRPr lang="en-US"/>
        </a:p>
      </dgm:t>
    </dgm:pt>
    <dgm:pt modelId="{033C71AD-9DC2-444E-A56A-18FDE9A07D69}">
      <dgm:prSet phldrT="[Text]"/>
      <dgm:spPr/>
      <dgm:t>
        <a:bodyPr/>
        <a:lstStyle/>
        <a:p>
          <a:r>
            <a:rPr lang="en-US" dirty="0" smtClean="0"/>
            <a:t>Model Creation</a:t>
          </a:r>
          <a:endParaRPr lang="en-US" dirty="0"/>
        </a:p>
      </dgm:t>
    </dgm:pt>
    <dgm:pt modelId="{80EBE240-AC99-4F4A-A1C7-4E049BE766A4}" type="parTrans" cxnId="{22EDC63B-9891-4CDB-9FA8-5EC697C6EC72}">
      <dgm:prSet/>
      <dgm:spPr/>
      <dgm:t>
        <a:bodyPr/>
        <a:lstStyle/>
        <a:p>
          <a:endParaRPr lang="en-US"/>
        </a:p>
      </dgm:t>
    </dgm:pt>
    <dgm:pt modelId="{59C2E67C-7CF3-4CF8-8AF3-D85F45E47FC6}" type="sibTrans" cxnId="{22EDC63B-9891-4CDB-9FA8-5EC697C6EC72}">
      <dgm:prSet/>
      <dgm:spPr/>
      <dgm:t>
        <a:bodyPr/>
        <a:lstStyle/>
        <a:p>
          <a:endParaRPr lang="en-US"/>
        </a:p>
      </dgm:t>
    </dgm:pt>
    <dgm:pt modelId="{8247B784-2020-4732-88CD-06A5DE2479A0}">
      <dgm:prSet phldrT="[Text]"/>
      <dgm:spPr/>
      <dgm:t>
        <a:bodyPr/>
        <a:lstStyle/>
        <a:p>
          <a:r>
            <a:rPr lang="en-US" dirty="0" smtClean="0"/>
            <a:t>Wrapper function Creation</a:t>
          </a:r>
          <a:endParaRPr lang="en-US" dirty="0"/>
        </a:p>
      </dgm:t>
    </dgm:pt>
    <dgm:pt modelId="{FAD9A58F-810B-481E-AB69-77D9C80D18F9}" type="parTrans" cxnId="{F5C24DE7-A2A3-43A8-BF60-4E80B129C0F9}">
      <dgm:prSet/>
      <dgm:spPr/>
      <dgm:t>
        <a:bodyPr/>
        <a:lstStyle/>
        <a:p>
          <a:endParaRPr lang="en-US"/>
        </a:p>
      </dgm:t>
    </dgm:pt>
    <dgm:pt modelId="{008BFF00-C57D-459C-8D2F-CA92230F3110}" type="sibTrans" cxnId="{F5C24DE7-A2A3-43A8-BF60-4E80B129C0F9}">
      <dgm:prSet/>
      <dgm:spPr/>
      <dgm:t>
        <a:bodyPr/>
        <a:lstStyle/>
        <a:p>
          <a:endParaRPr lang="en-US"/>
        </a:p>
      </dgm:t>
    </dgm:pt>
    <dgm:pt modelId="{C9CF623C-709B-483F-92AE-43F2EA65CC34}">
      <dgm:prSet phldrT="[Text]"/>
      <dgm:spPr/>
      <dgm:t>
        <a:bodyPr/>
        <a:lstStyle/>
        <a:p>
          <a:r>
            <a:rPr lang="en-US" dirty="0" smtClean="0"/>
            <a:t>Taking Survey</a:t>
          </a:r>
          <a:endParaRPr lang="en-US" dirty="0"/>
        </a:p>
      </dgm:t>
    </dgm:pt>
    <dgm:pt modelId="{6273C53B-972C-4DE8-875F-9858B1C29F2F}" type="parTrans" cxnId="{3D0095EC-1203-4D72-AE8C-47BBB4BA64CA}">
      <dgm:prSet/>
      <dgm:spPr/>
      <dgm:t>
        <a:bodyPr/>
        <a:lstStyle/>
        <a:p>
          <a:endParaRPr lang="en-US"/>
        </a:p>
      </dgm:t>
    </dgm:pt>
    <dgm:pt modelId="{C6709C59-9F81-4462-996C-8E801CB1CBFC}" type="sibTrans" cxnId="{3D0095EC-1203-4D72-AE8C-47BBB4BA64CA}">
      <dgm:prSet/>
      <dgm:spPr/>
      <dgm:t>
        <a:bodyPr/>
        <a:lstStyle/>
        <a:p>
          <a:endParaRPr lang="en-US"/>
        </a:p>
      </dgm:t>
    </dgm:pt>
    <dgm:pt modelId="{2D939281-F17D-4BAB-8281-43DEB971AFE2}">
      <dgm:prSet phldrT="[Text]"/>
      <dgm:spPr/>
      <dgm:t>
        <a:bodyPr/>
        <a:lstStyle/>
        <a:p>
          <a:r>
            <a:rPr lang="en-US" dirty="0" smtClean="0"/>
            <a:t>Response recording</a:t>
          </a:r>
          <a:endParaRPr lang="en-US" dirty="0"/>
        </a:p>
      </dgm:t>
    </dgm:pt>
    <dgm:pt modelId="{839AFC19-E54D-4B1A-9DB6-2AF02FA9D32E}" type="parTrans" cxnId="{610275B6-D76E-49B0-88CE-D24367D2FA16}">
      <dgm:prSet/>
      <dgm:spPr/>
      <dgm:t>
        <a:bodyPr/>
        <a:lstStyle/>
        <a:p>
          <a:endParaRPr lang="en-US"/>
        </a:p>
      </dgm:t>
    </dgm:pt>
    <dgm:pt modelId="{83FC0264-6EA8-4DBE-80F8-C987448B3834}" type="sibTrans" cxnId="{610275B6-D76E-49B0-88CE-D24367D2FA16}">
      <dgm:prSet/>
      <dgm:spPr/>
      <dgm:t>
        <a:bodyPr/>
        <a:lstStyle/>
        <a:p>
          <a:endParaRPr lang="en-US"/>
        </a:p>
      </dgm:t>
    </dgm:pt>
    <dgm:pt modelId="{BEB64B67-663A-4212-8461-727EF92D7DF2}">
      <dgm:prSet phldrT="[Text]"/>
      <dgm:spPr/>
      <dgm:t>
        <a:bodyPr/>
        <a:lstStyle/>
        <a:p>
          <a:r>
            <a:rPr lang="en-US" dirty="0" smtClean="0"/>
            <a:t>Condition Evaluation</a:t>
          </a:r>
          <a:endParaRPr lang="en-US" dirty="0"/>
        </a:p>
      </dgm:t>
    </dgm:pt>
    <dgm:pt modelId="{EA42CE65-FF0B-4F4C-AD03-8739F98E1005}" type="parTrans" cxnId="{99965BF5-DBEF-472E-92F0-6DBF9B50CE08}">
      <dgm:prSet/>
      <dgm:spPr/>
      <dgm:t>
        <a:bodyPr/>
        <a:lstStyle/>
        <a:p>
          <a:endParaRPr lang="en-US"/>
        </a:p>
      </dgm:t>
    </dgm:pt>
    <dgm:pt modelId="{5B0913F3-1010-42C0-B4CF-15F982429883}" type="sibTrans" cxnId="{99965BF5-DBEF-472E-92F0-6DBF9B50CE08}">
      <dgm:prSet/>
      <dgm:spPr/>
      <dgm:t>
        <a:bodyPr/>
        <a:lstStyle/>
        <a:p>
          <a:endParaRPr lang="en-US"/>
        </a:p>
      </dgm:t>
    </dgm:pt>
    <dgm:pt modelId="{5E182C93-78F5-4126-A82F-06BBA901FE59}">
      <dgm:prSet phldrT="[Text]"/>
      <dgm:spPr/>
      <dgm:t>
        <a:bodyPr/>
        <a:lstStyle/>
        <a:p>
          <a:r>
            <a:rPr lang="en-US" dirty="0" smtClean="0"/>
            <a:t>Action Creation</a:t>
          </a:r>
          <a:endParaRPr lang="en-US" dirty="0"/>
        </a:p>
      </dgm:t>
    </dgm:pt>
    <dgm:pt modelId="{22A5D41E-FD0F-4AEA-8D0C-479A50D5DB04}" type="parTrans" cxnId="{88C29991-A216-4991-9CAC-046E0F85526A}">
      <dgm:prSet/>
      <dgm:spPr/>
      <dgm:t>
        <a:bodyPr/>
        <a:lstStyle/>
        <a:p>
          <a:endParaRPr lang="en-US"/>
        </a:p>
      </dgm:t>
    </dgm:pt>
    <dgm:pt modelId="{9D7B6F02-547B-40DD-8335-10CCF2EF4D10}" type="sibTrans" cxnId="{88C29991-A216-4991-9CAC-046E0F85526A}">
      <dgm:prSet/>
      <dgm:spPr/>
      <dgm:t>
        <a:bodyPr/>
        <a:lstStyle/>
        <a:p>
          <a:endParaRPr lang="en-US"/>
        </a:p>
      </dgm:t>
    </dgm:pt>
    <dgm:pt modelId="{05C1C18B-76F1-498E-81CA-53E9DFDD56C2}">
      <dgm:prSet phldrT="[Text]"/>
      <dgm:spPr/>
      <dgm:t>
        <a:bodyPr/>
        <a:lstStyle/>
        <a:p>
          <a:r>
            <a:rPr lang="en-US" smtClean="0"/>
            <a:t>Action Display</a:t>
          </a:r>
          <a:endParaRPr lang="en-US"/>
        </a:p>
      </dgm:t>
    </dgm:pt>
    <dgm:pt modelId="{3ACC98C8-FC7E-4A3F-972C-CFB07ACD2A8B}" type="parTrans" cxnId="{964F5ECE-A703-442C-A5E8-DEBC4A33485F}">
      <dgm:prSet/>
      <dgm:spPr/>
      <dgm:t>
        <a:bodyPr/>
        <a:lstStyle/>
        <a:p>
          <a:endParaRPr lang="en-US"/>
        </a:p>
      </dgm:t>
    </dgm:pt>
    <dgm:pt modelId="{3EB4FED6-7FE4-4397-AE4C-82BD333B9353}" type="sibTrans" cxnId="{964F5ECE-A703-442C-A5E8-DEBC4A33485F}">
      <dgm:prSet/>
      <dgm:spPr/>
      <dgm:t>
        <a:bodyPr/>
        <a:lstStyle/>
        <a:p>
          <a:endParaRPr lang="en-US"/>
        </a:p>
      </dgm:t>
    </dgm:pt>
    <dgm:pt modelId="{CA8F17F0-3380-45F5-A29E-17B80F817A97}">
      <dgm:prSet phldrT="[Text]"/>
      <dgm:spPr/>
      <dgm:t>
        <a:bodyPr/>
        <a:lstStyle/>
        <a:p>
          <a:r>
            <a:rPr lang="en-US" dirty="0" smtClean="0"/>
            <a:t>Use Case</a:t>
          </a:r>
          <a:endParaRPr lang="en-US" dirty="0"/>
        </a:p>
      </dgm:t>
    </dgm:pt>
    <dgm:pt modelId="{2364BB9B-AF42-42C9-80D5-FE5DBC60F6F4}">
      <dgm:prSet phldrT="[Text]"/>
      <dgm:spPr/>
      <dgm:t>
        <a:bodyPr/>
        <a:lstStyle/>
        <a:p>
          <a:r>
            <a:rPr lang="en-US" dirty="0" smtClean="0"/>
            <a:t>Data Model</a:t>
          </a:r>
          <a:endParaRPr lang="en-US" dirty="0"/>
        </a:p>
      </dgm:t>
    </dgm:pt>
    <dgm:pt modelId="{D03B0505-8479-4305-8A16-96719E65BC31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3EA4A1D4-1265-4A58-84CA-323D982D8538}" type="sibTrans" cxnId="{9A084838-5CCA-4B39-A903-F39DE07F72F1}">
      <dgm:prSet/>
      <dgm:spPr/>
      <dgm:t>
        <a:bodyPr/>
        <a:lstStyle/>
        <a:p>
          <a:endParaRPr lang="en-US"/>
        </a:p>
      </dgm:t>
    </dgm:pt>
    <dgm:pt modelId="{923CD851-12D7-4311-9F21-DB57ED742A10}" type="parTrans" cxnId="{9A084838-5CCA-4B39-A903-F39DE07F72F1}">
      <dgm:prSet/>
      <dgm:spPr/>
      <dgm:t>
        <a:bodyPr/>
        <a:lstStyle/>
        <a:p>
          <a:endParaRPr lang="en-US"/>
        </a:p>
      </dgm:t>
    </dgm:pt>
    <dgm:pt modelId="{EE77FDF5-A525-435B-8034-B909FB4A348C}" type="sibTrans" cxnId="{1392276C-0CAE-4C8D-A452-D17A8DF33D19}">
      <dgm:prSet/>
      <dgm:spPr/>
      <dgm:t>
        <a:bodyPr/>
        <a:lstStyle/>
        <a:p>
          <a:endParaRPr lang="en-US"/>
        </a:p>
      </dgm:t>
    </dgm:pt>
    <dgm:pt modelId="{5D2001C0-2A5A-46B5-B5AD-383FD7FBBAF6}" type="parTrans" cxnId="{1392276C-0CAE-4C8D-A452-D17A8DF33D19}">
      <dgm:prSet/>
      <dgm:spPr/>
      <dgm:t>
        <a:bodyPr/>
        <a:lstStyle/>
        <a:p>
          <a:endParaRPr lang="en-US"/>
        </a:p>
      </dgm:t>
    </dgm:pt>
    <dgm:pt modelId="{D12DC896-E187-48E1-9AF1-2A1CD9A976E1}" type="sibTrans" cxnId="{48DDF97E-7B2E-4A1C-8F94-916993EA1A80}">
      <dgm:prSet/>
      <dgm:spPr/>
      <dgm:t>
        <a:bodyPr/>
        <a:lstStyle/>
        <a:p>
          <a:endParaRPr lang="en-US"/>
        </a:p>
      </dgm:t>
    </dgm:pt>
    <dgm:pt modelId="{6F6DC477-2115-4D08-864C-8111B7176DC7}" type="parTrans" cxnId="{48DDF97E-7B2E-4A1C-8F94-916993EA1A80}">
      <dgm:prSet/>
      <dgm:spPr/>
      <dgm:t>
        <a:bodyPr/>
        <a:lstStyle/>
        <a:p>
          <a:endParaRPr lang="en-US"/>
        </a:p>
      </dgm:t>
    </dgm:pt>
    <dgm:pt modelId="{B6779D97-88C4-4DE0-B2E3-282AF43BE534}" type="pres">
      <dgm:prSet presAssocID="{87331889-91B4-406C-9397-918D1A366A2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C24DD5-1816-4414-9B94-9AF3E43B7750}" type="pres">
      <dgm:prSet presAssocID="{1CB46FE4-BF0F-49BC-B8D5-26D56047287D}" presName="root" presStyleCnt="0"/>
      <dgm:spPr/>
    </dgm:pt>
    <dgm:pt modelId="{EE6BA9F8-7BE0-42BD-8089-5C8B69DCD275}" type="pres">
      <dgm:prSet presAssocID="{1CB46FE4-BF0F-49BC-B8D5-26D56047287D}" presName="rootComposite" presStyleCnt="0"/>
      <dgm:spPr/>
    </dgm:pt>
    <dgm:pt modelId="{1EC7312B-2A82-4187-813F-A48FAE21F376}" type="pres">
      <dgm:prSet presAssocID="{1CB46FE4-BF0F-49BC-B8D5-26D56047287D}" presName="rootText" presStyleLbl="node1" presStyleIdx="0" presStyleCnt="4" custLinFactX="40884" custLinFactNeighborX="100000" custLinFactNeighborY="6614"/>
      <dgm:spPr/>
      <dgm:t>
        <a:bodyPr/>
        <a:lstStyle/>
        <a:p>
          <a:endParaRPr lang="en-US"/>
        </a:p>
      </dgm:t>
    </dgm:pt>
    <dgm:pt modelId="{F5D452A3-E397-4925-80C5-9CA7F8412B3C}" type="pres">
      <dgm:prSet presAssocID="{1CB46FE4-BF0F-49BC-B8D5-26D56047287D}" presName="rootConnector" presStyleLbl="node1" presStyleIdx="0" presStyleCnt="4"/>
      <dgm:spPr/>
      <dgm:t>
        <a:bodyPr/>
        <a:lstStyle/>
        <a:p>
          <a:endParaRPr lang="en-US"/>
        </a:p>
      </dgm:t>
    </dgm:pt>
    <dgm:pt modelId="{CDED0876-BACE-443D-922C-83045E5103FE}" type="pres">
      <dgm:prSet presAssocID="{1CB46FE4-BF0F-49BC-B8D5-26D56047287D}" presName="childShape" presStyleCnt="0"/>
      <dgm:spPr/>
    </dgm:pt>
    <dgm:pt modelId="{41CCC6EE-7818-40E8-9AA6-C19CB2252A9F}" type="pres">
      <dgm:prSet presAssocID="{935824B3-780D-4E17-B2A0-78A790785013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65FFFCF6-7849-4C05-9D83-6E0C767D7305}" type="pres">
      <dgm:prSet presAssocID="{D1B71FC4-A7F4-47BC-8C6A-C50E1ED0FFB5}" presName="childText" presStyleLbl="bgAcc1" presStyleIdx="0" presStyleCnt="10" custLinFactX="76105" custLinFactNeighborX="100000" custLinFactNeighborY="6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C4D07-5E4E-4424-8E02-D208A4FAA53F}" type="pres">
      <dgm:prSet presAssocID="{45F7898A-C376-4E2D-A4A1-A35ECED3151C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BB455225-BDFA-4662-A3E2-D198899AF85C}" type="pres">
      <dgm:prSet presAssocID="{8ACA6B0D-122C-4BA3-B187-BF6B1F4F60AC}" presName="childText" presStyleLbl="bgAcc1" presStyleIdx="1" presStyleCnt="10" custLinFactX="76105" custLinFactNeighborX="100000" custLinFactNeighborY="6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FCCCB-DDB4-44FA-8D62-043B3A102FEC}" type="pres">
      <dgm:prSet presAssocID="{22A5D41E-FD0F-4AEA-8D0C-479A50D5DB04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1879F6B2-DAC6-4C18-880A-BE74125C62E0}" type="pres">
      <dgm:prSet presAssocID="{5E182C93-78F5-4126-A82F-06BBA901FE59}" presName="childText" presStyleLbl="bgAcc1" presStyleIdx="2" presStyleCnt="10" custLinFactX="76105" custLinFactNeighborX="100000" custLinFactNeighborY="-2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A0EC6-8F76-4155-91FC-FE1AEC813BCE}" type="pres">
      <dgm:prSet presAssocID="{57C886DE-0A61-45F0-A875-E0ECC10C9132}" presName="root" presStyleCnt="0"/>
      <dgm:spPr/>
    </dgm:pt>
    <dgm:pt modelId="{4A259EDF-7E2D-4A50-9B39-B56B0EE3A98E}" type="pres">
      <dgm:prSet presAssocID="{57C886DE-0A61-45F0-A875-E0ECC10C9132}" presName="rootComposite" presStyleCnt="0"/>
      <dgm:spPr/>
    </dgm:pt>
    <dgm:pt modelId="{8F9DBE0D-AF08-4D40-9267-EF0420EA214B}" type="pres">
      <dgm:prSet presAssocID="{57C886DE-0A61-45F0-A875-E0ECC10C9132}" presName="rootText" presStyleLbl="node1" presStyleIdx="1" presStyleCnt="4" custLinFactX="34931" custLinFactNeighborX="100000" custLinFactNeighborY="2646"/>
      <dgm:spPr/>
      <dgm:t>
        <a:bodyPr/>
        <a:lstStyle/>
        <a:p>
          <a:endParaRPr lang="en-US"/>
        </a:p>
      </dgm:t>
    </dgm:pt>
    <dgm:pt modelId="{43699108-9243-4F3B-B441-896B493979B0}" type="pres">
      <dgm:prSet presAssocID="{57C886DE-0A61-45F0-A875-E0ECC10C9132}" presName="rootConnector" presStyleLbl="node1" presStyleIdx="1" presStyleCnt="4"/>
      <dgm:spPr/>
      <dgm:t>
        <a:bodyPr/>
        <a:lstStyle/>
        <a:p>
          <a:endParaRPr lang="en-US"/>
        </a:p>
      </dgm:t>
    </dgm:pt>
    <dgm:pt modelId="{8A5BFAE6-76C5-42A5-BF84-97B16F7F0B1C}" type="pres">
      <dgm:prSet presAssocID="{57C886DE-0A61-45F0-A875-E0ECC10C9132}" presName="childShape" presStyleCnt="0"/>
      <dgm:spPr/>
    </dgm:pt>
    <dgm:pt modelId="{CAE5B651-5DDE-4A28-803C-1095165A93DC}" type="pres">
      <dgm:prSet presAssocID="{80EBE240-AC99-4F4A-A1C7-4E049BE766A4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C9BE6D58-1759-4E32-919C-595DDB4AD32B}" type="pres">
      <dgm:prSet presAssocID="{033C71AD-9DC2-444E-A56A-18FDE9A07D69}" presName="childText" presStyleLbl="bgAcc1" presStyleIdx="3" presStyleCnt="10" custLinFactX="68664" custLinFactNeighborX="100000" custLinFactNeighborY="2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BD2FD-FD9E-45B8-9FD5-1CF9DD9D8355}" type="pres">
      <dgm:prSet presAssocID="{FAD9A58F-810B-481E-AB69-77D9C80D18F9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B1A896F6-1052-420E-B5BD-37A31E66EDBE}" type="pres">
      <dgm:prSet presAssocID="{8247B784-2020-4732-88CD-06A5DE2479A0}" presName="childText" presStyleLbl="bgAcc1" presStyleIdx="4" presStyleCnt="10" custLinFactX="68664" custLinFactNeighborX="100000" custLinFactNeighborY="2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0B0C7-5494-4A5D-8FF7-21C2848BF622}" type="pres">
      <dgm:prSet presAssocID="{C9CF623C-709B-483F-92AE-43F2EA65CC34}" presName="root" presStyleCnt="0"/>
      <dgm:spPr/>
    </dgm:pt>
    <dgm:pt modelId="{78F14DAF-3813-4850-B23E-4F3AE3F68437}" type="pres">
      <dgm:prSet presAssocID="{C9CF623C-709B-483F-92AE-43F2EA65CC34}" presName="rootComposite" presStyleCnt="0"/>
      <dgm:spPr/>
    </dgm:pt>
    <dgm:pt modelId="{9E1A21BB-9E25-40F8-A8C1-9DFCDF35FDDA}" type="pres">
      <dgm:prSet presAssocID="{C9CF623C-709B-483F-92AE-43F2EA65CC34}" presName="rootText" presStyleLbl="node1" presStyleIdx="2" presStyleCnt="4" custLinFactX="32947" custLinFactNeighborX="100000" custLinFactNeighborY="-2646"/>
      <dgm:spPr/>
      <dgm:t>
        <a:bodyPr/>
        <a:lstStyle/>
        <a:p>
          <a:endParaRPr lang="en-US"/>
        </a:p>
      </dgm:t>
    </dgm:pt>
    <dgm:pt modelId="{C2B55156-611B-432B-B929-BF94EB57E9F1}" type="pres">
      <dgm:prSet presAssocID="{C9CF623C-709B-483F-92AE-43F2EA65CC34}" presName="rootConnector" presStyleLbl="node1" presStyleIdx="2" presStyleCnt="4"/>
      <dgm:spPr/>
      <dgm:t>
        <a:bodyPr/>
        <a:lstStyle/>
        <a:p>
          <a:endParaRPr lang="en-US"/>
        </a:p>
      </dgm:t>
    </dgm:pt>
    <dgm:pt modelId="{EEAB8D76-D23F-41BB-8168-9E289A3AAE21}" type="pres">
      <dgm:prSet presAssocID="{C9CF623C-709B-483F-92AE-43F2EA65CC34}" presName="childShape" presStyleCnt="0"/>
      <dgm:spPr/>
    </dgm:pt>
    <dgm:pt modelId="{210B11AD-38FD-4D1D-8E93-73283DABEAF7}" type="pres">
      <dgm:prSet presAssocID="{839AFC19-E54D-4B1A-9DB6-2AF02FA9D32E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84BE8879-03C3-4C31-96EA-41DC52A71B1D}" type="pres">
      <dgm:prSet presAssocID="{2D939281-F17D-4BAB-8281-43DEB971AFE2}" presName="childText" presStyleLbl="bgAcc1" presStyleIdx="5" presStyleCnt="10" custLinFactX="66184" custLinFactNeighborX="100000" custLinFactNeighborY="-2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4D270-64A6-40B3-926B-2061028C0D73}" type="pres">
      <dgm:prSet presAssocID="{EA42CE65-FF0B-4F4C-AD03-8739F98E1005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41F1BEAD-DBE8-4B5D-97CD-64A9B423F77F}" type="pres">
      <dgm:prSet presAssocID="{BEB64B67-663A-4212-8461-727EF92D7DF2}" presName="childText" presStyleLbl="bgAcc1" presStyleIdx="6" presStyleCnt="10" custLinFactX="66184" custLinFactNeighborX="100000" custLinFactNeighborY="-2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FA09E-202C-4755-9225-E4360754A04F}" type="pres">
      <dgm:prSet presAssocID="{3ACC98C8-FC7E-4A3F-972C-CFB07ACD2A8B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1CCADF34-FFFA-4752-B2C6-6A87BF30237E}" type="pres">
      <dgm:prSet presAssocID="{05C1C18B-76F1-498E-81CA-53E9DFDD56C2}" presName="childText" presStyleLbl="bgAcc1" presStyleIdx="7" presStyleCnt="10" custLinFactX="66184" custLinFactNeighborX="100000" custLinFactNeighborY="-2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741EC-8085-46D2-8AE4-01615B052738}" type="pres">
      <dgm:prSet presAssocID="{D03B0505-8479-4305-8A16-96719E65BC31}" presName="root" presStyleCnt="0"/>
      <dgm:spPr/>
    </dgm:pt>
    <dgm:pt modelId="{51686CEE-96FB-4985-8BCE-8B8E94ACB439}" type="pres">
      <dgm:prSet presAssocID="{D03B0505-8479-4305-8A16-96719E65BC31}" presName="rootComposite" presStyleCnt="0"/>
      <dgm:spPr/>
    </dgm:pt>
    <dgm:pt modelId="{E014529D-AD21-4E1B-BF70-46BD841C9465}" type="pres">
      <dgm:prSet presAssocID="{D03B0505-8479-4305-8A16-96719E65BC31}" presName="rootText" presStyleLbl="node1" presStyleIdx="3" presStyleCnt="4" custLinFactX="-152091" custLinFactNeighborX="-200000" custLinFactNeighborY="13111"/>
      <dgm:spPr/>
      <dgm:t>
        <a:bodyPr/>
        <a:lstStyle/>
        <a:p>
          <a:endParaRPr lang="en-US"/>
        </a:p>
      </dgm:t>
    </dgm:pt>
    <dgm:pt modelId="{577A9DCD-7487-41C9-A1DB-C0427705E1B8}" type="pres">
      <dgm:prSet presAssocID="{D03B0505-8479-4305-8A16-96719E65BC31}" presName="rootConnector" presStyleLbl="node1" presStyleIdx="3" presStyleCnt="4"/>
      <dgm:spPr/>
      <dgm:t>
        <a:bodyPr/>
        <a:lstStyle/>
        <a:p>
          <a:endParaRPr lang="en-US"/>
        </a:p>
      </dgm:t>
    </dgm:pt>
    <dgm:pt modelId="{9FE07E34-0D15-46FB-9DAC-70E00E5851A1}" type="pres">
      <dgm:prSet presAssocID="{D03B0505-8479-4305-8A16-96719E65BC31}" presName="childShape" presStyleCnt="0"/>
      <dgm:spPr/>
    </dgm:pt>
    <dgm:pt modelId="{631B40B7-2831-4AC5-B70E-A571FD9CEA71}" type="pres">
      <dgm:prSet presAssocID="{6F6DC477-2115-4D08-864C-8111B7176DC7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2810CD7A-B342-482B-9E37-1A9CA7AE0662}" type="pres">
      <dgm:prSet presAssocID="{2364BB9B-AF42-42C9-80D5-FE5DBC60F6F4}" presName="childText" presStyleLbl="bgAcc1" presStyleIdx="8" presStyleCnt="10" custLinFactX="-200000" custLinFactNeighborX="-238658" custLinFactNeighborY="5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1D1BC-EFDC-4C9D-96DC-789AA244943F}" type="pres">
      <dgm:prSet presAssocID="{5D2001C0-2A5A-46B5-B5AD-383FD7FBBAF6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AAEF4B43-9C12-4A80-A96A-412BF7DF0708}" type="pres">
      <dgm:prSet presAssocID="{CA8F17F0-3380-45F5-A29E-17B80F817A97}" presName="childText" presStyleLbl="bgAcc1" presStyleIdx="9" presStyleCnt="10" custLinFactX="-200000" custLinFactNeighborX="-238658" custLinFactNeighborY="-9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9B15F1-3FA2-4582-8E63-5D6F2915B1B8}" srcId="{87331889-91B4-406C-9397-918D1A366A26}" destId="{1CB46FE4-BF0F-49BC-B8D5-26D56047287D}" srcOrd="0" destOrd="0" parTransId="{F5F44293-52C7-4B01-A2BF-211D0010C480}" sibTransId="{07CC8D0C-D118-4B2F-892F-1149CD9B336C}"/>
    <dgm:cxn modelId="{9A084838-5CCA-4B39-A903-F39DE07F72F1}" srcId="{87331889-91B4-406C-9397-918D1A366A26}" destId="{D03B0505-8479-4305-8A16-96719E65BC31}" srcOrd="3" destOrd="0" parTransId="{923CD851-12D7-4311-9F21-DB57ED742A10}" sibTransId="{3EA4A1D4-1265-4A58-84CA-323D982D8538}"/>
    <dgm:cxn modelId="{40856D1D-A365-4ECD-AA11-45C99A6425F0}" type="presOf" srcId="{22A5D41E-FD0F-4AEA-8D0C-479A50D5DB04}" destId="{289FCCCB-DDB4-44FA-8D62-043B3A102FEC}" srcOrd="0" destOrd="0" presId="urn:microsoft.com/office/officeart/2005/8/layout/hierarchy3"/>
    <dgm:cxn modelId="{D52CF709-4E71-4588-877D-83019F19AE57}" type="presOf" srcId="{FAD9A58F-810B-481E-AB69-77D9C80D18F9}" destId="{878BD2FD-FD9E-45B8-9FD5-1CF9DD9D8355}" srcOrd="0" destOrd="0" presId="urn:microsoft.com/office/officeart/2005/8/layout/hierarchy3"/>
    <dgm:cxn modelId="{9640C63A-6936-4F0A-B91E-396FD3654C85}" type="presOf" srcId="{57C886DE-0A61-45F0-A875-E0ECC10C9132}" destId="{43699108-9243-4F3B-B441-896B493979B0}" srcOrd="1" destOrd="0" presId="urn:microsoft.com/office/officeart/2005/8/layout/hierarchy3"/>
    <dgm:cxn modelId="{C6C48D04-13A0-454D-B5DE-2CAAFC7F4752}" type="presOf" srcId="{839AFC19-E54D-4B1A-9DB6-2AF02FA9D32E}" destId="{210B11AD-38FD-4D1D-8E93-73283DABEAF7}" srcOrd="0" destOrd="0" presId="urn:microsoft.com/office/officeart/2005/8/layout/hierarchy3"/>
    <dgm:cxn modelId="{6CE1D68C-D409-4AE7-B2EB-8BFAFABB05EC}" srcId="{1CB46FE4-BF0F-49BC-B8D5-26D56047287D}" destId="{D1B71FC4-A7F4-47BC-8C6A-C50E1ED0FFB5}" srcOrd="0" destOrd="0" parTransId="{935824B3-780D-4E17-B2A0-78A790785013}" sibTransId="{8E7F6D13-6614-48FF-BB4B-84E49839010B}"/>
    <dgm:cxn modelId="{1392276C-0CAE-4C8D-A452-D17A8DF33D19}" srcId="{D03B0505-8479-4305-8A16-96719E65BC31}" destId="{CA8F17F0-3380-45F5-A29E-17B80F817A97}" srcOrd="1" destOrd="0" parTransId="{5D2001C0-2A5A-46B5-B5AD-383FD7FBBAF6}" sibTransId="{EE77FDF5-A525-435B-8034-B909FB4A348C}"/>
    <dgm:cxn modelId="{BC67E0C8-0B08-4354-941E-1EA83A5FC2E7}" type="presOf" srcId="{6F6DC477-2115-4D08-864C-8111B7176DC7}" destId="{631B40B7-2831-4AC5-B70E-A571FD9CEA71}" srcOrd="0" destOrd="0" presId="urn:microsoft.com/office/officeart/2005/8/layout/hierarchy3"/>
    <dgm:cxn modelId="{D88C4080-F38B-45EE-845B-1F8340AC5EF9}" type="presOf" srcId="{8ACA6B0D-122C-4BA3-B187-BF6B1F4F60AC}" destId="{BB455225-BDFA-4662-A3E2-D198899AF85C}" srcOrd="0" destOrd="0" presId="urn:microsoft.com/office/officeart/2005/8/layout/hierarchy3"/>
    <dgm:cxn modelId="{2609F2EB-DBF6-4D6B-8504-DC3977EFEFBB}" type="presOf" srcId="{CA8F17F0-3380-45F5-A29E-17B80F817A97}" destId="{AAEF4B43-9C12-4A80-A96A-412BF7DF0708}" srcOrd="0" destOrd="0" presId="urn:microsoft.com/office/officeart/2005/8/layout/hierarchy3"/>
    <dgm:cxn modelId="{89DF0035-C519-46B6-ACDD-0CA552F18DCE}" type="presOf" srcId="{5E182C93-78F5-4126-A82F-06BBA901FE59}" destId="{1879F6B2-DAC6-4C18-880A-BE74125C62E0}" srcOrd="0" destOrd="0" presId="urn:microsoft.com/office/officeart/2005/8/layout/hierarchy3"/>
    <dgm:cxn modelId="{5BA8D7BD-80B4-45F4-8001-132DA5EE615F}" type="presOf" srcId="{45F7898A-C376-4E2D-A4A1-A35ECED3151C}" destId="{18FC4D07-5E4E-4424-8E02-D208A4FAA53F}" srcOrd="0" destOrd="0" presId="urn:microsoft.com/office/officeart/2005/8/layout/hierarchy3"/>
    <dgm:cxn modelId="{2811B4D7-53A4-473C-A981-5422E2DA74A5}" type="presOf" srcId="{57C886DE-0A61-45F0-A875-E0ECC10C9132}" destId="{8F9DBE0D-AF08-4D40-9267-EF0420EA214B}" srcOrd="0" destOrd="0" presId="urn:microsoft.com/office/officeart/2005/8/layout/hierarchy3"/>
    <dgm:cxn modelId="{3CBB8970-12CE-4B8B-92A7-767DBF5E8D83}" type="presOf" srcId="{2364BB9B-AF42-42C9-80D5-FE5DBC60F6F4}" destId="{2810CD7A-B342-482B-9E37-1A9CA7AE0662}" srcOrd="0" destOrd="0" presId="urn:microsoft.com/office/officeart/2005/8/layout/hierarchy3"/>
    <dgm:cxn modelId="{EFB8DAE2-279C-45A3-8B3B-0110AF16F287}" type="presOf" srcId="{80EBE240-AC99-4F4A-A1C7-4E049BE766A4}" destId="{CAE5B651-5DDE-4A28-803C-1095165A93DC}" srcOrd="0" destOrd="0" presId="urn:microsoft.com/office/officeart/2005/8/layout/hierarchy3"/>
    <dgm:cxn modelId="{0AC4322B-B024-404B-84B2-EA5AB729137A}" srcId="{87331889-91B4-406C-9397-918D1A366A26}" destId="{57C886DE-0A61-45F0-A875-E0ECC10C9132}" srcOrd="1" destOrd="0" parTransId="{7A240AC3-3129-438A-8449-C36EB3089723}" sibTransId="{5C9419DC-9116-467F-91CF-96FD5B08CD75}"/>
    <dgm:cxn modelId="{36634495-B6E1-4A63-AD7C-86C0DCA097DA}" type="presOf" srcId="{5D2001C0-2A5A-46B5-B5AD-383FD7FBBAF6}" destId="{2751D1BC-EFDC-4C9D-96DC-789AA244943F}" srcOrd="0" destOrd="0" presId="urn:microsoft.com/office/officeart/2005/8/layout/hierarchy3"/>
    <dgm:cxn modelId="{F5C24DE7-A2A3-43A8-BF60-4E80B129C0F9}" srcId="{57C886DE-0A61-45F0-A875-E0ECC10C9132}" destId="{8247B784-2020-4732-88CD-06A5DE2479A0}" srcOrd="1" destOrd="0" parTransId="{FAD9A58F-810B-481E-AB69-77D9C80D18F9}" sibTransId="{008BFF00-C57D-459C-8D2F-CA92230F3110}"/>
    <dgm:cxn modelId="{22EDC63B-9891-4CDB-9FA8-5EC697C6EC72}" srcId="{57C886DE-0A61-45F0-A875-E0ECC10C9132}" destId="{033C71AD-9DC2-444E-A56A-18FDE9A07D69}" srcOrd="0" destOrd="0" parTransId="{80EBE240-AC99-4F4A-A1C7-4E049BE766A4}" sibTransId="{59C2E67C-7CF3-4CF8-8AF3-D85F45E47FC6}"/>
    <dgm:cxn modelId="{F887D947-D4B6-4D6D-9AA2-58CB43C479C5}" type="presOf" srcId="{C9CF623C-709B-483F-92AE-43F2EA65CC34}" destId="{9E1A21BB-9E25-40F8-A8C1-9DFCDF35FDDA}" srcOrd="0" destOrd="0" presId="urn:microsoft.com/office/officeart/2005/8/layout/hierarchy3"/>
    <dgm:cxn modelId="{0F7E1CDE-884E-41D5-ADFD-BCEED5AB500C}" type="presOf" srcId="{05C1C18B-76F1-498E-81CA-53E9DFDD56C2}" destId="{1CCADF34-FFFA-4752-B2C6-6A87BF30237E}" srcOrd="0" destOrd="0" presId="urn:microsoft.com/office/officeart/2005/8/layout/hierarchy3"/>
    <dgm:cxn modelId="{AD4CD4EA-7480-4FEC-8EC7-54B83FFBE213}" type="presOf" srcId="{935824B3-780D-4E17-B2A0-78A790785013}" destId="{41CCC6EE-7818-40E8-9AA6-C19CB2252A9F}" srcOrd="0" destOrd="0" presId="urn:microsoft.com/office/officeart/2005/8/layout/hierarchy3"/>
    <dgm:cxn modelId="{71A6E59C-898D-41F5-A8C2-CFBB94F4D95D}" type="presOf" srcId="{1CB46FE4-BF0F-49BC-B8D5-26D56047287D}" destId="{F5D452A3-E397-4925-80C5-9CA7F8412B3C}" srcOrd="1" destOrd="0" presId="urn:microsoft.com/office/officeart/2005/8/layout/hierarchy3"/>
    <dgm:cxn modelId="{610275B6-D76E-49B0-88CE-D24367D2FA16}" srcId="{C9CF623C-709B-483F-92AE-43F2EA65CC34}" destId="{2D939281-F17D-4BAB-8281-43DEB971AFE2}" srcOrd="0" destOrd="0" parTransId="{839AFC19-E54D-4B1A-9DB6-2AF02FA9D32E}" sibTransId="{83FC0264-6EA8-4DBE-80F8-C987448B3834}"/>
    <dgm:cxn modelId="{8EE29FCB-CC2F-4B4C-B581-1070F2B2AC01}" type="presOf" srcId="{BEB64B67-663A-4212-8461-727EF92D7DF2}" destId="{41F1BEAD-DBE8-4B5D-97CD-64A9B423F77F}" srcOrd="0" destOrd="0" presId="urn:microsoft.com/office/officeart/2005/8/layout/hierarchy3"/>
    <dgm:cxn modelId="{EBDE9F41-08E7-4E08-B0E5-0758076D26BC}" type="presOf" srcId="{D03B0505-8479-4305-8A16-96719E65BC31}" destId="{577A9DCD-7487-41C9-A1DB-C0427705E1B8}" srcOrd="1" destOrd="0" presId="urn:microsoft.com/office/officeart/2005/8/layout/hierarchy3"/>
    <dgm:cxn modelId="{A4B49FEE-5B89-4411-AAE6-1FDCBF76538B}" type="presOf" srcId="{033C71AD-9DC2-444E-A56A-18FDE9A07D69}" destId="{C9BE6D58-1759-4E32-919C-595DDB4AD32B}" srcOrd="0" destOrd="0" presId="urn:microsoft.com/office/officeart/2005/8/layout/hierarchy3"/>
    <dgm:cxn modelId="{AA45A812-F41B-4889-B0D5-4CEE7B162F49}" type="presOf" srcId="{87331889-91B4-406C-9397-918D1A366A26}" destId="{B6779D97-88C4-4DE0-B2E3-282AF43BE534}" srcOrd="0" destOrd="0" presId="urn:microsoft.com/office/officeart/2005/8/layout/hierarchy3"/>
    <dgm:cxn modelId="{88C29991-A216-4991-9CAC-046E0F85526A}" srcId="{1CB46FE4-BF0F-49BC-B8D5-26D56047287D}" destId="{5E182C93-78F5-4126-A82F-06BBA901FE59}" srcOrd="2" destOrd="0" parTransId="{22A5D41E-FD0F-4AEA-8D0C-479A50D5DB04}" sibTransId="{9D7B6F02-547B-40DD-8335-10CCF2EF4D10}"/>
    <dgm:cxn modelId="{8E056077-D82E-428E-8CA2-3B89CD861FDC}" type="presOf" srcId="{3ACC98C8-FC7E-4A3F-972C-CFB07ACD2A8B}" destId="{BC4FA09E-202C-4755-9225-E4360754A04F}" srcOrd="0" destOrd="0" presId="urn:microsoft.com/office/officeart/2005/8/layout/hierarchy3"/>
    <dgm:cxn modelId="{323AE92D-7EE2-44C0-AD93-51157ED70A01}" type="presOf" srcId="{EA42CE65-FF0B-4F4C-AD03-8739F98E1005}" destId="{F3E4D270-64A6-40B3-926B-2061028C0D73}" srcOrd="0" destOrd="0" presId="urn:microsoft.com/office/officeart/2005/8/layout/hierarchy3"/>
    <dgm:cxn modelId="{9046DF5E-55C3-48F4-997E-EFAD88863CA0}" type="presOf" srcId="{D1B71FC4-A7F4-47BC-8C6A-C50E1ED0FFB5}" destId="{65FFFCF6-7849-4C05-9D83-6E0C767D7305}" srcOrd="0" destOrd="0" presId="urn:microsoft.com/office/officeart/2005/8/layout/hierarchy3"/>
    <dgm:cxn modelId="{598AE72B-B362-491D-993E-DBBC5CAFC32F}" srcId="{1CB46FE4-BF0F-49BC-B8D5-26D56047287D}" destId="{8ACA6B0D-122C-4BA3-B187-BF6B1F4F60AC}" srcOrd="1" destOrd="0" parTransId="{45F7898A-C376-4E2D-A4A1-A35ECED3151C}" sibTransId="{D357D49A-87DA-441C-A809-A378D70B7C18}"/>
    <dgm:cxn modelId="{6AA5D954-14BC-4696-8EF7-8F7702584E67}" type="presOf" srcId="{1CB46FE4-BF0F-49BC-B8D5-26D56047287D}" destId="{1EC7312B-2A82-4187-813F-A48FAE21F376}" srcOrd="0" destOrd="0" presId="urn:microsoft.com/office/officeart/2005/8/layout/hierarchy3"/>
    <dgm:cxn modelId="{CBA5D6E0-BC51-4689-9325-A7481E18B6FA}" type="presOf" srcId="{C9CF623C-709B-483F-92AE-43F2EA65CC34}" destId="{C2B55156-611B-432B-B929-BF94EB57E9F1}" srcOrd="1" destOrd="0" presId="urn:microsoft.com/office/officeart/2005/8/layout/hierarchy3"/>
    <dgm:cxn modelId="{4AA7F214-8C6B-4E91-A940-0627400A7198}" type="presOf" srcId="{2D939281-F17D-4BAB-8281-43DEB971AFE2}" destId="{84BE8879-03C3-4C31-96EA-41DC52A71B1D}" srcOrd="0" destOrd="0" presId="urn:microsoft.com/office/officeart/2005/8/layout/hierarchy3"/>
    <dgm:cxn modelId="{3D0095EC-1203-4D72-AE8C-47BBB4BA64CA}" srcId="{87331889-91B4-406C-9397-918D1A366A26}" destId="{C9CF623C-709B-483F-92AE-43F2EA65CC34}" srcOrd="2" destOrd="0" parTransId="{6273C53B-972C-4DE8-875F-9858B1C29F2F}" sibTransId="{C6709C59-9F81-4462-996C-8E801CB1CBFC}"/>
    <dgm:cxn modelId="{99965BF5-DBEF-472E-92F0-6DBF9B50CE08}" srcId="{C9CF623C-709B-483F-92AE-43F2EA65CC34}" destId="{BEB64B67-663A-4212-8461-727EF92D7DF2}" srcOrd="1" destOrd="0" parTransId="{EA42CE65-FF0B-4F4C-AD03-8739F98E1005}" sibTransId="{5B0913F3-1010-42C0-B4CF-15F982429883}"/>
    <dgm:cxn modelId="{CE65064A-DD06-424C-BE8A-592A4BDDF5D6}" type="presOf" srcId="{D03B0505-8479-4305-8A16-96719E65BC31}" destId="{E014529D-AD21-4E1B-BF70-46BD841C9465}" srcOrd="0" destOrd="0" presId="urn:microsoft.com/office/officeart/2005/8/layout/hierarchy3"/>
    <dgm:cxn modelId="{964F5ECE-A703-442C-A5E8-DEBC4A33485F}" srcId="{C9CF623C-709B-483F-92AE-43F2EA65CC34}" destId="{05C1C18B-76F1-498E-81CA-53E9DFDD56C2}" srcOrd="2" destOrd="0" parTransId="{3ACC98C8-FC7E-4A3F-972C-CFB07ACD2A8B}" sibTransId="{3EB4FED6-7FE4-4397-AE4C-82BD333B9353}"/>
    <dgm:cxn modelId="{FC4EE460-9808-41EC-8172-877D49A798E9}" type="presOf" srcId="{8247B784-2020-4732-88CD-06A5DE2479A0}" destId="{B1A896F6-1052-420E-B5BD-37A31E66EDBE}" srcOrd="0" destOrd="0" presId="urn:microsoft.com/office/officeart/2005/8/layout/hierarchy3"/>
    <dgm:cxn modelId="{48DDF97E-7B2E-4A1C-8F94-916993EA1A80}" srcId="{D03B0505-8479-4305-8A16-96719E65BC31}" destId="{2364BB9B-AF42-42C9-80D5-FE5DBC60F6F4}" srcOrd="0" destOrd="0" parTransId="{6F6DC477-2115-4D08-864C-8111B7176DC7}" sibTransId="{D12DC896-E187-48E1-9AF1-2A1CD9A976E1}"/>
    <dgm:cxn modelId="{D6923F9D-D07C-49C8-B6C7-006451E29590}" type="presParOf" srcId="{B6779D97-88C4-4DE0-B2E3-282AF43BE534}" destId="{76C24DD5-1816-4414-9B94-9AF3E43B7750}" srcOrd="0" destOrd="0" presId="urn:microsoft.com/office/officeart/2005/8/layout/hierarchy3"/>
    <dgm:cxn modelId="{E2823EEE-4A93-48FD-9503-8AFF56CDE66A}" type="presParOf" srcId="{76C24DD5-1816-4414-9B94-9AF3E43B7750}" destId="{EE6BA9F8-7BE0-42BD-8089-5C8B69DCD275}" srcOrd="0" destOrd="0" presId="urn:microsoft.com/office/officeart/2005/8/layout/hierarchy3"/>
    <dgm:cxn modelId="{3CE90ED8-D4AC-4B80-A9B2-EB79724951C5}" type="presParOf" srcId="{EE6BA9F8-7BE0-42BD-8089-5C8B69DCD275}" destId="{1EC7312B-2A82-4187-813F-A48FAE21F376}" srcOrd="0" destOrd="0" presId="urn:microsoft.com/office/officeart/2005/8/layout/hierarchy3"/>
    <dgm:cxn modelId="{EB65AF59-6A8C-4034-B163-FC430725DF55}" type="presParOf" srcId="{EE6BA9F8-7BE0-42BD-8089-5C8B69DCD275}" destId="{F5D452A3-E397-4925-80C5-9CA7F8412B3C}" srcOrd="1" destOrd="0" presId="urn:microsoft.com/office/officeart/2005/8/layout/hierarchy3"/>
    <dgm:cxn modelId="{BC9F4759-6EE4-401B-8599-EAFB6A9862D8}" type="presParOf" srcId="{76C24DD5-1816-4414-9B94-9AF3E43B7750}" destId="{CDED0876-BACE-443D-922C-83045E5103FE}" srcOrd="1" destOrd="0" presId="urn:microsoft.com/office/officeart/2005/8/layout/hierarchy3"/>
    <dgm:cxn modelId="{34CFEBBE-17CB-4E33-A364-A50A2253B880}" type="presParOf" srcId="{CDED0876-BACE-443D-922C-83045E5103FE}" destId="{41CCC6EE-7818-40E8-9AA6-C19CB2252A9F}" srcOrd="0" destOrd="0" presId="urn:microsoft.com/office/officeart/2005/8/layout/hierarchy3"/>
    <dgm:cxn modelId="{5A813B2E-04D8-4ABF-B9FD-E44BB7FCBF40}" type="presParOf" srcId="{CDED0876-BACE-443D-922C-83045E5103FE}" destId="{65FFFCF6-7849-4C05-9D83-6E0C767D7305}" srcOrd="1" destOrd="0" presId="urn:microsoft.com/office/officeart/2005/8/layout/hierarchy3"/>
    <dgm:cxn modelId="{9295F886-4687-4994-84F4-B2796131915F}" type="presParOf" srcId="{CDED0876-BACE-443D-922C-83045E5103FE}" destId="{18FC4D07-5E4E-4424-8E02-D208A4FAA53F}" srcOrd="2" destOrd="0" presId="urn:microsoft.com/office/officeart/2005/8/layout/hierarchy3"/>
    <dgm:cxn modelId="{33247246-7890-4A1E-ACEA-53E3DB086710}" type="presParOf" srcId="{CDED0876-BACE-443D-922C-83045E5103FE}" destId="{BB455225-BDFA-4662-A3E2-D198899AF85C}" srcOrd="3" destOrd="0" presId="urn:microsoft.com/office/officeart/2005/8/layout/hierarchy3"/>
    <dgm:cxn modelId="{E93720D5-7AB3-4E6C-B134-4DFC8D12D87E}" type="presParOf" srcId="{CDED0876-BACE-443D-922C-83045E5103FE}" destId="{289FCCCB-DDB4-44FA-8D62-043B3A102FEC}" srcOrd="4" destOrd="0" presId="urn:microsoft.com/office/officeart/2005/8/layout/hierarchy3"/>
    <dgm:cxn modelId="{B483E0E6-C1D3-461B-80BE-B6E2C25058C1}" type="presParOf" srcId="{CDED0876-BACE-443D-922C-83045E5103FE}" destId="{1879F6B2-DAC6-4C18-880A-BE74125C62E0}" srcOrd="5" destOrd="0" presId="urn:microsoft.com/office/officeart/2005/8/layout/hierarchy3"/>
    <dgm:cxn modelId="{78697A2C-8428-4433-B646-55323420EDCD}" type="presParOf" srcId="{B6779D97-88C4-4DE0-B2E3-282AF43BE534}" destId="{36AA0EC6-8F76-4155-91FC-FE1AEC813BCE}" srcOrd="1" destOrd="0" presId="urn:microsoft.com/office/officeart/2005/8/layout/hierarchy3"/>
    <dgm:cxn modelId="{4B5714AD-CA26-4C80-9E2F-98A247362573}" type="presParOf" srcId="{36AA0EC6-8F76-4155-91FC-FE1AEC813BCE}" destId="{4A259EDF-7E2D-4A50-9B39-B56B0EE3A98E}" srcOrd="0" destOrd="0" presId="urn:microsoft.com/office/officeart/2005/8/layout/hierarchy3"/>
    <dgm:cxn modelId="{3739890C-03C0-446D-9188-C2121BD7F77B}" type="presParOf" srcId="{4A259EDF-7E2D-4A50-9B39-B56B0EE3A98E}" destId="{8F9DBE0D-AF08-4D40-9267-EF0420EA214B}" srcOrd="0" destOrd="0" presId="urn:microsoft.com/office/officeart/2005/8/layout/hierarchy3"/>
    <dgm:cxn modelId="{00382B40-9650-41E7-832D-8C6A57EFD87F}" type="presParOf" srcId="{4A259EDF-7E2D-4A50-9B39-B56B0EE3A98E}" destId="{43699108-9243-4F3B-B441-896B493979B0}" srcOrd="1" destOrd="0" presId="urn:microsoft.com/office/officeart/2005/8/layout/hierarchy3"/>
    <dgm:cxn modelId="{3CC8516F-D8B4-402C-B835-AB3B0D215E6E}" type="presParOf" srcId="{36AA0EC6-8F76-4155-91FC-FE1AEC813BCE}" destId="{8A5BFAE6-76C5-42A5-BF84-97B16F7F0B1C}" srcOrd="1" destOrd="0" presId="urn:microsoft.com/office/officeart/2005/8/layout/hierarchy3"/>
    <dgm:cxn modelId="{0B1CA497-C918-4318-956C-292D8E024196}" type="presParOf" srcId="{8A5BFAE6-76C5-42A5-BF84-97B16F7F0B1C}" destId="{CAE5B651-5DDE-4A28-803C-1095165A93DC}" srcOrd="0" destOrd="0" presId="urn:microsoft.com/office/officeart/2005/8/layout/hierarchy3"/>
    <dgm:cxn modelId="{6D966F64-E8EC-4F35-9202-23AAB414E19B}" type="presParOf" srcId="{8A5BFAE6-76C5-42A5-BF84-97B16F7F0B1C}" destId="{C9BE6D58-1759-4E32-919C-595DDB4AD32B}" srcOrd="1" destOrd="0" presId="urn:microsoft.com/office/officeart/2005/8/layout/hierarchy3"/>
    <dgm:cxn modelId="{56D370B9-8E0A-4253-8CDE-6CFAC384CCE2}" type="presParOf" srcId="{8A5BFAE6-76C5-42A5-BF84-97B16F7F0B1C}" destId="{878BD2FD-FD9E-45B8-9FD5-1CF9DD9D8355}" srcOrd="2" destOrd="0" presId="urn:microsoft.com/office/officeart/2005/8/layout/hierarchy3"/>
    <dgm:cxn modelId="{28E1035E-8372-424F-B196-8563C3B16CD6}" type="presParOf" srcId="{8A5BFAE6-76C5-42A5-BF84-97B16F7F0B1C}" destId="{B1A896F6-1052-420E-B5BD-37A31E66EDBE}" srcOrd="3" destOrd="0" presId="urn:microsoft.com/office/officeart/2005/8/layout/hierarchy3"/>
    <dgm:cxn modelId="{4F849E4F-3880-418F-8DB9-93E95C0704FA}" type="presParOf" srcId="{B6779D97-88C4-4DE0-B2E3-282AF43BE534}" destId="{2A70B0C7-5494-4A5D-8FF7-21C2848BF622}" srcOrd="2" destOrd="0" presId="urn:microsoft.com/office/officeart/2005/8/layout/hierarchy3"/>
    <dgm:cxn modelId="{2C8EBF9C-018F-4DD5-BDDA-BFB9E400BF35}" type="presParOf" srcId="{2A70B0C7-5494-4A5D-8FF7-21C2848BF622}" destId="{78F14DAF-3813-4850-B23E-4F3AE3F68437}" srcOrd="0" destOrd="0" presId="urn:microsoft.com/office/officeart/2005/8/layout/hierarchy3"/>
    <dgm:cxn modelId="{5C867581-DB49-42BE-B261-BE8C86DB87AD}" type="presParOf" srcId="{78F14DAF-3813-4850-B23E-4F3AE3F68437}" destId="{9E1A21BB-9E25-40F8-A8C1-9DFCDF35FDDA}" srcOrd="0" destOrd="0" presId="urn:microsoft.com/office/officeart/2005/8/layout/hierarchy3"/>
    <dgm:cxn modelId="{040F32CC-5789-4CB0-A7B3-EA531A442921}" type="presParOf" srcId="{78F14DAF-3813-4850-B23E-4F3AE3F68437}" destId="{C2B55156-611B-432B-B929-BF94EB57E9F1}" srcOrd="1" destOrd="0" presId="urn:microsoft.com/office/officeart/2005/8/layout/hierarchy3"/>
    <dgm:cxn modelId="{CA3D0A28-56D1-4823-ACA5-76A58C69B8FA}" type="presParOf" srcId="{2A70B0C7-5494-4A5D-8FF7-21C2848BF622}" destId="{EEAB8D76-D23F-41BB-8168-9E289A3AAE21}" srcOrd="1" destOrd="0" presId="urn:microsoft.com/office/officeart/2005/8/layout/hierarchy3"/>
    <dgm:cxn modelId="{7E9BBA7D-E027-45B6-BC35-01D6E071B805}" type="presParOf" srcId="{EEAB8D76-D23F-41BB-8168-9E289A3AAE21}" destId="{210B11AD-38FD-4D1D-8E93-73283DABEAF7}" srcOrd="0" destOrd="0" presId="urn:microsoft.com/office/officeart/2005/8/layout/hierarchy3"/>
    <dgm:cxn modelId="{E5F1E8F7-3DC9-4B9A-AE92-7A8541C97248}" type="presParOf" srcId="{EEAB8D76-D23F-41BB-8168-9E289A3AAE21}" destId="{84BE8879-03C3-4C31-96EA-41DC52A71B1D}" srcOrd="1" destOrd="0" presId="urn:microsoft.com/office/officeart/2005/8/layout/hierarchy3"/>
    <dgm:cxn modelId="{F3A0D69E-0D0A-4A09-A39A-FEF1254D6E88}" type="presParOf" srcId="{EEAB8D76-D23F-41BB-8168-9E289A3AAE21}" destId="{F3E4D270-64A6-40B3-926B-2061028C0D73}" srcOrd="2" destOrd="0" presId="urn:microsoft.com/office/officeart/2005/8/layout/hierarchy3"/>
    <dgm:cxn modelId="{1457279F-B90B-4C0C-A2C6-91A1BB97B832}" type="presParOf" srcId="{EEAB8D76-D23F-41BB-8168-9E289A3AAE21}" destId="{41F1BEAD-DBE8-4B5D-97CD-64A9B423F77F}" srcOrd="3" destOrd="0" presId="urn:microsoft.com/office/officeart/2005/8/layout/hierarchy3"/>
    <dgm:cxn modelId="{743C4D22-7501-48C5-A6E8-913DD2249451}" type="presParOf" srcId="{EEAB8D76-D23F-41BB-8168-9E289A3AAE21}" destId="{BC4FA09E-202C-4755-9225-E4360754A04F}" srcOrd="4" destOrd="0" presId="urn:microsoft.com/office/officeart/2005/8/layout/hierarchy3"/>
    <dgm:cxn modelId="{91AF0FE5-F245-4014-956D-1017435C89F3}" type="presParOf" srcId="{EEAB8D76-D23F-41BB-8168-9E289A3AAE21}" destId="{1CCADF34-FFFA-4752-B2C6-6A87BF30237E}" srcOrd="5" destOrd="0" presId="urn:microsoft.com/office/officeart/2005/8/layout/hierarchy3"/>
    <dgm:cxn modelId="{C18656AE-88B2-4BA3-BA04-40373D2A6A7D}" type="presParOf" srcId="{B6779D97-88C4-4DE0-B2E3-282AF43BE534}" destId="{A28741EC-8085-46D2-8AE4-01615B052738}" srcOrd="3" destOrd="0" presId="urn:microsoft.com/office/officeart/2005/8/layout/hierarchy3"/>
    <dgm:cxn modelId="{F6376B5D-2282-4B88-B9FF-66B189AF3ADE}" type="presParOf" srcId="{A28741EC-8085-46D2-8AE4-01615B052738}" destId="{51686CEE-96FB-4985-8BCE-8B8E94ACB439}" srcOrd="0" destOrd="0" presId="urn:microsoft.com/office/officeart/2005/8/layout/hierarchy3"/>
    <dgm:cxn modelId="{6B8BD412-3EFB-4D22-88D1-FC9CF9B0B79F}" type="presParOf" srcId="{51686CEE-96FB-4985-8BCE-8B8E94ACB439}" destId="{E014529D-AD21-4E1B-BF70-46BD841C9465}" srcOrd="0" destOrd="0" presId="urn:microsoft.com/office/officeart/2005/8/layout/hierarchy3"/>
    <dgm:cxn modelId="{B92D4F29-DB8A-495B-AAD2-48D769FA23FB}" type="presParOf" srcId="{51686CEE-96FB-4985-8BCE-8B8E94ACB439}" destId="{577A9DCD-7487-41C9-A1DB-C0427705E1B8}" srcOrd="1" destOrd="0" presId="urn:microsoft.com/office/officeart/2005/8/layout/hierarchy3"/>
    <dgm:cxn modelId="{0B4552A1-0811-4A89-ABCE-FA0825779A99}" type="presParOf" srcId="{A28741EC-8085-46D2-8AE4-01615B052738}" destId="{9FE07E34-0D15-46FB-9DAC-70E00E5851A1}" srcOrd="1" destOrd="0" presId="urn:microsoft.com/office/officeart/2005/8/layout/hierarchy3"/>
    <dgm:cxn modelId="{A425B030-B501-4D70-98BA-75C799E0D008}" type="presParOf" srcId="{9FE07E34-0D15-46FB-9DAC-70E00E5851A1}" destId="{631B40B7-2831-4AC5-B70E-A571FD9CEA71}" srcOrd="0" destOrd="0" presId="urn:microsoft.com/office/officeart/2005/8/layout/hierarchy3"/>
    <dgm:cxn modelId="{49993853-FD89-4C84-B526-3E935F13E88C}" type="presParOf" srcId="{9FE07E34-0D15-46FB-9DAC-70E00E5851A1}" destId="{2810CD7A-B342-482B-9E37-1A9CA7AE0662}" srcOrd="1" destOrd="0" presId="urn:microsoft.com/office/officeart/2005/8/layout/hierarchy3"/>
    <dgm:cxn modelId="{6B01B833-639C-487D-A6C0-434C65F19093}" type="presParOf" srcId="{9FE07E34-0D15-46FB-9DAC-70E00E5851A1}" destId="{2751D1BC-EFDC-4C9D-96DC-789AA244943F}" srcOrd="2" destOrd="0" presId="urn:microsoft.com/office/officeart/2005/8/layout/hierarchy3"/>
    <dgm:cxn modelId="{4BB90DE9-415F-4505-9D24-1A94A46F06D0}" type="presParOf" srcId="{9FE07E34-0D15-46FB-9DAC-70E00E5851A1}" destId="{AAEF4B43-9C12-4A80-A96A-412BF7DF070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CEED5-5E65-4434-84CB-C849FBECE7F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10EB3-7C18-4495-A567-9FC8F22A57EA}">
      <dgm:prSet phldrT="[Text]"/>
      <dgm:spPr/>
      <dgm:t>
        <a:bodyPr/>
        <a:lstStyle/>
        <a:p>
          <a:r>
            <a:rPr lang="en-US" dirty="0" smtClean="0"/>
            <a:t>Survey Creation</a:t>
          </a:r>
          <a:endParaRPr lang="en-US" dirty="0"/>
        </a:p>
      </dgm:t>
    </dgm:pt>
    <dgm:pt modelId="{19C3413C-BB44-45A9-AC99-93A9D7BCF29E}" type="parTrans" cxnId="{231B1EA1-FEA0-46F8-B28D-8803B9321982}">
      <dgm:prSet/>
      <dgm:spPr/>
      <dgm:t>
        <a:bodyPr/>
        <a:lstStyle/>
        <a:p>
          <a:endParaRPr lang="en-US"/>
        </a:p>
      </dgm:t>
    </dgm:pt>
    <dgm:pt modelId="{A12DA5F6-2514-4DF5-AE68-2D720AB94BCC}" type="sibTrans" cxnId="{231B1EA1-FEA0-46F8-B28D-8803B9321982}">
      <dgm:prSet/>
      <dgm:spPr/>
      <dgm:t>
        <a:bodyPr/>
        <a:lstStyle/>
        <a:p>
          <a:endParaRPr lang="en-US"/>
        </a:p>
      </dgm:t>
    </dgm:pt>
    <dgm:pt modelId="{4D0910AB-81B1-4878-AFA8-CEF806403AB4}" type="pres">
      <dgm:prSet presAssocID="{BCBCEED5-5E65-4434-84CB-C849FBECE7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F38CA6-85AA-4DC7-8185-79E20051CB14}" type="pres">
      <dgm:prSet presAssocID="{D7510EB3-7C18-4495-A567-9FC8F22A57EA}" presName="vertOne" presStyleCnt="0"/>
      <dgm:spPr/>
    </dgm:pt>
    <dgm:pt modelId="{1B196F4B-1ED5-418C-A0B0-065CCE9A0DDF}" type="pres">
      <dgm:prSet presAssocID="{D7510EB3-7C18-4495-A567-9FC8F22A57EA}" presName="txOne" presStyleLbl="node0" presStyleIdx="0" presStyleCnt="1" custLinFactNeighborX="-501" custLinFactNeighborY="36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CC21A-FB94-46A4-8668-E3734D2D6D7B}" type="pres">
      <dgm:prSet presAssocID="{D7510EB3-7C18-4495-A567-9FC8F22A57EA}" presName="horzOne" presStyleCnt="0"/>
      <dgm:spPr/>
    </dgm:pt>
  </dgm:ptLst>
  <dgm:cxnLst>
    <dgm:cxn modelId="{9A6FB6AF-9890-42D4-B2A7-3871249EFA4E}" type="presOf" srcId="{BCBCEED5-5E65-4434-84CB-C849FBECE7FE}" destId="{4D0910AB-81B1-4878-AFA8-CEF806403AB4}" srcOrd="0" destOrd="0" presId="urn:microsoft.com/office/officeart/2005/8/layout/hierarchy4"/>
    <dgm:cxn modelId="{2E664B33-A0A4-4923-8552-AE261175F64C}" type="presOf" srcId="{D7510EB3-7C18-4495-A567-9FC8F22A57EA}" destId="{1B196F4B-1ED5-418C-A0B0-065CCE9A0DDF}" srcOrd="0" destOrd="0" presId="urn:microsoft.com/office/officeart/2005/8/layout/hierarchy4"/>
    <dgm:cxn modelId="{231B1EA1-FEA0-46F8-B28D-8803B9321982}" srcId="{BCBCEED5-5E65-4434-84CB-C849FBECE7FE}" destId="{D7510EB3-7C18-4495-A567-9FC8F22A57EA}" srcOrd="0" destOrd="0" parTransId="{19C3413C-BB44-45A9-AC99-93A9D7BCF29E}" sibTransId="{A12DA5F6-2514-4DF5-AE68-2D720AB94BCC}"/>
    <dgm:cxn modelId="{FD16F671-0EC2-42A4-97B1-F7475D3F7640}" type="presParOf" srcId="{4D0910AB-81B1-4878-AFA8-CEF806403AB4}" destId="{99F38CA6-85AA-4DC7-8185-79E20051CB14}" srcOrd="0" destOrd="0" presId="urn:microsoft.com/office/officeart/2005/8/layout/hierarchy4"/>
    <dgm:cxn modelId="{493697D4-869F-46F2-A686-2527CC16167E}" type="presParOf" srcId="{99F38CA6-85AA-4DC7-8185-79E20051CB14}" destId="{1B196F4B-1ED5-418C-A0B0-065CCE9A0DDF}" srcOrd="0" destOrd="0" presId="urn:microsoft.com/office/officeart/2005/8/layout/hierarchy4"/>
    <dgm:cxn modelId="{E693A3B2-1E5D-49CE-8F80-1FEB84B6087E}" type="presParOf" srcId="{99F38CA6-85AA-4DC7-8185-79E20051CB14}" destId="{9ACCC21A-FB94-46A4-8668-E3734D2D6D7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71C549-6F4E-4F7D-87CE-9FCB7A36A33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FCC25-998F-41C1-B60E-D3E2953F5F43}">
      <dgm:prSet phldrT="[Text]"/>
      <dgm:spPr/>
      <dgm:t>
        <a:bodyPr/>
        <a:lstStyle/>
        <a:p>
          <a:r>
            <a:rPr lang="en-US" dirty="0" smtClean="0"/>
            <a:t>Feb </a:t>
          </a:r>
          <a:r>
            <a:rPr lang="en-US" dirty="0" smtClean="0"/>
            <a:t>19 – </a:t>
          </a:r>
          <a:r>
            <a:rPr lang="en-US" dirty="0" smtClean="0"/>
            <a:t>Mar </a:t>
          </a:r>
          <a:r>
            <a:rPr lang="en-US" dirty="0" smtClean="0"/>
            <a:t>25</a:t>
          </a:r>
          <a:endParaRPr lang="en-US" dirty="0"/>
        </a:p>
      </dgm:t>
    </dgm:pt>
    <dgm:pt modelId="{0ED3E007-B737-44B8-B610-7AA739B49452}" type="parTrans" cxnId="{9D05C2A2-6869-408D-B08D-476ABC282DB0}">
      <dgm:prSet/>
      <dgm:spPr/>
      <dgm:t>
        <a:bodyPr/>
        <a:lstStyle/>
        <a:p>
          <a:endParaRPr lang="en-US"/>
        </a:p>
      </dgm:t>
    </dgm:pt>
    <dgm:pt modelId="{9D7C6185-2294-4B7D-9A2D-6FD2C14E8891}" type="sibTrans" cxnId="{9D05C2A2-6869-408D-B08D-476ABC282DB0}">
      <dgm:prSet/>
      <dgm:spPr/>
      <dgm:t>
        <a:bodyPr/>
        <a:lstStyle/>
        <a:p>
          <a:endParaRPr lang="en-US"/>
        </a:p>
      </dgm:t>
    </dgm:pt>
    <dgm:pt modelId="{60748CE7-C7F6-4B72-81D4-6C8F9A8122BF}">
      <dgm:prSet phldrT="[Text]" custT="1"/>
      <dgm:spPr/>
      <dgm:t>
        <a:bodyPr/>
        <a:lstStyle/>
        <a:p>
          <a:r>
            <a:rPr lang="en-US" sz="1600" i="0" dirty="0" smtClean="0"/>
            <a:t>Form the team</a:t>
          </a:r>
          <a:endParaRPr lang="en-US" sz="1600" dirty="0"/>
        </a:p>
      </dgm:t>
    </dgm:pt>
    <dgm:pt modelId="{C4C1ED7B-19AA-44FD-9672-7AE2EA660452}" type="parTrans" cxnId="{B53BD541-768C-4142-87EE-A06069313954}">
      <dgm:prSet/>
      <dgm:spPr/>
      <dgm:t>
        <a:bodyPr/>
        <a:lstStyle/>
        <a:p>
          <a:endParaRPr lang="en-US"/>
        </a:p>
      </dgm:t>
    </dgm:pt>
    <dgm:pt modelId="{1A127828-91BA-47A1-BB0B-45B4E4DB5A9E}" type="sibTrans" cxnId="{B53BD541-768C-4142-87EE-A06069313954}">
      <dgm:prSet/>
      <dgm:spPr/>
      <dgm:t>
        <a:bodyPr/>
        <a:lstStyle/>
        <a:p>
          <a:endParaRPr lang="en-US"/>
        </a:p>
      </dgm:t>
    </dgm:pt>
    <dgm:pt modelId="{B8260354-AF8D-428E-B6FF-EADA02A6A0A1}">
      <dgm:prSet phldrT="[Text]"/>
      <dgm:spPr/>
      <dgm:t>
        <a:bodyPr/>
        <a:lstStyle/>
        <a:p>
          <a:r>
            <a:rPr lang="en-US" dirty="0" smtClean="0"/>
            <a:t>March 26 – April </a:t>
          </a:r>
          <a:r>
            <a:rPr lang="en-US" dirty="0" smtClean="0"/>
            <a:t>12</a:t>
          </a:r>
          <a:endParaRPr lang="en-US" dirty="0"/>
        </a:p>
      </dgm:t>
    </dgm:pt>
    <dgm:pt modelId="{7A358DE0-5954-4CC4-B81F-772A502609A6}" type="parTrans" cxnId="{053283A3-8118-44D4-880D-35F1A7C3233C}">
      <dgm:prSet/>
      <dgm:spPr/>
      <dgm:t>
        <a:bodyPr/>
        <a:lstStyle/>
        <a:p>
          <a:endParaRPr lang="en-US"/>
        </a:p>
      </dgm:t>
    </dgm:pt>
    <dgm:pt modelId="{4FB721EB-4865-43BB-B56C-D3FD75C598AE}" type="sibTrans" cxnId="{053283A3-8118-44D4-880D-35F1A7C3233C}">
      <dgm:prSet/>
      <dgm:spPr/>
      <dgm:t>
        <a:bodyPr/>
        <a:lstStyle/>
        <a:p>
          <a:endParaRPr lang="en-US"/>
        </a:p>
      </dgm:t>
    </dgm:pt>
    <dgm:pt modelId="{9D4FE37B-1975-414B-A6B4-AAA63AE70CE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Divide the responsibility</a:t>
          </a:r>
          <a:endParaRPr lang="en-US" sz="1200" dirty="0"/>
        </a:p>
      </dgm:t>
    </dgm:pt>
    <dgm:pt modelId="{C75B41D5-9872-468B-8771-DAA98739D0C2}" type="parTrans" cxnId="{22CEECAB-A1AA-4247-BF9F-8A7876C3BCE8}">
      <dgm:prSet/>
      <dgm:spPr/>
      <dgm:t>
        <a:bodyPr/>
        <a:lstStyle/>
        <a:p>
          <a:endParaRPr lang="en-US"/>
        </a:p>
      </dgm:t>
    </dgm:pt>
    <dgm:pt modelId="{4AA89C9F-4E09-478A-AE49-93A0A6507D4D}" type="sibTrans" cxnId="{22CEECAB-A1AA-4247-BF9F-8A7876C3BCE8}">
      <dgm:prSet/>
      <dgm:spPr/>
      <dgm:t>
        <a:bodyPr/>
        <a:lstStyle/>
        <a:p>
          <a:endParaRPr lang="en-US"/>
        </a:p>
      </dgm:t>
    </dgm:pt>
    <dgm:pt modelId="{53AE9931-7F91-455E-BAAC-1C63518F4EC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Ashley-Builder</a:t>
          </a:r>
          <a:endParaRPr lang="en-US" sz="1200" dirty="0"/>
        </a:p>
      </dgm:t>
    </dgm:pt>
    <dgm:pt modelId="{63E85644-3650-44EE-A8B8-22DCFF1736DA}" type="parTrans" cxnId="{B938A0CE-AA38-41D2-B84A-E578830FFCF5}">
      <dgm:prSet/>
      <dgm:spPr/>
      <dgm:t>
        <a:bodyPr/>
        <a:lstStyle/>
        <a:p>
          <a:endParaRPr lang="en-US"/>
        </a:p>
      </dgm:t>
    </dgm:pt>
    <dgm:pt modelId="{B1519BC1-CE3B-4E6B-8C4A-98A3BE6ADAA5}" type="sibTrans" cxnId="{B938A0CE-AA38-41D2-B84A-E578830FFCF5}">
      <dgm:prSet/>
      <dgm:spPr/>
      <dgm:t>
        <a:bodyPr/>
        <a:lstStyle/>
        <a:p>
          <a:endParaRPr lang="en-US"/>
        </a:p>
      </dgm:t>
    </dgm:pt>
    <dgm:pt modelId="{9C04CD8D-E795-41E2-995E-9D231FE06B64}">
      <dgm:prSet phldrT="[Text]"/>
      <dgm:spPr/>
      <dgm:t>
        <a:bodyPr/>
        <a:lstStyle/>
        <a:p>
          <a:r>
            <a:rPr lang="en-US" dirty="0" smtClean="0"/>
            <a:t>March 26 </a:t>
          </a:r>
          <a:r>
            <a:rPr lang="en-US" dirty="0" smtClean="0"/>
            <a:t>– April </a:t>
          </a:r>
          <a:r>
            <a:rPr lang="en-US" dirty="0" smtClean="0"/>
            <a:t>12</a:t>
          </a:r>
          <a:endParaRPr lang="en-US" dirty="0"/>
        </a:p>
      </dgm:t>
    </dgm:pt>
    <dgm:pt modelId="{D8B92CAE-E67C-43D7-B81D-979ED34AB843}" type="parTrans" cxnId="{E68B3CB5-71F2-44EB-942E-29D9D2A5AEBB}">
      <dgm:prSet/>
      <dgm:spPr/>
      <dgm:t>
        <a:bodyPr/>
        <a:lstStyle/>
        <a:p>
          <a:endParaRPr lang="en-US"/>
        </a:p>
      </dgm:t>
    </dgm:pt>
    <dgm:pt modelId="{08E2845E-FEAB-4EF1-B702-43EF504C0369}" type="sibTrans" cxnId="{E68B3CB5-71F2-44EB-942E-29D9D2A5AEBB}">
      <dgm:prSet/>
      <dgm:spPr/>
      <dgm:t>
        <a:bodyPr/>
        <a:lstStyle/>
        <a:p>
          <a:endParaRPr lang="en-US"/>
        </a:p>
      </dgm:t>
    </dgm:pt>
    <dgm:pt modelId="{7DA1E765-8C37-45A3-AEF2-EA84E63F1EC8}">
      <dgm:prSet phldrT="[Text]" custT="1"/>
      <dgm:spPr/>
      <dgm:t>
        <a:bodyPr/>
        <a:lstStyle/>
        <a:p>
          <a:r>
            <a:rPr lang="en-US" sz="1400" dirty="0" smtClean="0"/>
            <a:t>Weekly Meeting with professor to report the progress of the plugin development</a:t>
          </a:r>
          <a:endParaRPr lang="en-US" sz="1400" dirty="0"/>
        </a:p>
      </dgm:t>
    </dgm:pt>
    <dgm:pt modelId="{BF20A2FE-FA26-4183-BDBB-8FF95CE31F7A}" type="parTrans" cxnId="{E6DB9EAE-A49B-4509-9DF2-09AD32463918}">
      <dgm:prSet/>
      <dgm:spPr/>
      <dgm:t>
        <a:bodyPr/>
        <a:lstStyle/>
        <a:p>
          <a:endParaRPr lang="en-US"/>
        </a:p>
      </dgm:t>
    </dgm:pt>
    <dgm:pt modelId="{4945710A-CE9A-4D08-A9BD-19638FAB0B0C}" type="sibTrans" cxnId="{E6DB9EAE-A49B-4509-9DF2-09AD32463918}">
      <dgm:prSet/>
      <dgm:spPr/>
      <dgm:t>
        <a:bodyPr/>
        <a:lstStyle/>
        <a:p>
          <a:endParaRPr lang="en-US"/>
        </a:p>
      </dgm:t>
    </dgm:pt>
    <dgm:pt modelId="{0E78FFF1-5D8C-4EB8-862C-B2B54F34A3C7}">
      <dgm:prSet phldrT="[Text]" custT="1"/>
      <dgm:spPr/>
      <dgm:t>
        <a:bodyPr/>
        <a:lstStyle/>
        <a:p>
          <a:r>
            <a:rPr lang="en-US" sz="1600" dirty="0" smtClean="0"/>
            <a:t>Do the research for the WordPress and Plugin</a:t>
          </a:r>
          <a:endParaRPr lang="en-US" sz="1600" dirty="0"/>
        </a:p>
      </dgm:t>
    </dgm:pt>
    <dgm:pt modelId="{E57B0B9C-01E9-4ED4-8748-E414CA4BC6BF}" type="parTrans" cxnId="{FA7D3752-3912-40F1-9FFA-C62E3487D1EB}">
      <dgm:prSet/>
      <dgm:spPr/>
      <dgm:t>
        <a:bodyPr/>
        <a:lstStyle/>
        <a:p>
          <a:endParaRPr lang="en-US"/>
        </a:p>
      </dgm:t>
    </dgm:pt>
    <dgm:pt modelId="{A010172A-A7D9-4189-AABF-862956444F87}" type="sibTrans" cxnId="{FA7D3752-3912-40F1-9FFA-C62E3487D1EB}">
      <dgm:prSet/>
      <dgm:spPr/>
      <dgm:t>
        <a:bodyPr/>
        <a:lstStyle/>
        <a:p>
          <a:endParaRPr lang="en-US"/>
        </a:p>
      </dgm:t>
    </dgm:pt>
    <dgm:pt modelId="{C97811C0-1DD0-481A-9E4A-09481A38A231}">
      <dgm:prSet/>
      <dgm:spPr/>
      <dgm:t>
        <a:bodyPr/>
        <a:lstStyle/>
        <a:p>
          <a:r>
            <a:rPr lang="en-US" dirty="0" smtClean="0"/>
            <a:t>April </a:t>
          </a:r>
          <a:r>
            <a:rPr lang="en-US" dirty="0" smtClean="0"/>
            <a:t>12 </a:t>
          </a:r>
          <a:r>
            <a:rPr lang="en-US" dirty="0" smtClean="0"/>
            <a:t>– April </a:t>
          </a:r>
          <a:r>
            <a:rPr lang="en-US" dirty="0" smtClean="0"/>
            <a:t>19</a:t>
          </a:r>
          <a:endParaRPr lang="en-US" dirty="0"/>
        </a:p>
      </dgm:t>
    </dgm:pt>
    <dgm:pt modelId="{BC6E26E9-6094-4BA0-BDBD-839B7324C22F}" type="parTrans" cxnId="{E2E56BC2-08A7-4FCA-968C-7B62E8A8BE79}">
      <dgm:prSet/>
      <dgm:spPr/>
      <dgm:t>
        <a:bodyPr/>
        <a:lstStyle/>
        <a:p>
          <a:endParaRPr lang="en-US"/>
        </a:p>
      </dgm:t>
    </dgm:pt>
    <dgm:pt modelId="{79397C26-A3B4-40F2-9646-938F27BFDC75}" type="sibTrans" cxnId="{E2E56BC2-08A7-4FCA-968C-7B62E8A8BE79}">
      <dgm:prSet/>
      <dgm:spPr/>
      <dgm:t>
        <a:bodyPr/>
        <a:lstStyle/>
        <a:p>
          <a:endParaRPr lang="en-US"/>
        </a:p>
      </dgm:t>
    </dgm:pt>
    <dgm:pt modelId="{B32A50F0-3E63-4B59-BA82-50F58167ED85}">
      <dgm:prSet custT="1"/>
      <dgm:spPr/>
      <dgm:t>
        <a:bodyPr/>
        <a:lstStyle/>
        <a:p>
          <a:r>
            <a:rPr lang="en-US" sz="1400" dirty="0" smtClean="0"/>
            <a:t>Create the role and capability of the plugin</a:t>
          </a:r>
          <a:endParaRPr lang="en-US" sz="1400" dirty="0"/>
        </a:p>
      </dgm:t>
    </dgm:pt>
    <dgm:pt modelId="{7D1C2ED8-0620-4839-9584-AEA6864C0081}" type="parTrans" cxnId="{95CFBF8A-2A09-45A2-BF89-70F4D4728DB5}">
      <dgm:prSet/>
      <dgm:spPr/>
      <dgm:t>
        <a:bodyPr/>
        <a:lstStyle/>
        <a:p>
          <a:endParaRPr lang="en-US"/>
        </a:p>
      </dgm:t>
    </dgm:pt>
    <dgm:pt modelId="{763B01DF-D628-4358-969C-FD87D92AF264}" type="sibTrans" cxnId="{95CFBF8A-2A09-45A2-BF89-70F4D4728DB5}">
      <dgm:prSet/>
      <dgm:spPr/>
      <dgm:t>
        <a:bodyPr/>
        <a:lstStyle/>
        <a:p>
          <a:endParaRPr lang="en-US"/>
        </a:p>
      </dgm:t>
    </dgm:pt>
    <dgm:pt modelId="{1AB6263D-62FA-47C3-95F1-5DA912BB88C8}">
      <dgm:prSet/>
      <dgm:spPr/>
      <dgm:t>
        <a:bodyPr/>
        <a:lstStyle/>
        <a:p>
          <a:r>
            <a:rPr lang="en-US" dirty="0" smtClean="0"/>
            <a:t>April </a:t>
          </a:r>
          <a:r>
            <a:rPr lang="en-US" dirty="0" smtClean="0"/>
            <a:t>19– </a:t>
          </a:r>
          <a:r>
            <a:rPr lang="en-US" dirty="0" smtClean="0"/>
            <a:t>April 29</a:t>
          </a:r>
          <a:endParaRPr lang="en-US" dirty="0"/>
        </a:p>
      </dgm:t>
    </dgm:pt>
    <dgm:pt modelId="{20176B1F-5D81-4680-9D3D-664CE5F3CB3C}" type="parTrans" cxnId="{87FA83FF-5E5B-4FE0-A348-778BF3E2D26A}">
      <dgm:prSet/>
      <dgm:spPr/>
      <dgm:t>
        <a:bodyPr/>
        <a:lstStyle/>
        <a:p>
          <a:endParaRPr lang="en-US"/>
        </a:p>
      </dgm:t>
    </dgm:pt>
    <dgm:pt modelId="{E06C95F3-C8F4-45E7-BAF5-4EDE4F90B76E}" type="sibTrans" cxnId="{87FA83FF-5E5B-4FE0-A348-778BF3E2D26A}">
      <dgm:prSet/>
      <dgm:spPr/>
      <dgm:t>
        <a:bodyPr/>
        <a:lstStyle/>
        <a:p>
          <a:endParaRPr lang="en-US"/>
        </a:p>
      </dgm:t>
    </dgm:pt>
    <dgm:pt modelId="{7A17B2AD-DFBE-47A9-A446-D405385D7F3B}">
      <dgm:prSet custT="1"/>
      <dgm:spPr/>
      <dgm:t>
        <a:bodyPr/>
        <a:lstStyle/>
        <a:p>
          <a:r>
            <a:rPr lang="en-US" sz="1200" dirty="0" smtClean="0"/>
            <a:t>Improve the role and capability</a:t>
          </a:r>
          <a:endParaRPr lang="en-US" sz="1200" dirty="0"/>
        </a:p>
      </dgm:t>
    </dgm:pt>
    <dgm:pt modelId="{C46D0C07-BE5A-488B-B031-9E9FB86C47FF}" type="parTrans" cxnId="{2FB168E4-8796-4829-832F-5F587F1066AD}">
      <dgm:prSet/>
      <dgm:spPr/>
      <dgm:t>
        <a:bodyPr/>
        <a:lstStyle/>
        <a:p>
          <a:endParaRPr lang="en-US"/>
        </a:p>
      </dgm:t>
    </dgm:pt>
    <dgm:pt modelId="{1C6FA7CD-0F86-4202-AC24-B6F9A5E198A1}" type="sibTrans" cxnId="{2FB168E4-8796-4829-832F-5F587F1066AD}">
      <dgm:prSet/>
      <dgm:spPr/>
      <dgm:t>
        <a:bodyPr/>
        <a:lstStyle/>
        <a:p>
          <a:endParaRPr lang="en-US"/>
        </a:p>
      </dgm:t>
    </dgm:pt>
    <dgm:pt modelId="{00EE54C9-8EF8-4543-82A7-41F70241B22B}">
      <dgm:prSet custT="1"/>
      <dgm:spPr/>
      <dgm:t>
        <a:bodyPr/>
        <a:lstStyle/>
        <a:p>
          <a:r>
            <a:rPr lang="en-US" sz="1200" dirty="0" smtClean="0"/>
            <a:t>Create </a:t>
          </a:r>
          <a:r>
            <a:rPr lang="en-US" sz="1200" dirty="0" err="1" smtClean="0"/>
            <a:t>OwnerId</a:t>
          </a:r>
          <a:r>
            <a:rPr lang="en-US" sz="1200" dirty="0" smtClean="0"/>
            <a:t> and </a:t>
          </a:r>
          <a:r>
            <a:rPr lang="en-US" sz="1200" dirty="0" err="1" smtClean="0"/>
            <a:t>EditorId</a:t>
          </a:r>
          <a:r>
            <a:rPr lang="en-US" sz="1200" dirty="0" smtClean="0"/>
            <a:t> and save their relations to support the role filter implementation</a:t>
          </a:r>
          <a:endParaRPr lang="en-US" sz="1200" dirty="0"/>
        </a:p>
      </dgm:t>
    </dgm:pt>
    <dgm:pt modelId="{7D8F530F-8CE5-4371-A64C-EF62A640D887}" type="parTrans" cxnId="{032538D1-29FE-4900-9736-F88ECA402641}">
      <dgm:prSet/>
      <dgm:spPr/>
      <dgm:t>
        <a:bodyPr/>
        <a:lstStyle/>
        <a:p>
          <a:endParaRPr lang="en-US"/>
        </a:p>
      </dgm:t>
    </dgm:pt>
    <dgm:pt modelId="{68197A9E-6C0A-4B3A-B5F3-13B20C905FB8}" type="sibTrans" cxnId="{032538D1-29FE-4900-9736-F88ECA402641}">
      <dgm:prSet/>
      <dgm:spPr/>
      <dgm:t>
        <a:bodyPr/>
        <a:lstStyle/>
        <a:p>
          <a:endParaRPr lang="en-US"/>
        </a:p>
      </dgm:t>
    </dgm:pt>
    <dgm:pt modelId="{D332DB11-4409-4A58-962A-6E907AF390DF}">
      <dgm:prSet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91E19C6F-FC9C-402B-9737-242BC7E2B123}" type="parTrans" cxnId="{B23C924F-138C-4F1B-800B-922CD35E0BA4}">
      <dgm:prSet/>
      <dgm:spPr/>
      <dgm:t>
        <a:bodyPr/>
        <a:lstStyle/>
        <a:p>
          <a:endParaRPr lang="en-US"/>
        </a:p>
      </dgm:t>
    </dgm:pt>
    <dgm:pt modelId="{1D7C77E2-E682-41C0-8C20-5FE88FE3B4D0}" type="sibTrans" cxnId="{B23C924F-138C-4F1B-800B-922CD35E0BA4}">
      <dgm:prSet/>
      <dgm:spPr/>
      <dgm:t>
        <a:bodyPr/>
        <a:lstStyle/>
        <a:p>
          <a:endParaRPr lang="en-US"/>
        </a:p>
      </dgm:t>
    </dgm:pt>
    <dgm:pt modelId="{3134F01A-EA65-4766-8698-ADCAEDE2545B}">
      <dgm:prSet/>
      <dgm:spPr/>
      <dgm:t>
        <a:bodyPr/>
        <a:lstStyle/>
        <a:p>
          <a:r>
            <a:rPr lang="en-US" dirty="0" smtClean="0"/>
            <a:t>Integrate Two plugins</a:t>
          </a:r>
          <a:endParaRPr lang="en-US" dirty="0"/>
        </a:p>
      </dgm:t>
    </dgm:pt>
    <dgm:pt modelId="{1614BF4C-662C-47B1-B815-3C2E2AB0A81E}" type="parTrans" cxnId="{3AAADD0F-5388-467F-B5AD-24B734F875E3}">
      <dgm:prSet/>
      <dgm:spPr/>
      <dgm:t>
        <a:bodyPr/>
        <a:lstStyle/>
        <a:p>
          <a:endParaRPr lang="en-US"/>
        </a:p>
      </dgm:t>
    </dgm:pt>
    <dgm:pt modelId="{C339EDB5-F23A-44FF-81BE-989FA133519B}" type="sibTrans" cxnId="{3AAADD0F-5388-467F-B5AD-24B734F875E3}">
      <dgm:prSet/>
      <dgm:spPr/>
      <dgm:t>
        <a:bodyPr/>
        <a:lstStyle/>
        <a:p>
          <a:endParaRPr lang="en-US"/>
        </a:p>
      </dgm:t>
    </dgm:pt>
    <dgm:pt modelId="{CC204732-D670-480E-B22F-DF66E783FE09}">
      <dgm:prSet phldrT="[Text]" custT="1"/>
      <dgm:spPr/>
      <dgm:t>
        <a:bodyPr/>
        <a:lstStyle/>
        <a:p>
          <a:endParaRPr lang="en-US" sz="1600" dirty="0"/>
        </a:p>
      </dgm:t>
    </dgm:pt>
    <dgm:pt modelId="{B600B12E-56F3-4B49-A1BA-C0673C05627A}" type="parTrans" cxnId="{6147F771-062A-41D9-9EE2-5D1BE5C2701E}">
      <dgm:prSet/>
      <dgm:spPr/>
      <dgm:t>
        <a:bodyPr/>
        <a:lstStyle/>
        <a:p>
          <a:endParaRPr lang="zh-CN" altLang="en-US"/>
        </a:p>
      </dgm:t>
    </dgm:pt>
    <dgm:pt modelId="{A4C7BEDE-9945-4E3D-B592-73606D0325CF}" type="sibTrans" cxnId="{6147F771-062A-41D9-9EE2-5D1BE5C2701E}">
      <dgm:prSet/>
      <dgm:spPr/>
      <dgm:t>
        <a:bodyPr/>
        <a:lstStyle/>
        <a:p>
          <a:endParaRPr lang="zh-CN" altLang="en-US"/>
        </a:p>
      </dgm:t>
    </dgm:pt>
    <dgm:pt modelId="{A493F360-404F-4E72-8B12-2D88E24620EC}">
      <dgm:prSet phldrT="[Text]" custT="1"/>
      <dgm:spPr/>
      <dgm:t>
        <a:bodyPr/>
        <a:lstStyle/>
        <a:p>
          <a:r>
            <a:rPr lang="en-US" sz="1600" dirty="0" smtClean="0"/>
            <a:t>Introduce WP</a:t>
          </a:r>
          <a:endParaRPr lang="en-US" sz="1600" dirty="0"/>
        </a:p>
      </dgm:t>
    </dgm:pt>
    <dgm:pt modelId="{2CE00782-9675-46C8-BA4A-C93F2926BDA9}" type="parTrans" cxnId="{5264750B-EFC4-4936-BE04-7190663127CF}">
      <dgm:prSet/>
      <dgm:spPr/>
      <dgm:t>
        <a:bodyPr/>
        <a:lstStyle/>
        <a:p>
          <a:endParaRPr lang="zh-CN" altLang="en-US"/>
        </a:p>
      </dgm:t>
    </dgm:pt>
    <dgm:pt modelId="{39F4B269-E9FE-4FB5-9560-09E7F3C0E89F}" type="sibTrans" cxnId="{5264750B-EFC4-4936-BE04-7190663127CF}">
      <dgm:prSet/>
      <dgm:spPr/>
      <dgm:t>
        <a:bodyPr/>
        <a:lstStyle/>
        <a:p>
          <a:endParaRPr lang="zh-CN" altLang="en-US"/>
        </a:p>
      </dgm:t>
    </dgm:pt>
    <dgm:pt modelId="{BD127646-F7EB-4A59-8191-8A1B5C7CA33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err="1" smtClean="0"/>
            <a:t>Chandan</a:t>
          </a:r>
          <a:r>
            <a:rPr lang="en-US" sz="1200" dirty="0" smtClean="0"/>
            <a:t>-Analyzer</a:t>
          </a:r>
          <a:endParaRPr lang="en-US" sz="1200" dirty="0"/>
        </a:p>
      </dgm:t>
    </dgm:pt>
    <dgm:pt modelId="{C10E8626-7882-42C1-A1F2-1A334F2BA3AF}" type="parTrans" cxnId="{D6C07E69-84AC-47C6-89EC-6B46C66C02CB}">
      <dgm:prSet/>
      <dgm:spPr/>
      <dgm:t>
        <a:bodyPr/>
        <a:lstStyle/>
        <a:p>
          <a:endParaRPr lang="zh-CN" altLang="en-US"/>
        </a:p>
      </dgm:t>
    </dgm:pt>
    <dgm:pt modelId="{CE90B1DA-CA08-4F87-AFD3-78D925F19846}" type="sibTrans" cxnId="{D6C07E69-84AC-47C6-89EC-6B46C66C02CB}">
      <dgm:prSet/>
      <dgm:spPr/>
      <dgm:t>
        <a:bodyPr/>
        <a:lstStyle/>
        <a:p>
          <a:endParaRPr lang="zh-CN" altLang="en-US"/>
        </a:p>
      </dgm:t>
    </dgm:pt>
    <dgm:pt modelId="{C67DA9FB-4447-4569-93F6-B5CE1CBF4EC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Guide Team members to develop plugin and to use databases</a:t>
          </a:r>
          <a:endParaRPr lang="en-US" sz="1400" dirty="0"/>
        </a:p>
      </dgm:t>
    </dgm:pt>
    <dgm:pt modelId="{33A6D5D3-5B53-49C9-B889-2CE44AAFDAAD}" type="parTrans" cxnId="{7E6796D9-BF7D-4B75-AD8C-9D1E703E513E}">
      <dgm:prSet/>
      <dgm:spPr/>
      <dgm:t>
        <a:bodyPr/>
        <a:lstStyle/>
        <a:p>
          <a:endParaRPr lang="zh-CN" altLang="en-US"/>
        </a:p>
      </dgm:t>
    </dgm:pt>
    <dgm:pt modelId="{CFEFAC0D-D504-46C9-B72D-DE61A8209BE7}" type="sibTrans" cxnId="{7E6796D9-BF7D-4B75-AD8C-9D1E703E513E}">
      <dgm:prSet/>
      <dgm:spPr/>
      <dgm:t>
        <a:bodyPr/>
        <a:lstStyle/>
        <a:p>
          <a:endParaRPr lang="zh-CN" altLang="en-US"/>
        </a:p>
      </dgm:t>
    </dgm:pt>
    <dgm:pt modelId="{71C1B5B5-49EB-4BAA-A922-111D74B0D07A}">
      <dgm:prSet custT="1"/>
      <dgm:spPr/>
      <dgm:t>
        <a:bodyPr/>
        <a:lstStyle/>
        <a:p>
          <a:r>
            <a:rPr lang="en-US" sz="1400" dirty="0" smtClean="0"/>
            <a:t>Create the UI for owner to view editors</a:t>
          </a:r>
          <a:endParaRPr lang="en-US" sz="1400" dirty="0"/>
        </a:p>
      </dgm:t>
    </dgm:pt>
    <dgm:pt modelId="{C2EB1782-3B9C-4D22-99AB-F32DDA4AB317}" type="parTrans" cxnId="{A0A16B7D-5DD5-4EF2-A896-C7CEC3C01BC1}">
      <dgm:prSet/>
      <dgm:spPr/>
      <dgm:t>
        <a:bodyPr/>
        <a:lstStyle/>
        <a:p>
          <a:endParaRPr lang="zh-CN" altLang="en-US"/>
        </a:p>
      </dgm:t>
    </dgm:pt>
    <dgm:pt modelId="{6DA769A7-95A0-4B6E-93C6-E02B7BD2E247}" type="sibTrans" cxnId="{A0A16B7D-5DD5-4EF2-A896-C7CEC3C01BC1}">
      <dgm:prSet/>
      <dgm:spPr/>
      <dgm:t>
        <a:bodyPr/>
        <a:lstStyle/>
        <a:p>
          <a:endParaRPr lang="zh-CN" altLang="en-US"/>
        </a:p>
      </dgm:t>
    </dgm:pt>
    <dgm:pt modelId="{021FACF3-2D92-4CFB-A1FE-264F0B2D23E2}">
      <dgm:prSet custT="1"/>
      <dgm:spPr/>
      <dgm:t>
        <a:bodyPr/>
        <a:lstStyle/>
        <a:p>
          <a:endParaRPr lang="en-US" sz="1200" dirty="0"/>
        </a:p>
      </dgm:t>
    </dgm:pt>
    <dgm:pt modelId="{F31D8ACE-0E19-49A7-BDD9-B02AD3F96D65}" type="parTrans" cxnId="{6E3CE031-3BEB-49B8-BDC4-F48C11A81DE1}">
      <dgm:prSet/>
      <dgm:spPr/>
      <dgm:t>
        <a:bodyPr/>
        <a:lstStyle/>
        <a:p>
          <a:endParaRPr lang="zh-CN" altLang="en-US"/>
        </a:p>
      </dgm:t>
    </dgm:pt>
    <dgm:pt modelId="{01B79638-640E-4717-AAC4-446FEFB18078}" type="sibTrans" cxnId="{6E3CE031-3BEB-49B8-BDC4-F48C11A81DE1}">
      <dgm:prSet/>
      <dgm:spPr/>
      <dgm:t>
        <a:bodyPr/>
        <a:lstStyle/>
        <a:p>
          <a:endParaRPr lang="zh-CN" altLang="en-US"/>
        </a:p>
      </dgm:t>
    </dgm:pt>
    <dgm:pt modelId="{51593379-48B5-4844-9851-CD6D2AF5ED6E}">
      <dgm:prSet phldrT="[Text]" custT="1"/>
      <dgm:spPr/>
      <dgm:t>
        <a:bodyPr/>
        <a:lstStyle/>
        <a:p>
          <a:r>
            <a:rPr lang="en-US" sz="1400" dirty="0" smtClean="0"/>
            <a:t>Give suggestions to both teams</a:t>
          </a:r>
          <a:endParaRPr lang="en-US" sz="1400" dirty="0"/>
        </a:p>
      </dgm:t>
    </dgm:pt>
    <dgm:pt modelId="{F5806F03-0E93-4CEB-94AA-8BBA962DA8FD}" type="parTrans" cxnId="{36EEE1D2-FCD3-461D-A93F-EC4AC0EF659B}">
      <dgm:prSet/>
      <dgm:spPr/>
      <dgm:t>
        <a:bodyPr/>
        <a:lstStyle/>
        <a:p>
          <a:endParaRPr lang="zh-CN" altLang="en-US"/>
        </a:p>
      </dgm:t>
    </dgm:pt>
    <dgm:pt modelId="{78C62DBA-7ED6-47B1-85EA-EC39C93149DD}" type="sibTrans" cxnId="{36EEE1D2-FCD3-461D-A93F-EC4AC0EF659B}">
      <dgm:prSet/>
      <dgm:spPr/>
      <dgm:t>
        <a:bodyPr/>
        <a:lstStyle/>
        <a:p>
          <a:endParaRPr lang="zh-CN" altLang="en-US"/>
        </a:p>
      </dgm:t>
    </dgm:pt>
    <dgm:pt modelId="{FE3641C0-A281-498B-9C85-AD905D5BBFCE}" type="pres">
      <dgm:prSet presAssocID="{2771C549-6F4E-4F7D-87CE-9FCB7A36A3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CF76D0-D19B-48F1-9FDD-52E8858909DC}" type="pres">
      <dgm:prSet presAssocID="{2771C549-6F4E-4F7D-87CE-9FCB7A36A336}" presName="tSp" presStyleCnt="0"/>
      <dgm:spPr/>
    </dgm:pt>
    <dgm:pt modelId="{4BFE44EA-B845-404F-998C-E3DF7C6371BE}" type="pres">
      <dgm:prSet presAssocID="{2771C549-6F4E-4F7D-87CE-9FCB7A36A336}" presName="bSp" presStyleCnt="0"/>
      <dgm:spPr/>
    </dgm:pt>
    <dgm:pt modelId="{17866106-D28F-478F-AB78-C63C4108F23C}" type="pres">
      <dgm:prSet presAssocID="{2771C549-6F4E-4F7D-87CE-9FCB7A36A336}" presName="process" presStyleCnt="0"/>
      <dgm:spPr/>
    </dgm:pt>
    <dgm:pt modelId="{8D931E45-5411-4EDD-A03B-60279A30CD1F}" type="pres">
      <dgm:prSet presAssocID="{485FCC25-998F-41C1-B60E-D3E2953F5F43}" presName="composite1" presStyleCnt="0"/>
      <dgm:spPr/>
    </dgm:pt>
    <dgm:pt modelId="{DF5F6232-5703-4468-863C-C4D3F717399A}" type="pres">
      <dgm:prSet presAssocID="{485FCC25-998F-41C1-B60E-D3E2953F5F43}" presName="dummyNode1" presStyleLbl="node1" presStyleIdx="0" presStyleCnt="6"/>
      <dgm:spPr/>
    </dgm:pt>
    <dgm:pt modelId="{E7312CFD-E416-43FB-A8C8-119A4CBFFDA2}" type="pres">
      <dgm:prSet presAssocID="{485FCC25-998F-41C1-B60E-D3E2953F5F43}" presName="childNode1" presStyleLbl="bgAcc1" presStyleIdx="0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3DD30-BA8C-4D9C-8221-7D76B55635ED}" type="pres">
      <dgm:prSet presAssocID="{485FCC25-998F-41C1-B60E-D3E2953F5F43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CE80F-F845-4A8E-B2FE-AD0C5CA163BC}" type="pres">
      <dgm:prSet presAssocID="{485FCC25-998F-41C1-B60E-D3E2953F5F43}" presName="parentNode1" presStyleLbl="node1" presStyleIdx="0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E86E4-74AE-42E1-A5EE-187D3176408A}" type="pres">
      <dgm:prSet presAssocID="{485FCC25-998F-41C1-B60E-D3E2953F5F43}" presName="connSite1" presStyleCnt="0"/>
      <dgm:spPr/>
    </dgm:pt>
    <dgm:pt modelId="{894E42C0-9E91-4911-BBC0-CB775A6A3EC3}" type="pres">
      <dgm:prSet presAssocID="{9D7C6185-2294-4B7D-9A2D-6FD2C14E8891}" presName="Name9" presStyleLbl="sibTrans2D1" presStyleIdx="0" presStyleCnt="5"/>
      <dgm:spPr/>
      <dgm:t>
        <a:bodyPr/>
        <a:lstStyle/>
        <a:p>
          <a:endParaRPr lang="en-US"/>
        </a:p>
      </dgm:t>
    </dgm:pt>
    <dgm:pt modelId="{D09524FA-2D91-44CC-BA9D-075D41556A9D}" type="pres">
      <dgm:prSet presAssocID="{B8260354-AF8D-428E-B6FF-EADA02A6A0A1}" presName="composite2" presStyleCnt="0"/>
      <dgm:spPr/>
    </dgm:pt>
    <dgm:pt modelId="{B96FF630-DE73-4F8D-AA89-81F7C5783BF1}" type="pres">
      <dgm:prSet presAssocID="{B8260354-AF8D-428E-B6FF-EADA02A6A0A1}" presName="dummyNode2" presStyleLbl="node1" presStyleIdx="0" presStyleCnt="6"/>
      <dgm:spPr/>
    </dgm:pt>
    <dgm:pt modelId="{A5BB511C-F641-4928-B1FC-C0BCF0D3C81E}" type="pres">
      <dgm:prSet presAssocID="{B8260354-AF8D-428E-B6FF-EADA02A6A0A1}" presName="childNode2" presStyleLbl="bgAcc1" presStyleIdx="1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04378-6A25-4921-8386-A298F71D872F}" type="pres">
      <dgm:prSet presAssocID="{B8260354-AF8D-428E-B6FF-EADA02A6A0A1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0CD08-A2D2-4459-A948-5004E606AE0E}" type="pres">
      <dgm:prSet presAssocID="{B8260354-AF8D-428E-B6FF-EADA02A6A0A1}" presName="parentNode2" presStyleLbl="node1" presStyleIdx="1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97F50-ACC1-4EF6-8C6A-6296D7557F02}" type="pres">
      <dgm:prSet presAssocID="{B8260354-AF8D-428E-B6FF-EADA02A6A0A1}" presName="connSite2" presStyleCnt="0"/>
      <dgm:spPr/>
    </dgm:pt>
    <dgm:pt modelId="{228B37EC-0676-4F1F-9DBB-DF003E6C4BFD}" type="pres">
      <dgm:prSet presAssocID="{4FB721EB-4865-43BB-B56C-D3FD75C598AE}" presName="Name18" presStyleLbl="sibTrans2D1" presStyleIdx="1" presStyleCnt="5"/>
      <dgm:spPr/>
      <dgm:t>
        <a:bodyPr/>
        <a:lstStyle/>
        <a:p>
          <a:endParaRPr lang="en-US"/>
        </a:p>
      </dgm:t>
    </dgm:pt>
    <dgm:pt modelId="{FDD9CBD8-76C8-4E14-A59B-07D2B6306004}" type="pres">
      <dgm:prSet presAssocID="{9C04CD8D-E795-41E2-995E-9D231FE06B64}" presName="composite1" presStyleCnt="0"/>
      <dgm:spPr/>
    </dgm:pt>
    <dgm:pt modelId="{F837C7F5-31C0-455F-BD28-7F23E55BE05A}" type="pres">
      <dgm:prSet presAssocID="{9C04CD8D-E795-41E2-995E-9D231FE06B64}" presName="dummyNode1" presStyleLbl="node1" presStyleIdx="1" presStyleCnt="6"/>
      <dgm:spPr/>
    </dgm:pt>
    <dgm:pt modelId="{B2A38F1B-B08D-4A31-91E9-8F807DDDA7C4}" type="pres">
      <dgm:prSet presAssocID="{9C04CD8D-E795-41E2-995E-9D231FE06B64}" presName="childNode1" presStyleLbl="bgAcc1" presStyleIdx="2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5341E-9756-4E6B-AEB2-D1E956FBBA22}" type="pres">
      <dgm:prSet presAssocID="{9C04CD8D-E795-41E2-995E-9D231FE06B64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E4D55-BDDD-412B-9825-F6745B96A31A}" type="pres">
      <dgm:prSet presAssocID="{9C04CD8D-E795-41E2-995E-9D231FE06B64}" presName="parentNode1" presStyleLbl="node1" presStyleIdx="2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5FA27-2044-4526-878A-0087882B2EA8}" type="pres">
      <dgm:prSet presAssocID="{9C04CD8D-E795-41E2-995E-9D231FE06B64}" presName="connSite1" presStyleCnt="0"/>
      <dgm:spPr/>
    </dgm:pt>
    <dgm:pt modelId="{8A3CE31F-AA4C-403B-A5CA-89B4A7F0950F}" type="pres">
      <dgm:prSet presAssocID="{08E2845E-FEAB-4EF1-B702-43EF504C0369}" presName="Name9" presStyleLbl="sibTrans2D1" presStyleIdx="2" presStyleCnt="5"/>
      <dgm:spPr/>
      <dgm:t>
        <a:bodyPr/>
        <a:lstStyle/>
        <a:p>
          <a:endParaRPr lang="en-US"/>
        </a:p>
      </dgm:t>
    </dgm:pt>
    <dgm:pt modelId="{BB2AE5E0-4D04-4F11-B0F3-D8327E14788B}" type="pres">
      <dgm:prSet presAssocID="{C97811C0-1DD0-481A-9E4A-09481A38A231}" presName="composite2" presStyleCnt="0"/>
      <dgm:spPr/>
    </dgm:pt>
    <dgm:pt modelId="{5D5BBD97-417E-4BE2-9F55-8716A56D9282}" type="pres">
      <dgm:prSet presAssocID="{C97811C0-1DD0-481A-9E4A-09481A38A231}" presName="dummyNode2" presStyleLbl="node1" presStyleIdx="2" presStyleCnt="6"/>
      <dgm:spPr/>
    </dgm:pt>
    <dgm:pt modelId="{FD1A1B61-5E36-4D60-8582-3592A3E8ACA7}" type="pres">
      <dgm:prSet presAssocID="{C97811C0-1DD0-481A-9E4A-09481A38A231}" presName="childNode2" presStyleLbl="bgAcc1" presStyleIdx="3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A0791-09EC-440B-A2B2-2D1CBF9F7E4E}" type="pres">
      <dgm:prSet presAssocID="{C97811C0-1DD0-481A-9E4A-09481A38A231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915F-0079-4587-9342-2C17C45C350D}" type="pres">
      <dgm:prSet presAssocID="{C97811C0-1DD0-481A-9E4A-09481A38A231}" presName="parentNode2" presStyleLbl="node1" presStyleIdx="3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D5B-3F60-46CB-B98A-AF6B837A8F45}" type="pres">
      <dgm:prSet presAssocID="{C97811C0-1DD0-481A-9E4A-09481A38A231}" presName="connSite2" presStyleCnt="0"/>
      <dgm:spPr/>
    </dgm:pt>
    <dgm:pt modelId="{B6D9DD95-0610-48E3-B923-BABEBD005EC7}" type="pres">
      <dgm:prSet presAssocID="{79397C26-A3B4-40F2-9646-938F27BFDC75}" presName="Name18" presStyleLbl="sibTrans2D1" presStyleIdx="3" presStyleCnt="5"/>
      <dgm:spPr/>
      <dgm:t>
        <a:bodyPr/>
        <a:lstStyle/>
        <a:p>
          <a:endParaRPr lang="en-US"/>
        </a:p>
      </dgm:t>
    </dgm:pt>
    <dgm:pt modelId="{37FC6AAE-DAFF-476F-A537-D7260352B1F6}" type="pres">
      <dgm:prSet presAssocID="{1AB6263D-62FA-47C3-95F1-5DA912BB88C8}" presName="composite1" presStyleCnt="0"/>
      <dgm:spPr/>
    </dgm:pt>
    <dgm:pt modelId="{03CAB3F0-13B8-4342-88C6-42A6C178268F}" type="pres">
      <dgm:prSet presAssocID="{1AB6263D-62FA-47C3-95F1-5DA912BB88C8}" presName="dummyNode1" presStyleLbl="node1" presStyleIdx="3" presStyleCnt="6"/>
      <dgm:spPr/>
    </dgm:pt>
    <dgm:pt modelId="{C8C0BFCA-E1D4-440C-9836-7393CF756F47}" type="pres">
      <dgm:prSet presAssocID="{1AB6263D-62FA-47C3-95F1-5DA912BB88C8}" presName="childNode1" presStyleLbl="bgAcc1" presStyleIdx="4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CBBA-1AE7-4139-B0D7-310426282334}" type="pres">
      <dgm:prSet presAssocID="{1AB6263D-62FA-47C3-95F1-5DA912BB88C8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1E9C5-56CA-48FB-BD4E-E16AD79E17AB}" type="pres">
      <dgm:prSet presAssocID="{1AB6263D-62FA-47C3-95F1-5DA912BB88C8}" presName="parentNode1" presStyleLbl="node1" presStyleIdx="4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1366A-7F0E-4AA0-A90F-FB9036F96339}" type="pres">
      <dgm:prSet presAssocID="{1AB6263D-62FA-47C3-95F1-5DA912BB88C8}" presName="connSite1" presStyleCnt="0"/>
      <dgm:spPr/>
    </dgm:pt>
    <dgm:pt modelId="{57E15F1B-41F3-4ADE-B96B-93FB399EAE5B}" type="pres">
      <dgm:prSet presAssocID="{E06C95F3-C8F4-45E7-BAF5-4EDE4F90B76E}" presName="Name9" presStyleLbl="sibTrans2D1" presStyleIdx="4" presStyleCnt="5"/>
      <dgm:spPr/>
      <dgm:t>
        <a:bodyPr/>
        <a:lstStyle/>
        <a:p>
          <a:endParaRPr lang="en-US"/>
        </a:p>
      </dgm:t>
    </dgm:pt>
    <dgm:pt modelId="{62879C94-8A61-4873-BDE5-CE998D781D9E}" type="pres">
      <dgm:prSet presAssocID="{D332DB11-4409-4A58-962A-6E907AF390DF}" presName="composite2" presStyleCnt="0"/>
      <dgm:spPr/>
    </dgm:pt>
    <dgm:pt modelId="{6763333A-648F-427D-9634-CAE715AECF45}" type="pres">
      <dgm:prSet presAssocID="{D332DB11-4409-4A58-962A-6E907AF390DF}" presName="dummyNode2" presStyleLbl="node1" presStyleIdx="4" presStyleCnt="6"/>
      <dgm:spPr/>
    </dgm:pt>
    <dgm:pt modelId="{373FD5A3-528C-41EF-A1E4-6F3259C79F72}" type="pres">
      <dgm:prSet presAssocID="{D332DB11-4409-4A58-962A-6E907AF390DF}" presName="childNode2" presStyleLbl="bgAcc1" presStyleIdx="5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6410D-CB02-4076-8040-6EEFEA40305B}" type="pres">
      <dgm:prSet presAssocID="{D332DB11-4409-4A58-962A-6E907AF390DF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8CBC6-69CF-4153-BAA6-1A65BF9BB4DE}" type="pres">
      <dgm:prSet presAssocID="{D332DB11-4409-4A58-962A-6E907AF390DF}" presName="parentNode2" presStyleLbl="node1" presStyleIdx="5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13111-7364-4D5C-B503-760025DFF523}" type="pres">
      <dgm:prSet presAssocID="{D332DB11-4409-4A58-962A-6E907AF390DF}" presName="connSite2" presStyleCnt="0"/>
      <dgm:spPr/>
    </dgm:pt>
  </dgm:ptLst>
  <dgm:cxnLst>
    <dgm:cxn modelId="{E2E56BC2-08A7-4FCA-968C-7B62E8A8BE79}" srcId="{2771C549-6F4E-4F7D-87CE-9FCB7A36A336}" destId="{C97811C0-1DD0-481A-9E4A-09481A38A231}" srcOrd="3" destOrd="0" parTransId="{BC6E26E9-6094-4BA0-BDBD-839B7324C22F}" sibTransId="{79397C26-A3B4-40F2-9646-938F27BFDC75}"/>
    <dgm:cxn modelId="{446867DF-0759-452B-B732-0D90CCA7861C}" type="presOf" srcId="{00EE54C9-8EF8-4543-82A7-41F70241B22B}" destId="{4E18CBBA-1AE7-4139-B0D7-310426282334}" srcOrd="1" destOrd="2" presId="urn:microsoft.com/office/officeart/2005/8/layout/hProcess4"/>
    <dgm:cxn modelId="{B53BD541-768C-4142-87EE-A06069313954}" srcId="{485FCC25-998F-41C1-B60E-D3E2953F5F43}" destId="{60748CE7-C7F6-4B72-81D4-6C8F9A8122BF}" srcOrd="0" destOrd="0" parTransId="{C4C1ED7B-19AA-44FD-9672-7AE2EA660452}" sibTransId="{1A127828-91BA-47A1-BB0B-45B4E4DB5A9E}"/>
    <dgm:cxn modelId="{35DB9327-9599-4354-9B94-7A9BA10EE90E}" type="presOf" srcId="{60748CE7-C7F6-4B72-81D4-6C8F9A8122BF}" destId="{E7312CFD-E416-43FB-A8C8-119A4CBFFDA2}" srcOrd="0" destOrd="0" presId="urn:microsoft.com/office/officeart/2005/8/layout/hProcess4"/>
    <dgm:cxn modelId="{36EEE1D2-FCD3-461D-A93F-EC4AC0EF659B}" srcId="{9C04CD8D-E795-41E2-995E-9D231FE06B64}" destId="{51593379-48B5-4844-9851-CD6D2AF5ED6E}" srcOrd="1" destOrd="0" parTransId="{F5806F03-0E93-4CEB-94AA-8BBA962DA8FD}" sibTransId="{78C62DBA-7ED6-47B1-85EA-EC39C93149DD}"/>
    <dgm:cxn modelId="{FA7D3752-3912-40F1-9FFA-C62E3487D1EB}" srcId="{485FCC25-998F-41C1-B60E-D3E2953F5F43}" destId="{0E78FFF1-5D8C-4EB8-862C-B2B54F34A3C7}" srcOrd="1" destOrd="0" parTransId="{E57B0B9C-01E9-4ED4-8748-E414CA4BC6BF}" sibTransId="{A010172A-A7D9-4189-AABF-862956444F87}"/>
    <dgm:cxn modelId="{87D2D389-0345-4C6B-9E1C-523932DFED0B}" type="presOf" srcId="{CC204732-D670-480E-B22F-DF66E783FE09}" destId="{E7312CFD-E416-43FB-A8C8-119A4CBFFDA2}" srcOrd="0" destOrd="3" presId="urn:microsoft.com/office/officeart/2005/8/layout/hProcess4"/>
    <dgm:cxn modelId="{BECBE343-C54C-44B7-BD34-D46335C6B3C1}" type="presOf" srcId="{7DA1E765-8C37-45A3-AEF2-EA84E63F1EC8}" destId="{B2A38F1B-B08D-4A31-91E9-8F807DDDA7C4}" srcOrd="0" destOrd="0" presId="urn:microsoft.com/office/officeart/2005/8/layout/hProcess4"/>
    <dgm:cxn modelId="{9AFD0E94-998A-4568-800B-AC5C227414A5}" type="presOf" srcId="{485FCC25-998F-41C1-B60E-D3E2953F5F43}" destId="{DBACE80F-F845-4A8E-B2FE-AD0C5CA163BC}" srcOrd="0" destOrd="0" presId="urn:microsoft.com/office/officeart/2005/8/layout/hProcess4"/>
    <dgm:cxn modelId="{E8729676-55DC-47F3-A886-87B6E78F5F78}" type="presOf" srcId="{B8260354-AF8D-428E-B6FF-EADA02A6A0A1}" destId="{A0F0CD08-A2D2-4459-A948-5004E606AE0E}" srcOrd="0" destOrd="0" presId="urn:microsoft.com/office/officeart/2005/8/layout/hProcess4"/>
    <dgm:cxn modelId="{22CEECAB-A1AA-4247-BF9F-8A7876C3BCE8}" srcId="{B8260354-AF8D-428E-B6FF-EADA02A6A0A1}" destId="{9D4FE37B-1975-414B-A6B4-AAA63AE70CE4}" srcOrd="0" destOrd="0" parTransId="{C75B41D5-9872-468B-8771-DAA98739D0C2}" sibTransId="{4AA89C9F-4E09-478A-AE49-93A0A6507D4D}"/>
    <dgm:cxn modelId="{076F78F5-7A1D-4BFE-8328-4C790386D0D4}" type="presOf" srcId="{00EE54C9-8EF8-4543-82A7-41F70241B22B}" destId="{C8C0BFCA-E1D4-440C-9836-7393CF756F47}" srcOrd="0" destOrd="2" presId="urn:microsoft.com/office/officeart/2005/8/layout/hProcess4"/>
    <dgm:cxn modelId="{62578827-4FC9-46DF-9AB7-5BEC9F845CCE}" type="presOf" srcId="{08E2845E-FEAB-4EF1-B702-43EF504C0369}" destId="{8A3CE31F-AA4C-403B-A5CA-89B4A7F0950F}" srcOrd="0" destOrd="0" presId="urn:microsoft.com/office/officeart/2005/8/layout/hProcess4"/>
    <dgm:cxn modelId="{6E75625E-B924-4353-91A6-958CDF60C53B}" type="presOf" srcId="{3134F01A-EA65-4766-8698-ADCAEDE2545B}" destId="{1536410D-CB02-4076-8040-6EEFEA40305B}" srcOrd="1" destOrd="0" presId="urn:microsoft.com/office/officeart/2005/8/layout/hProcess4"/>
    <dgm:cxn modelId="{48B0F5DF-EA89-4E23-8682-5C7375A8807D}" type="presOf" srcId="{1AB6263D-62FA-47C3-95F1-5DA912BB88C8}" destId="{55D1E9C5-56CA-48FB-BD4E-E16AD79E17AB}" srcOrd="0" destOrd="0" presId="urn:microsoft.com/office/officeart/2005/8/layout/hProcess4"/>
    <dgm:cxn modelId="{9C7918A0-741C-47B4-974D-2D7F83FE93F9}" type="presOf" srcId="{71C1B5B5-49EB-4BAA-A922-111D74B0D07A}" destId="{F3BA0791-09EC-440B-A2B2-2D1CBF9F7E4E}" srcOrd="1" destOrd="1" presId="urn:microsoft.com/office/officeart/2005/8/layout/hProcess4"/>
    <dgm:cxn modelId="{7E6796D9-BF7D-4B75-AD8C-9D1E703E513E}" srcId="{B8260354-AF8D-428E-B6FF-EADA02A6A0A1}" destId="{C67DA9FB-4447-4569-93F6-B5CE1CBF4EC3}" srcOrd="3" destOrd="0" parTransId="{33A6D5D3-5B53-49C9-B889-2CE44AAFDAAD}" sibTransId="{CFEFAC0D-D504-46C9-B72D-DE61A8209BE7}"/>
    <dgm:cxn modelId="{6147F771-062A-41D9-9EE2-5D1BE5C2701E}" srcId="{485FCC25-998F-41C1-B60E-D3E2953F5F43}" destId="{CC204732-D670-480E-B22F-DF66E783FE09}" srcOrd="3" destOrd="0" parTransId="{B600B12E-56F3-4B49-A1BA-C0673C05627A}" sibTransId="{A4C7BEDE-9945-4E3D-B592-73606D0325CF}"/>
    <dgm:cxn modelId="{96EDA4EE-73AB-45F4-B167-3C67AA9DAA5B}" type="presOf" srcId="{C97811C0-1DD0-481A-9E4A-09481A38A231}" destId="{D5CD915F-0079-4587-9342-2C17C45C350D}" srcOrd="0" destOrd="0" presId="urn:microsoft.com/office/officeart/2005/8/layout/hProcess4"/>
    <dgm:cxn modelId="{9D05C2A2-6869-408D-B08D-476ABC282DB0}" srcId="{2771C549-6F4E-4F7D-87CE-9FCB7A36A336}" destId="{485FCC25-998F-41C1-B60E-D3E2953F5F43}" srcOrd="0" destOrd="0" parTransId="{0ED3E007-B737-44B8-B610-7AA739B49452}" sibTransId="{9D7C6185-2294-4B7D-9A2D-6FD2C14E8891}"/>
    <dgm:cxn modelId="{7DC24468-A51D-4F88-A6D3-A6FCF4A460B3}" type="presOf" srcId="{71C1B5B5-49EB-4BAA-A922-111D74B0D07A}" destId="{FD1A1B61-5E36-4D60-8582-3592A3E8ACA7}" srcOrd="0" destOrd="1" presId="urn:microsoft.com/office/officeart/2005/8/layout/hProcess4"/>
    <dgm:cxn modelId="{B23C924F-138C-4F1B-800B-922CD35E0BA4}" srcId="{2771C549-6F4E-4F7D-87CE-9FCB7A36A336}" destId="{D332DB11-4409-4A58-962A-6E907AF390DF}" srcOrd="5" destOrd="0" parTransId="{91E19C6F-FC9C-402B-9737-242BC7E2B123}" sibTransId="{1D7C77E2-E682-41C0-8C20-5FE88FE3B4D0}"/>
    <dgm:cxn modelId="{AEC6BDCD-A95E-4FF1-B599-40600E435006}" type="presOf" srcId="{51593379-48B5-4844-9851-CD6D2AF5ED6E}" destId="{D575341E-9756-4E6B-AEB2-D1E956FBBA22}" srcOrd="1" destOrd="1" presId="urn:microsoft.com/office/officeart/2005/8/layout/hProcess4"/>
    <dgm:cxn modelId="{6EA3C236-0786-4B5F-8A36-ECFC0ED441A3}" type="presOf" srcId="{B32A50F0-3E63-4B59-BA82-50F58167ED85}" destId="{FD1A1B61-5E36-4D60-8582-3592A3E8ACA7}" srcOrd="0" destOrd="0" presId="urn:microsoft.com/office/officeart/2005/8/layout/hProcess4"/>
    <dgm:cxn modelId="{C864A8A7-A844-4025-81E1-DF32C7024757}" type="presOf" srcId="{0E78FFF1-5D8C-4EB8-862C-B2B54F34A3C7}" destId="{E7312CFD-E416-43FB-A8C8-119A4CBFFDA2}" srcOrd="0" destOrd="1" presId="urn:microsoft.com/office/officeart/2005/8/layout/hProcess4"/>
    <dgm:cxn modelId="{6B9F02A6-ADB9-40F9-A144-9858038CF28C}" type="presOf" srcId="{9D7C6185-2294-4B7D-9A2D-6FD2C14E8891}" destId="{894E42C0-9E91-4911-BBC0-CB775A6A3EC3}" srcOrd="0" destOrd="0" presId="urn:microsoft.com/office/officeart/2005/8/layout/hProcess4"/>
    <dgm:cxn modelId="{C1930EC6-8C54-4A4F-8E62-52A61DB14271}" type="presOf" srcId="{A493F360-404F-4E72-8B12-2D88E24620EC}" destId="{E7312CFD-E416-43FB-A8C8-119A4CBFFDA2}" srcOrd="0" destOrd="2" presId="urn:microsoft.com/office/officeart/2005/8/layout/hProcess4"/>
    <dgm:cxn modelId="{180BC32C-B944-4462-AD1A-8B43886E8543}" type="presOf" srcId="{CC204732-D670-480E-B22F-DF66E783FE09}" destId="{2953DD30-BA8C-4D9C-8221-7D76B55635ED}" srcOrd="1" destOrd="3" presId="urn:microsoft.com/office/officeart/2005/8/layout/hProcess4"/>
    <dgm:cxn modelId="{D6C07E69-84AC-47C6-89EC-6B46C66C02CB}" srcId="{B8260354-AF8D-428E-B6FF-EADA02A6A0A1}" destId="{BD127646-F7EB-4A59-8191-8A1B5C7CA33C}" srcOrd="2" destOrd="0" parTransId="{C10E8626-7882-42C1-A1F2-1A334F2BA3AF}" sibTransId="{CE90B1DA-CA08-4F87-AFD3-78D925F19846}"/>
    <dgm:cxn modelId="{D5791344-4D2B-4EF7-9902-30D459D625D8}" type="presOf" srcId="{7DA1E765-8C37-45A3-AEF2-EA84E63F1EC8}" destId="{D575341E-9756-4E6B-AEB2-D1E956FBBA22}" srcOrd="1" destOrd="0" presId="urn:microsoft.com/office/officeart/2005/8/layout/hProcess4"/>
    <dgm:cxn modelId="{0FC70716-70D4-45FB-BF42-21A503B5A9DF}" type="presOf" srcId="{7A17B2AD-DFBE-47A9-A446-D405385D7F3B}" destId="{4E18CBBA-1AE7-4139-B0D7-310426282334}" srcOrd="1" destOrd="1" presId="urn:microsoft.com/office/officeart/2005/8/layout/hProcess4"/>
    <dgm:cxn modelId="{0E5B3AE4-F8F2-465C-AA1E-1430A9800861}" type="presOf" srcId="{53AE9931-7F91-455E-BAAC-1C63518F4EC5}" destId="{74B04378-6A25-4921-8386-A298F71D872F}" srcOrd="1" destOrd="1" presId="urn:microsoft.com/office/officeart/2005/8/layout/hProcess4"/>
    <dgm:cxn modelId="{2FB168E4-8796-4829-832F-5F587F1066AD}" srcId="{1AB6263D-62FA-47C3-95F1-5DA912BB88C8}" destId="{7A17B2AD-DFBE-47A9-A446-D405385D7F3B}" srcOrd="1" destOrd="0" parTransId="{C46D0C07-BE5A-488B-B031-9E9FB86C47FF}" sibTransId="{1C6FA7CD-0F86-4202-AC24-B6F9A5E198A1}"/>
    <dgm:cxn modelId="{30502B82-F7D6-4A24-BA72-D056C7EADDD8}" type="presOf" srcId="{4FB721EB-4865-43BB-B56C-D3FD75C598AE}" destId="{228B37EC-0676-4F1F-9DBB-DF003E6C4BFD}" srcOrd="0" destOrd="0" presId="urn:microsoft.com/office/officeart/2005/8/layout/hProcess4"/>
    <dgm:cxn modelId="{688A504E-EA5D-45D5-97B2-2BC3BD92C240}" type="presOf" srcId="{9D4FE37B-1975-414B-A6B4-AAA63AE70CE4}" destId="{A5BB511C-F641-4928-B1FC-C0BCF0D3C81E}" srcOrd="0" destOrd="0" presId="urn:microsoft.com/office/officeart/2005/8/layout/hProcess4"/>
    <dgm:cxn modelId="{E68B3CB5-71F2-44EB-942E-29D9D2A5AEBB}" srcId="{2771C549-6F4E-4F7D-87CE-9FCB7A36A336}" destId="{9C04CD8D-E795-41E2-995E-9D231FE06B64}" srcOrd="2" destOrd="0" parTransId="{D8B92CAE-E67C-43D7-B81D-979ED34AB843}" sibTransId="{08E2845E-FEAB-4EF1-B702-43EF504C0369}"/>
    <dgm:cxn modelId="{B938A0CE-AA38-41D2-B84A-E578830FFCF5}" srcId="{B8260354-AF8D-428E-B6FF-EADA02A6A0A1}" destId="{53AE9931-7F91-455E-BAAC-1C63518F4EC5}" srcOrd="1" destOrd="0" parTransId="{63E85644-3650-44EE-A8B8-22DCFF1736DA}" sibTransId="{B1519BC1-CE3B-4E6B-8C4A-98A3BE6ADAA5}"/>
    <dgm:cxn modelId="{6760125D-B6CC-4010-8A1B-FEE94081348D}" type="presOf" srcId="{51593379-48B5-4844-9851-CD6D2AF5ED6E}" destId="{B2A38F1B-B08D-4A31-91E9-8F807DDDA7C4}" srcOrd="0" destOrd="1" presId="urn:microsoft.com/office/officeart/2005/8/layout/hProcess4"/>
    <dgm:cxn modelId="{A6454588-F5A6-4D94-A55C-B8941C7D1CE8}" type="presOf" srcId="{BD127646-F7EB-4A59-8191-8A1B5C7CA33C}" destId="{A5BB511C-F641-4928-B1FC-C0BCF0D3C81E}" srcOrd="0" destOrd="2" presId="urn:microsoft.com/office/officeart/2005/8/layout/hProcess4"/>
    <dgm:cxn modelId="{AB59CF6F-F332-4EB6-B086-B158B6203C20}" type="presOf" srcId="{021FACF3-2D92-4CFB-A1FE-264F0B2D23E2}" destId="{C8C0BFCA-E1D4-440C-9836-7393CF756F47}" srcOrd="0" destOrd="0" presId="urn:microsoft.com/office/officeart/2005/8/layout/hProcess4"/>
    <dgm:cxn modelId="{434F8F02-A9BA-46E8-B6CC-3AD4598B2143}" type="presOf" srcId="{2771C549-6F4E-4F7D-87CE-9FCB7A36A336}" destId="{FE3641C0-A281-498B-9C85-AD905D5BBFCE}" srcOrd="0" destOrd="0" presId="urn:microsoft.com/office/officeart/2005/8/layout/hProcess4"/>
    <dgm:cxn modelId="{FCA1D044-0E91-4D3A-8008-92CA9BAC5F6F}" type="presOf" srcId="{53AE9931-7F91-455E-BAAC-1C63518F4EC5}" destId="{A5BB511C-F641-4928-B1FC-C0BCF0D3C81E}" srcOrd="0" destOrd="1" presId="urn:microsoft.com/office/officeart/2005/8/layout/hProcess4"/>
    <dgm:cxn modelId="{95CFBF8A-2A09-45A2-BF89-70F4D4728DB5}" srcId="{C97811C0-1DD0-481A-9E4A-09481A38A231}" destId="{B32A50F0-3E63-4B59-BA82-50F58167ED85}" srcOrd="0" destOrd="0" parTransId="{7D1C2ED8-0620-4839-9584-AEA6864C0081}" sibTransId="{763B01DF-D628-4358-969C-FD87D92AF264}"/>
    <dgm:cxn modelId="{3AAADD0F-5388-467F-B5AD-24B734F875E3}" srcId="{D332DB11-4409-4A58-962A-6E907AF390DF}" destId="{3134F01A-EA65-4766-8698-ADCAEDE2545B}" srcOrd="0" destOrd="0" parTransId="{1614BF4C-662C-47B1-B815-3C2E2AB0A81E}" sibTransId="{C339EDB5-F23A-44FF-81BE-989FA133519B}"/>
    <dgm:cxn modelId="{B859498A-7E44-4984-ADB6-DA0B98FD86FD}" type="presOf" srcId="{60748CE7-C7F6-4B72-81D4-6C8F9A8122BF}" destId="{2953DD30-BA8C-4D9C-8221-7D76B55635ED}" srcOrd="1" destOrd="0" presId="urn:microsoft.com/office/officeart/2005/8/layout/hProcess4"/>
    <dgm:cxn modelId="{382A9DAD-8531-4731-B79B-23705CD44A3D}" type="presOf" srcId="{BD127646-F7EB-4A59-8191-8A1B5C7CA33C}" destId="{74B04378-6A25-4921-8386-A298F71D872F}" srcOrd="1" destOrd="2" presId="urn:microsoft.com/office/officeart/2005/8/layout/hProcess4"/>
    <dgm:cxn modelId="{58ACC0F2-FA2E-498F-89A7-D59C8ED40497}" type="presOf" srcId="{79397C26-A3B4-40F2-9646-938F27BFDC75}" destId="{B6D9DD95-0610-48E3-B923-BABEBD005EC7}" srcOrd="0" destOrd="0" presId="urn:microsoft.com/office/officeart/2005/8/layout/hProcess4"/>
    <dgm:cxn modelId="{053283A3-8118-44D4-880D-35F1A7C3233C}" srcId="{2771C549-6F4E-4F7D-87CE-9FCB7A36A336}" destId="{B8260354-AF8D-428E-B6FF-EADA02A6A0A1}" srcOrd="1" destOrd="0" parTransId="{7A358DE0-5954-4CC4-B81F-772A502609A6}" sibTransId="{4FB721EB-4865-43BB-B56C-D3FD75C598AE}"/>
    <dgm:cxn modelId="{E6DB9EAE-A49B-4509-9DF2-09AD32463918}" srcId="{9C04CD8D-E795-41E2-995E-9D231FE06B64}" destId="{7DA1E765-8C37-45A3-AEF2-EA84E63F1EC8}" srcOrd="0" destOrd="0" parTransId="{BF20A2FE-FA26-4183-BDBB-8FF95CE31F7A}" sibTransId="{4945710A-CE9A-4D08-A9BD-19638FAB0B0C}"/>
    <dgm:cxn modelId="{5264750B-EFC4-4936-BE04-7190663127CF}" srcId="{485FCC25-998F-41C1-B60E-D3E2953F5F43}" destId="{A493F360-404F-4E72-8B12-2D88E24620EC}" srcOrd="2" destOrd="0" parTransId="{2CE00782-9675-46C8-BA4A-C93F2926BDA9}" sibTransId="{39F4B269-E9FE-4FB5-9560-09E7F3C0E89F}"/>
    <dgm:cxn modelId="{600B0A1E-AE79-47A4-9D57-520F9CA11373}" type="presOf" srcId="{9D4FE37B-1975-414B-A6B4-AAA63AE70CE4}" destId="{74B04378-6A25-4921-8386-A298F71D872F}" srcOrd="1" destOrd="0" presId="urn:microsoft.com/office/officeart/2005/8/layout/hProcess4"/>
    <dgm:cxn modelId="{87FA83FF-5E5B-4FE0-A348-778BF3E2D26A}" srcId="{2771C549-6F4E-4F7D-87CE-9FCB7A36A336}" destId="{1AB6263D-62FA-47C3-95F1-5DA912BB88C8}" srcOrd="4" destOrd="0" parTransId="{20176B1F-5D81-4680-9D3D-664CE5F3CB3C}" sibTransId="{E06C95F3-C8F4-45E7-BAF5-4EDE4F90B76E}"/>
    <dgm:cxn modelId="{8F1216D9-5EAF-43AE-ABD6-CE6E837C3B1F}" type="presOf" srcId="{021FACF3-2D92-4CFB-A1FE-264F0B2D23E2}" destId="{4E18CBBA-1AE7-4139-B0D7-310426282334}" srcOrd="1" destOrd="0" presId="urn:microsoft.com/office/officeart/2005/8/layout/hProcess4"/>
    <dgm:cxn modelId="{6E3CE031-3BEB-49B8-BDC4-F48C11A81DE1}" srcId="{1AB6263D-62FA-47C3-95F1-5DA912BB88C8}" destId="{021FACF3-2D92-4CFB-A1FE-264F0B2D23E2}" srcOrd="0" destOrd="0" parTransId="{F31D8ACE-0E19-49A7-BDD9-B02AD3F96D65}" sibTransId="{01B79638-640E-4717-AAC4-446FEFB18078}"/>
    <dgm:cxn modelId="{72C72E6A-5C65-42A8-BDA8-733D59007AAB}" type="presOf" srcId="{C67DA9FB-4447-4569-93F6-B5CE1CBF4EC3}" destId="{74B04378-6A25-4921-8386-A298F71D872F}" srcOrd="1" destOrd="3" presId="urn:microsoft.com/office/officeart/2005/8/layout/hProcess4"/>
    <dgm:cxn modelId="{A0A16B7D-5DD5-4EF2-A896-C7CEC3C01BC1}" srcId="{C97811C0-1DD0-481A-9E4A-09481A38A231}" destId="{71C1B5B5-49EB-4BAA-A922-111D74B0D07A}" srcOrd="1" destOrd="0" parTransId="{C2EB1782-3B9C-4D22-99AB-F32DDA4AB317}" sibTransId="{6DA769A7-95A0-4B6E-93C6-E02B7BD2E247}"/>
    <dgm:cxn modelId="{280481E4-D08C-403A-8039-87FA0F88E75C}" type="presOf" srcId="{9C04CD8D-E795-41E2-995E-9D231FE06B64}" destId="{716E4D55-BDDD-412B-9825-F6745B96A31A}" srcOrd="0" destOrd="0" presId="urn:microsoft.com/office/officeart/2005/8/layout/hProcess4"/>
    <dgm:cxn modelId="{84A24A6D-E522-4BDA-A67F-8C4C0483A86C}" type="presOf" srcId="{E06C95F3-C8F4-45E7-BAF5-4EDE4F90B76E}" destId="{57E15F1B-41F3-4ADE-B96B-93FB399EAE5B}" srcOrd="0" destOrd="0" presId="urn:microsoft.com/office/officeart/2005/8/layout/hProcess4"/>
    <dgm:cxn modelId="{6395547E-CB67-47FE-A916-8349F8B86D42}" type="presOf" srcId="{A493F360-404F-4E72-8B12-2D88E24620EC}" destId="{2953DD30-BA8C-4D9C-8221-7D76B55635ED}" srcOrd="1" destOrd="2" presId="urn:microsoft.com/office/officeart/2005/8/layout/hProcess4"/>
    <dgm:cxn modelId="{EA45FFC0-B68D-4312-8973-7769BF5C509E}" type="presOf" srcId="{7A17B2AD-DFBE-47A9-A446-D405385D7F3B}" destId="{C8C0BFCA-E1D4-440C-9836-7393CF756F47}" srcOrd="0" destOrd="1" presId="urn:microsoft.com/office/officeart/2005/8/layout/hProcess4"/>
    <dgm:cxn modelId="{8581D352-8C65-49F4-9B3B-AF157F108117}" type="presOf" srcId="{C67DA9FB-4447-4569-93F6-B5CE1CBF4EC3}" destId="{A5BB511C-F641-4928-B1FC-C0BCF0D3C81E}" srcOrd="0" destOrd="3" presId="urn:microsoft.com/office/officeart/2005/8/layout/hProcess4"/>
    <dgm:cxn modelId="{565E05F7-5C31-425F-9C14-C6D4860886BE}" type="presOf" srcId="{0E78FFF1-5D8C-4EB8-862C-B2B54F34A3C7}" destId="{2953DD30-BA8C-4D9C-8221-7D76B55635ED}" srcOrd="1" destOrd="1" presId="urn:microsoft.com/office/officeart/2005/8/layout/hProcess4"/>
    <dgm:cxn modelId="{0BD1F845-364A-477A-8365-100EFD45FD70}" type="presOf" srcId="{D332DB11-4409-4A58-962A-6E907AF390DF}" destId="{BBE8CBC6-69CF-4153-BAA6-1A65BF9BB4DE}" srcOrd="0" destOrd="0" presId="urn:microsoft.com/office/officeart/2005/8/layout/hProcess4"/>
    <dgm:cxn modelId="{4F8CC6ED-3C0D-4E1D-B142-3743318606B0}" type="presOf" srcId="{B32A50F0-3E63-4B59-BA82-50F58167ED85}" destId="{F3BA0791-09EC-440B-A2B2-2D1CBF9F7E4E}" srcOrd="1" destOrd="0" presId="urn:microsoft.com/office/officeart/2005/8/layout/hProcess4"/>
    <dgm:cxn modelId="{8533522F-19C2-4A0C-A8BB-0AAEF16792EB}" type="presOf" srcId="{3134F01A-EA65-4766-8698-ADCAEDE2545B}" destId="{373FD5A3-528C-41EF-A1E4-6F3259C79F72}" srcOrd="0" destOrd="0" presId="urn:microsoft.com/office/officeart/2005/8/layout/hProcess4"/>
    <dgm:cxn modelId="{032538D1-29FE-4900-9736-F88ECA402641}" srcId="{1AB6263D-62FA-47C3-95F1-5DA912BB88C8}" destId="{00EE54C9-8EF8-4543-82A7-41F70241B22B}" srcOrd="2" destOrd="0" parTransId="{7D8F530F-8CE5-4371-A64C-EF62A640D887}" sibTransId="{68197A9E-6C0A-4B3A-B5F3-13B20C905FB8}"/>
    <dgm:cxn modelId="{D6646114-D225-4AA2-AEE8-A707BFE90C14}" type="presParOf" srcId="{FE3641C0-A281-498B-9C85-AD905D5BBFCE}" destId="{8DCF76D0-D19B-48F1-9FDD-52E8858909DC}" srcOrd="0" destOrd="0" presId="urn:microsoft.com/office/officeart/2005/8/layout/hProcess4"/>
    <dgm:cxn modelId="{7CEEC26B-6DB7-467B-82FF-8709BC217E5B}" type="presParOf" srcId="{FE3641C0-A281-498B-9C85-AD905D5BBFCE}" destId="{4BFE44EA-B845-404F-998C-E3DF7C6371BE}" srcOrd="1" destOrd="0" presId="urn:microsoft.com/office/officeart/2005/8/layout/hProcess4"/>
    <dgm:cxn modelId="{2B4085DE-B14C-4A83-A283-954173572DF7}" type="presParOf" srcId="{FE3641C0-A281-498B-9C85-AD905D5BBFCE}" destId="{17866106-D28F-478F-AB78-C63C4108F23C}" srcOrd="2" destOrd="0" presId="urn:microsoft.com/office/officeart/2005/8/layout/hProcess4"/>
    <dgm:cxn modelId="{67DB0E6C-1571-4AF3-B998-4C0ECF8F3B1B}" type="presParOf" srcId="{17866106-D28F-478F-AB78-C63C4108F23C}" destId="{8D931E45-5411-4EDD-A03B-60279A30CD1F}" srcOrd="0" destOrd="0" presId="urn:microsoft.com/office/officeart/2005/8/layout/hProcess4"/>
    <dgm:cxn modelId="{7CBB94BA-EF18-4DED-A6E7-9F95585C5FE3}" type="presParOf" srcId="{8D931E45-5411-4EDD-A03B-60279A30CD1F}" destId="{DF5F6232-5703-4468-863C-C4D3F717399A}" srcOrd="0" destOrd="0" presId="urn:microsoft.com/office/officeart/2005/8/layout/hProcess4"/>
    <dgm:cxn modelId="{11712E7E-BF16-48DA-AD81-8B23C8169A61}" type="presParOf" srcId="{8D931E45-5411-4EDD-A03B-60279A30CD1F}" destId="{E7312CFD-E416-43FB-A8C8-119A4CBFFDA2}" srcOrd="1" destOrd="0" presId="urn:microsoft.com/office/officeart/2005/8/layout/hProcess4"/>
    <dgm:cxn modelId="{AA94CE18-539B-44F6-BC82-1CD09CAE57AA}" type="presParOf" srcId="{8D931E45-5411-4EDD-A03B-60279A30CD1F}" destId="{2953DD30-BA8C-4D9C-8221-7D76B55635ED}" srcOrd="2" destOrd="0" presId="urn:microsoft.com/office/officeart/2005/8/layout/hProcess4"/>
    <dgm:cxn modelId="{3A28EE72-CBFC-4431-B67D-02706F22E140}" type="presParOf" srcId="{8D931E45-5411-4EDD-A03B-60279A30CD1F}" destId="{DBACE80F-F845-4A8E-B2FE-AD0C5CA163BC}" srcOrd="3" destOrd="0" presId="urn:microsoft.com/office/officeart/2005/8/layout/hProcess4"/>
    <dgm:cxn modelId="{1AF1782C-6CAB-42FE-967E-1D77A078BBC6}" type="presParOf" srcId="{8D931E45-5411-4EDD-A03B-60279A30CD1F}" destId="{1E5E86E4-74AE-42E1-A5EE-187D3176408A}" srcOrd="4" destOrd="0" presId="urn:microsoft.com/office/officeart/2005/8/layout/hProcess4"/>
    <dgm:cxn modelId="{84DE9FD6-8EAF-42B0-9614-44478E325DB0}" type="presParOf" srcId="{17866106-D28F-478F-AB78-C63C4108F23C}" destId="{894E42C0-9E91-4911-BBC0-CB775A6A3EC3}" srcOrd="1" destOrd="0" presId="urn:microsoft.com/office/officeart/2005/8/layout/hProcess4"/>
    <dgm:cxn modelId="{5DCAF191-0833-40DE-A523-5788623E6DFE}" type="presParOf" srcId="{17866106-D28F-478F-AB78-C63C4108F23C}" destId="{D09524FA-2D91-44CC-BA9D-075D41556A9D}" srcOrd="2" destOrd="0" presId="urn:microsoft.com/office/officeart/2005/8/layout/hProcess4"/>
    <dgm:cxn modelId="{5EC7BB7B-C09B-4A2A-BA7F-577FB5E73024}" type="presParOf" srcId="{D09524FA-2D91-44CC-BA9D-075D41556A9D}" destId="{B96FF630-DE73-4F8D-AA89-81F7C5783BF1}" srcOrd="0" destOrd="0" presId="urn:microsoft.com/office/officeart/2005/8/layout/hProcess4"/>
    <dgm:cxn modelId="{69E1B445-7427-437A-A7BB-687A7C784913}" type="presParOf" srcId="{D09524FA-2D91-44CC-BA9D-075D41556A9D}" destId="{A5BB511C-F641-4928-B1FC-C0BCF0D3C81E}" srcOrd="1" destOrd="0" presId="urn:microsoft.com/office/officeart/2005/8/layout/hProcess4"/>
    <dgm:cxn modelId="{63A2880D-18E7-486F-A9B9-B0B199689630}" type="presParOf" srcId="{D09524FA-2D91-44CC-BA9D-075D41556A9D}" destId="{74B04378-6A25-4921-8386-A298F71D872F}" srcOrd="2" destOrd="0" presId="urn:microsoft.com/office/officeart/2005/8/layout/hProcess4"/>
    <dgm:cxn modelId="{EA773917-1554-4DFC-86C5-617E7FB7D572}" type="presParOf" srcId="{D09524FA-2D91-44CC-BA9D-075D41556A9D}" destId="{A0F0CD08-A2D2-4459-A948-5004E606AE0E}" srcOrd="3" destOrd="0" presId="urn:microsoft.com/office/officeart/2005/8/layout/hProcess4"/>
    <dgm:cxn modelId="{B4040EE0-01F5-46DB-AE3D-C22890DCE469}" type="presParOf" srcId="{D09524FA-2D91-44CC-BA9D-075D41556A9D}" destId="{05E97F50-ACC1-4EF6-8C6A-6296D7557F02}" srcOrd="4" destOrd="0" presId="urn:microsoft.com/office/officeart/2005/8/layout/hProcess4"/>
    <dgm:cxn modelId="{6B448E31-AA77-4B7E-9DB4-2CE9A14E66B0}" type="presParOf" srcId="{17866106-D28F-478F-AB78-C63C4108F23C}" destId="{228B37EC-0676-4F1F-9DBB-DF003E6C4BFD}" srcOrd="3" destOrd="0" presId="urn:microsoft.com/office/officeart/2005/8/layout/hProcess4"/>
    <dgm:cxn modelId="{2F6658D9-13A1-47DB-A97B-AC6B17CBEA8E}" type="presParOf" srcId="{17866106-D28F-478F-AB78-C63C4108F23C}" destId="{FDD9CBD8-76C8-4E14-A59B-07D2B6306004}" srcOrd="4" destOrd="0" presId="urn:microsoft.com/office/officeart/2005/8/layout/hProcess4"/>
    <dgm:cxn modelId="{FBB48A49-3B14-46AB-80B0-E2037F15898D}" type="presParOf" srcId="{FDD9CBD8-76C8-4E14-A59B-07D2B6306004}" destId="{F837C7F5-31C0-455F-BD28-7F23E55BE05A}" srcOrd="0" destOrd="0" presId="urn:microsoft.com/office/officeart/2005/8/layout/hProcess4"/>
    <dgm:cxn modelId="{C0124342-8BD7-485E-9B01-9C10ECA287C3}" type="presParOf" srcId="{FDD9CBD8-76C8-4E14-A59B-07D2B6306004}" destId="{B2A38F1B-B08D-4A31-91E9-8F807DDDA7C4}" srcOrd="1" destOrd="0" presId="urn:microsoft.com/office/officeart/2005/8/layout/hProcess4"/>
    <dgm:cxn modelId="{AF1E9EC3-F511-49AB-B534-BB0F50052B01}" type="presParOf" srcId="{FDD9CBD8-76C8-4E14-A59B-07D2B6306004}" destId="{D575341E-9756-4E6B-AEB2-D1E956FBBA22}" srcOrd="2" destOrd="0" presId="urn:microsoft.com/office/officeart/2005/8/layout/hProcess4"/>
    <dgm:cxn modelId="{A106CC1C-E6DB-4951-B213-32BFD8C60191}" type="presParOf" srcId="{FDD9CBD8-76C8-4E14-A59B-07D2B6306004}" destId="{716E4D55-BDDD-412B-9825-F6745B96A31A}" srcOrd="3" destOrd="0" presId="urn:microsoft.com/office/officeart/2005/8/layout/hProcess4"/>
    <dgm:cxn modelId="{869C5E02-EA31-4863-A4C2-5D150F2268D0}" type="presParOf" srcId="{FDD9CBD8-76C8-4E14-A59B-07D2B6306004}" destId="{FD75FA27-2044-4526-878A-0087882B2EA8}" srcOrd="4" destOrd="0" presId="urn:microsoft.com/office/officeart/2005/8/layout/hProcess4"/>
    <dgm:cxn modelId="{B923DE04-7516-4357-B01C-081CCE649309}" type="presParOf" srcId="{17866106-D28F-478F-AB78-C63C4108F23C}" destId="{8A3CE31F-AA4C-403B-A5CA-89B4A7F0950F}" srcOrd="5" destOrd="0" presId="urn:microsoft.com/office/officeart/2005/8/layout/hProcess4"/>
    <dgm:cxn modelId="{7A216338-CAC0-4F52-9FC8-0AAFC47CE267}" type="presParOf" srcId="{17866106-D28F-478F-AB78-C63C4108F23C}" destId="{BB2AE5E0-4D04-4F11-B0F3-D8327E14788B}" srcOrd="6" destOrd="0" presId="urn:microsoft.com/office/officeart/2005/8/layout/hProcess4"/>
    <dgm:cxn modelId="{75F13EB3-8FC7-4DB6-B695-203A75A394AA}" type="presParOf" srcId="{BB2AE5E0-4D04-4F11-B0F3-D8327E14788B}" destId="{5D5BBD97-417E-4BE2-9F55-8716A56D9282}" srcOrd="0" destOrd="0" presId="urn:microsoft.com/office/officeart/2005/8/layout/hProcess4"/>
    <dgm:cxn modelId="{55E0CB2F-B817-43A3-8727-B4EFFE9C50EC}" type="presParOf" srcId="{BB2AE5E0-4D04-4F11-B0F3-D8327E14788B}" destId="{FD1A1B61-5E36-4D60-8582-3592A3E8ACA7}" srcOrd="1" destOrd="0" presId="urn:microsoft.com/office/officeart/2005/8/layout/hProcess4"/>
    <dgm:cxn modelId="{BF5DE4ED-5458-4CDE-8DA4-43E302982C10}" type="presParOf" srcId="{BB2AE5E0-4D04-4F11-B0F3-D8327E14788B}" destId="{F3BA0791-09EC-440B-A2B2-2D1CBF9F7E4E}" srcOrd="2" destOrd="0" presId="urn:microsoft.com/office/officeart/2005/8/layout/hProcess4"/>
    <dgm:cxn modelId="{B91B78DA-5FD0-4735-99A0-1BFC101F0F02}" type="presParOf" srcId="{BB2AE5E0-4D04-4F11-B0F3-D8327E14788B}" destId="{D5CD915F-0079-4587-9342-2C17C45C350D}" srcOrd="3" destOrd="0" presId="urn:microsoft.com/office/officeart/2005/8/layout/hProcess4"/>
    <dgm:cxn modelId="{AD719571-E42A-4F2D-B8C7-4941ABDA8A74}" type="presParOf" srcId="{BB2AE5E0-4D04-4F11-B0F3-D8327E14788B}" destId="{ADD9DD5B-3F60-46CB-B98A-AF6B837A8F45}" srcOrd="4" destOrd="0" presId="urn:microsoft.com/office/officeart/2005/8/layout/hProcess4"/>
    <dgm:cxn modelId="{A90CDE42-45C9-48E3-9546-497EC4516190}" type="presParOf" srcId="{17866106-D28F-478F-AB78-C63C4108F23C}" destId="{B6D9DD95-0610-48E3-B923-BABEBD005EC7}" srcOrd="7" destOrd="0" presId="urn:microsoft.com/office/officeart/2005/8/layout/hProcess4"/>
    <dgm:cxn modelId="{038D81DF-5A8D-43EB-8391-9F011E59086E}" type="presParOf" srcId="{17866106-D28F-478F-AB78-C63C4108F23C}" destId="{37FC6AAE-DAFF-476F-A537-D7260352B1F6}" srcOrd="8" destOrd="0" presId="urn:microsoft.com/office/officeart/2005/8/layout/hProcess4"/>
    <dgm:cxn modelId="{5970DEFE-435B-4EF5-B561-294552389887}" type="presParOf" srcId="{37FC6AAE-DAFF-476F-A537-D7260352B1F6}" destId="{03CAB3F0-13B8-4342-88C6-42A6C178268F}" srcOrd="0" destOrd="0" presId="urn:microsoft.com/office/officeart/2005/8/layout/hProcess4"/>
    <dgm:cxn modelId="{D5348149-8548-4F89-AD48-6D5B5B4EF735}" type="presParOf" srcId="{37FC6AAE-DAFF-476F-A537-D7260352B1F6}" destId="{C8C0BFCA-E1D4-440C-9836-7393CF756F47}" srcOrd="1" destOrd="0" presId="urn:microsoft.com/office/officeart/2005/8/layout/hProcess4"/>
    <dgm:cxn modelId="{EDD00AB7-1464-482F-A8FF-9B6B1C9EE3F5}" type="presParOf" srcId="{37FC6AAE-DAFF-476F-A537-D7260352B1F6}" destId="{4E18CBBA-1AE7-4139-B0D7-310426282334}" srcOrd="2" destOrd="0" presId="urn:microsoft.com/office/officeart/2005/8/layout/hProcess4"/>
    <dgm:cxn modelId="{81D0FE4E-D8BB-4E2F-BBE1-03B6AEF380A6}" type="presParOf" srcId="{37FC6AAE-DAFF-476F-A537-D7260352B1F6}" destId="{55D1E9C5-56CA-48FB-BD4E-E16AD79E17AB}" srcOrd="3" destOrd="0" presId="urn:microsoft.com/office/officeart/2005/8/layout/hProcess4"/>
    <dgm:cxn modelId="{8C0137BE-32D2-4560-9EB5-7F3FAF4BD2C8}" type="presParOf" srcId="{37FC6AAE-DAFF-476F-A537-D7260352B1F6}" destId="{2961366A-7F0E-4AA0-A90F-FB9036F96339}" srcOrd="4" destOrd="0" presId="urn:microsoft.com/office/officeart/2005/8/layout/hProcess4"/>
    <dgm:cxn modelId="{365E80CD-5388-413E-B259-0A006FC11628}" type="presParOf" srcId="{17866106-D28F-478F-AB78-C63C4108F23C}" destId="{57E15F1B-41F3-4ADE-B96B-93FB399EAE5B}" srcOrd="9" destOrd="0" presId="urn:microsoft.com/office/officeart/2005/8/layout/hProcess4"/>
    <dgm:cxn modelId="{23C94AF2-FB5F-4F93-AD3F-E92D98047C26}" type="presParOf" srcId="{17866106-D28F-478F-AB78-C63C4108F23C}" destId="{62879C94-8A61-4873-BDE5-CE998D781D9E}" srcOrd="10" destOrd="0" presId="urn:microsoft.com/office/officeart/2005/8/layout/hProcess4"/>
    <dgm:cxn modelId="{7F2126CD-E3D2-417D-94F8-12747AA14203}" type="presParOf" srcId="{62879C94-8A61-4873-BDE5-CE998D781D9E}" destId="{6763333A-648F-427D-9634-CAE715AECF45}" srcOrd="0" destOrd="0" presId="urn:microsoft.com/office/officeart/2005/8/layout/hProcess4"/>
    <dgm:cxn modelId="{780E49D4-7BD2-4B4B-9310-7DB3C442BF61}" type="presParOf" srcId="{62879C94-8A61-4873-BDE5-CE998D781D9E}" destId="{373FD5A3-528C-41EF-A1E4-6F3259C79F72}" srcOrd="1" destOrd="0" presId="urn:microsoft.com/office/officeart/2005/8/layout/hProcess4"/>
    <dgm:cxn modelId="{E261671C-6EB9-4BE2-8894-C68A13652344}" type="presParOf" srcId="{62879C94-8A61-4873-BDE5-CE998D781D9E}" destId="{1536410D-CB02-4076-8040-6EEFEA40305B}" srcOrd="2" destOrd="0" presId="urn:microsoft.com/office/officeart/2005/8/layout/hProcess4"/>
    <dgm:cxn modelId="{D7158E70-CC0E-4900-BD7E-6AE62944EE7D}" type="presParOf" srcId="{62879C94-8A61-4873-BDE5-CE998D781D9E}" destId="{BBE8CBC6-69CF-4153-BAA6-1A65BF9BB4DE}" srcOrd="3" destOrd="0" presId="urn:microsoft.com/office/officeart/2005/8/layout/hProcess4"/>
    <dgm:cxn modelId="{E902AC90-8175-44D7-A274-E7B78C66ED0D}" type="presParOf" srcId="{62879C94-8A61-4873-BDE5-CE998D781D9E}" destId="{5F913111-7364-4D5C-B503-760025DFF5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C094B4-B944-4309-9FE5-279E8A8C511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BE98D-277D-400C-970B-D5AE8DE4A5FC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Phase</a:t>
          </a:r>
          <a:endParaRPr lang="en-US" dirty="0"/>
        </a:p>
      </dgm:t>
    </dgm:pt>
    <dgm:pt modelId="{0C116BC6-A546-464A-A81E-CC11AAF675B5}" type="parTrans" cxnId="{B3D46458-7ED5-4D74-A2C5-635AF3D97890}">
      <dgm:prSet/>
      <dgm:spPr/>
      <dgm:t>
        <a:bodyPr/>
        <a:lstStyle/>
        <a:p>
          <a:endParaRPr lang="en-US"/>
        </a:p>
      </dgm:t>
    </dgm:pt>
    <dgm:pt modelId="{9AA52940-27EA-48F2-AFFB-74D89F3E6496}" type="sibTrans" cxnId="{B3D46458-7ED5-4D74-A2C5-635AF3D97890}">
      <dgm:prSet/>
      <dgm:spPr/>
      <dgm:t>
        <a:bodyPr/>
        <a:lstStyle/>
        <a:p>
          <a:endParaRPr lang="en-US"/>
        </a:p>
      </dgm:t>
    </dgm:pt>
    <dgm:pt modelId="{2DDC55D7-4959-401F-97DE-9E0F866992C5}">
      <dgm:prSet phldrT="[Text]"/>
      <dgm:spPr/>
      <dgm:t>
        <a:bodyPr/>
        <a:lstStyle/>
        <a:p>
          <a:r>
            <a:rPr lang="en-US" dirty="0" smtClean="0"/>
            <a:t>Team as a whole worked on data model. </a:t>
          </a:r>
          <a:endParaRPr lang="en-US" dirty="0"/>
        </a:p>
      </dgm:t>
    </dgm:pt>
    <dgm:pt modelId="{CC2F050A-DB44-4A6D-BB34-FC39EEDDD44D}" type="parTrans" cxnId="{8BFB7959-88E3-4300-8ED1-7F7CD048F338}">
      <dgm:prSet/>
      <dgm:spPr/>
      <dgm:t>
        <a:bodyPr/>
        <a:lstStyle/>
        <a:p>
          <a:endParaRPr lang="en-US"/>
        </a:p>
      </dgm:t>
    </dgm:pt>
    <dgm:pt modelId="{1D2E6E61-BE2B-41E0-B7D6-F62328001B07}" type="sibTrans" cxnId="{8BFB7959-88E3-4300-8ED1-7F7CD048F338}">
      <dgm:prSet/>
      <dgm:spPr/>
      <dgm:t>
        <a:bodyPr/>
        <a:lstStyle/>
        <a:p>
          <a:endParaRPr lang="en-US"/>
        </a:p>
      </dgm:t>
    </dgm:pt>
    <dgm:pt modelId="{DBD823DA-D3A5-4678-887D-017554FF53CD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Phase</a:t>
          </a:r>
          <a:endParaRPr lang="en-US" dirty="0"/>
        </a:p>
      </dgm:t>
    </dgm:pt>
    <dgm:pt modelId="{64D1BF27-08DA-416F-B2D5-365343CAC0FF}" type="parTrans" cxnId="{43387753-3C78-4600-91BB-CB785A558C0F}">
      <dgm:prSet/>
      <dgm:spPr/>
      <dgm:t>
        <a:bodyPr/>
        <a:lstStyle/>
        <a:p>
          <a:endParaRPr lang="en-US"/>
        </a:p>
      </dgm:t>
    </dgm:pt>
    <dgm:pt modelId="{3F680F22-3D4D-4006-ACBA-89D01070556B}" type="sibTrans" cxnId="{43387753-3C78-4600-91BB-CB785A558C0F}">
      <dgm:prSet/>
      <dgm:spPr/>
      <dgm:t>
        <a:bodyPr/>
        <a:lstStyle/>
        <a:p>
          <a:endParaRPr lang="en-US"/>
        </a:p>
      </dgm:t>
    </dgm:pt>
    <dgm:pt modelId="{11B91DBD-E300-4623-AFF1-8FEF548A2340}">
      <dgm:prSet phldrT="[Text]"/>
      <dgm:spPr/>
      <dgm:t>
        <a:bodyPr/>
        <a:lstStyle/>
        <a:p>
          <a:r>
            <a:rPr lang="en-US" dirty="0" smtClean="0"/>
            <a:t>Use Cases.</a:t>
          </a:r>
          <a:endParaRPr lang="en-US" dirty="0"/>
        </a:p>
      </dgm:t>
    </dgm:pt>
    <dgm:pt modelId="{05B7CF6A-216F-49ED-8884-0C2B73ECF57D}" type="parTrans" cxnId="{E0643177-A0BB-41A0-BC96-707195A2CD54}">
      <dgm:prSet/>
      <dgm:spPr/>
      <dgm:t>
        <a:bodyPr/>
        <a:lstStyle/>
        <a:p>
          <a:endParaRPr lang="en-US"/>
        </a:p>
      </dgm:t>
    </dgm:pt>
    <dgm:pt modelId="{3555BC16-5F17-4C63-9CC3-80867CEBBE03}" type="sibTrans" cxnId="{E0643177-A0BB-41A0-BC96-707195A2CD54}">
      <dgm:prSet/>
      <dgm:spPr/>
      <dgm:t>
        <a:bodyPr/>
        <a:lstStyle/>
        <a:p>
          <a:endParaRPr lang="en-US"/>
        </a:p>
      </dgm:t>
    </dgm:pt>
    <dgm:pt modelId="{97328CE7-FF4A-44DE-87D5-820F6AF7C4BF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Phase</a:t>
          </a:r>
          <a:endParaRPr lang="en-US" dirty="0"/>
        </a:p>
      </dgm:t>
    </dgm:pt>
    <dgm:pt modelId="{FFED1A6B-F884-434E-A383-CC390819BDCA}" type="parTrans" cxnId="{C1535055-80B8-4256-A098-EEE630DA1713}">
      <dgm:prSet/>
      <dgm:spPr/>
      <dgm:t>
        <a:bodyPr/>
        <a:lstStyle/>
        <a:p>
          <a:endParaRPr lang="en-US"/>
        </a:p>
      </dgm:t>
    </dgm:pt>
    <dgm:pt modelId="{8F87AB7B-3EAB-4D98-B3DB-78621219CAA3}" type="sibTrans" cxnId="{C1535055-80B8-4256-A098-EEE630DA1713}">
      <dgm:prSet/>
      <dgm:spPr/>
      <dgm:t>
        <a:bodyPr/>
        <a:lstStyle/>
        <a:p>
          <a:endParaRPr lang="en-US"/>
        </a:p>
      </dgm:t>
    </dgm:pt>
    <dgm:pt modelId="{633CD47E-BF06-4664-BF5B-B71012D06F32}">
      <dgm:prSet phldrT="[Text]"/>
      <dgm:spPr/>
      <dgm:t>
        <a:bodyPr/>
        <a:lstStyle/>
        <a:p>
          <a:r>
            <a:rPr lang="en-US" dirty="0" smtClean="0"/>
            <a:t>Database programmers.</a:t>
          </a:r>
          <a:endParaRPr lang="en-US" dirty="0"/>
        </a:p>
      </dgm:t>
    </dgm:pt>
    <dgm:pt modelId="{41EF73E9-C9E1-4BF1-A31B-C8DE13DC4F01}" type="parTrans" cxnId="{691671C4-7105-4820-BD33-0D44F9716394}">
      <dgm:prSet/>
      <dgm:spPr/>
      <dgm:t>
        <a:bodyPr/>
        <a:lstStyle/>
        <a:p>
          <a:endParaRPr lang="en-US"/>
        </a:p>
      </dgm:t>
    </dgm:pt>
    <dgm:pt modelId="{6AC9473C-0E4F-4097-A893-272BFC9E42BF}" type="sibTrans" cxnId="{691671C4-7105-4820-BD33-0D44F9716394}">
      <dgm:prSet/>
      <dgm:spPr/>
      <dgm:t>
        <a:bodyPr/>
        <a:lstStyle/>
        <a:p>
          <a:endParaRPr lang="en-US"/>
        </a:p>
      </dgm:t>
    </dgm:pt>
    <dgm:pt modelId="{B8458E5E-0751-4818-B07B-D91C766AC433}">
      <dgm:prSet phldrT="[Text]"/>
      <dgm:spPr/>
      <dgm:t>
        <a:bodyPr/>
        <a:lstStyle/>
        <a:p>
          <a:r>
            <a:rPr lang="en-US" dirty="0" smtClean="0"/>
            <a:t>Star Schema Data Model.</a:t>
          </a:r>
          <a:endParaRPr lang="en-US" dirty="0"/>
        </a:p>
      </dgm:t>
    </dgm:pt>
    <dgm:pt modelId="{71A88F67-3841-4310-A1E7-8DD756297620}" type="parTrans" cxnId="{E9B3D203-0BAC-4B55-8444-F6CE24C3757F}">
      <dgm:prSet/>
      <dgm:spPr/>
      <dgm:t>
        <a:bodyPr/>
        <a:lstStyle/>
        <a:p>
          <a:endParaRPr lang="en-US"/>
        </a:p>
      </dgm:t>
    </dgm:pt>
    <dgm:pt modelId="{6C11242F-BCE6-4C36-9774-396186AF32C7}" type="sibTrans" cxnId="{E9B3D203-0BAC-4B55-8444-F6CE24C3757F}">
      <dgm:prSet/>
      <dgm:spPr/>
      <dgm:t>
        <a:bodyPr/>
        <a:lstStyle/>
        <a:p>
          <a:endParaRPr lang="en-US"/>
        </a:p>
      </dgm:t>
    </dgm:pt>
    <dgm:pt modelId="{96F7DAD8-6845-4A47-BFEF-8C0F0C82841C}">
      <dgm:prSet phldrT="[Text]"/>
      <dgm:spPr/>
      <dgm:t>
        <a:bodyPr/>
        <a:lstStyle/>
        <a:p>
          <a:r>
            <a:rPr lang="en-US" dirty="0" smtClean="0"/>
            <a:t>Plugin Development.</a:t>
          </a:r>
          <a:endParaRPr lang="en-US" dirty="0"/>
        </a:p>
      </dgm:t>
    </dgm:pt>
    <dgm:pt modelId="{130E6143-9DE7-4443-85B4-8376A49A9500}" type="parTrans" cxnId="{B4C31635-3655-4FD8-BE77-136192BB494B}">
      <dgm:prSet/>
      <dgm:spPr/>
      <dgm:t>
        <a:bodyPr/>
        <a:lstStyle/>
        <a:p>
          <a:endParaRPr lang="en-US"/>
        </a:p>
      </dgm:t>
    </dgm:pt>
    <dgm:pt modelId="{9B64483B-55E3-4240-AF48-EA4A85F3343C}" type="sibTrans" cxnId="{B4C31635-3655-4FD8-BE77-136192BB494B}">
      <dgm:prSet/>
      <dgm:spPr/>
      <dgm:t>
        <a:bodyPr/>
        <a:lstStyle/>
        <a:p>
          <a:endParaRPr lang="en-US"/>
        </a:p>
      </dgm:t>
    </dgm:pt>
    <dgm:pt modelId="{866209DE-D184-4E25-83EF-2C3250F6AA23}">
      <dgm:prSet phldrT="[Text]"/>
      <dgm:spPr/>
      <dgm:t>
        <a:bodyPr/>
        <a:lstStyle/>
        <a:p>
          <a:r>
            <a:rPr lang="en-US" dirty="0" smtClean="0"/>
            <a:t>Plugin programmers.</a:t>
          </a:r>
          <a:endParaRPr lang="en-US" dirty="0"/>
        </a:p>
      </dgm:t>
    </dgm:pt>
    <dgm:pt modelId="{6A2E492C-C25C-4D78-BC55-39671B57E6A4}" type="parTrans" cxnId="{904550E1-D259-48F9-AD0A-62B1C55A1A5E}">
      <dgm:prSet/>
      <dgm:spPr/>
      <dgm:t>
        <a:bodyPr/>
        <a:lstStyle/>
        <a:p>
          <a:endParaRPr lang="en-US"/>
        </a:p>
      </dgm:t>
    </dgm:pt>
    <dgm:pt modelId="{774D4420-3E21-4358-A156-6815DD252FD0}" type="sibTrans" cxnId="{904550E1-D259-48F9-AD0A-62B1C55A1A5E}">
      <dgm:prSet/>
      <dgm:spPr/>
      <dgm:t>
        <a:bodyPr/>
        <a:lstStyle/>
        <a:p>
          <a:endParaRPr lang="en-US"/>
        </a:p>
      </dgm:t>
    </dgm:pt>
    <dgm:pt modelId="{51AD83CD-8094-4ACA-BFD7-2070B6ADF9BB}">
      <dgm:prSet phldrT="[Text]"/>
      <dgm:spPr/>
      <dgm:t>
        <a:bodyPr/>
        <a:lstStyle/>
        <a:p>
          <a:r>
            <a:rPr lang="en-US" dirty="0" smtClean="0"/>
            <a:t>Testers.</a:t>
          </a:r>
          <a:endParaRPr lang="en-US" dirty="0"/>
        </a:p>
      </dgm:t>
    </dgm:pt>
    <dgm:pt modelId="{D119242E-3E79-44D3-803D-A682FEB627F1}" type="parTrans" cxnId="{A5D60C17-6A90-43B9-B946-066577450168}">
      <dgm:prSet/>
      <dgm:spPr/>
      <dgm:t>
        <a:bodyPr/>
        <a:lstStyle/>
        <a:p>
          <a:endParaRPr lang="en-US"/>
        </a:p>
      </dgm:t>
    </dgm:pt>
    <dgm:pt modelId="{1419FA6B-1082-460A-B701-256B64DAD289}" type="sibTrans" cxnId="{A5D60C17-6A90-43B9-B946-066577450168}">
      <dgm:prSet/>
      <dgm:spPr/>
      <dgm:t>
        <a:bodyPr/>
        <a:lstStyle/>
        <a:p>
          <a:endParaRPr lang="en-US"/>
        </a:p>
      </dgm:t>
    </dgm:pt>
    <dgm:pt modelId="{0F41BAF0-B20F-462F-A0CA-84187E8EC8F3}">
      <dgm:prSet phldrT="[Text]"/>
      <dgm:spPr/>
      <dgm:t>
        <a:bodyPr/>
        <a:lstStyle/>
        <a:p>
          <a:r>
            <a:rPr lang="en-US" dirty="0" smtClean="0"/>
            <a:t>GUI designers.</a:t>
          </a:r>
          <a:endParaRPr lang="en-US" dirty="0"/>
        </a:p>
      </dgm:t>
    </dgm:pt>
    <dgm:pt modelId="{15E5D5A1-ADA3-4C95-8EEF-A74E530A06B5}" type="parTrans" cxnId="{E254CC6E-5FF8-4F8C-BC65-65D1A52B3884}">
      <dgm:prSet/>
      <dgm:spPr/>
      <dgm:t>
        <a:bodyPr/>
        <a:lstStyle/>
        <a:p>
          <a:endParaRPr lang="en-US"/>
        </a:p>
      </dgm:t>
    </dgm:pt>
    <dgm:pt modelId="{7816C8EF-0074-4C6B-A3E9-92588EF85D55}" type="sibTrans" cxnId="{E254CC6E-5FF8-4F8C-BC65-65D1A52B3884}">
      <dgm:prSet/>
      <dgm:spPr/>
      <dgm:t>
        <a:bodyPr/>
        <a:lstStyle/>
        <a:p>
          <a:endParaRPr lang="en-US"/>
        </a:p>
      </dgm:t>
    </dgm:pt>
    <dgm:pt modelId="{8E27A850-86FA-48AA-8808-F2C04CEAB210}" type="pres">
      <dgm:prSet presAssocID="{0FC094B4-B944-4309-9FE5-279E8A8C51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40A794-CEE1-4A72-80EB-AB2AE80862FD}" type="pres">
      <dgm:prSet presAssocID="{A1BBE98D-277D-400C-970B-D5AE8DE4A5FC}" presName="composite" presStyleCnt="0"/>
      <dgm:spPr/>
    </dgm:pt>
    <dgm:pt modelId="{4E361DA0-85CF-4BE1-91FA-DDE677E697A7}" type="pres">
      <dgm:prSet presAssocID="{A1BBE98D-277D-400C-970B-D5AE8DE4A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8BB2E-D8EE-436B-9AB3-456D5F942E9C}" type="pres">
      <dgm:prSet presAssocID="{A1BBE98D-277D-400C-970B-D5AE8DE4A5FC}" presName="parSh" presStyleLbl="node1" presStyleIdx="0" presStyleCnt="3"/>
      <dgm:spPr/>
      <dgm:t>
        <a:bodyPr/>
        <a:lstStyle/>
        <a:p>
          <a:endParaRPr lang="en-US"/>
        </a:p>
      </dgm:t>
    </dgm:pt>
    <dgm:pt modelId="{4BCA387A-8FB1-4667-858A-B01A9E5D9DB1}" type="pres">
      <dgm:prSet presAssocID="{A1BBE98D-277D-400C-970B-D5AE8DE4A5F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EB2E2-E441-4628-B29A-03AA322E3FFA}" type="pres">
      <dgm:prSet presAssocID="{9AA52940-27EA-48F2-AFFB-74D89F3E649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D7E3A24-FCE4-4EB8-AED3-9521422B9EE9}" type="pres">
      <dgm:prSet presAssocID="{9AA52940-27EA-48F2-AFFB-74D89F3E6496}" presName="connTx" presStyleLbl="sibTrans2D1" presStyleIdx="0" presStyleCnt="2"/>
      <dgm:spPr/>
      <dgm:t>
        <a:bodyPr/>
        <a:lstStyle/>
        <a:p>
          <a:endParaRPr lang="en-US"/>
        </a:p>
      </dgm:t>
    </dgm:pt>
    <dgm:pt modelId="{C621476A-D152-4DB5-BF61-C5A540B9737D}" type="pres">
      <dgm:prSet presAssocID="{DBD823DA-D3A5-4678-887D-017554FF53CD}" presName="composite" presStyleCnt="0"/>
      <dgm:spPr/>
    </dgm:pt>
    <dgm:pt modelId="{8BEE4322-0E50-47DA-80BB-25F8F477C4D2}" type="pres">
      <dgm:prSet presAssocID="{DBD823DA-D3A5-4678-887D-017554FF5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098A6-705E-4E36-BBDE-D1A4725A9771}" type="pres">
      <dgm:prSet presAssocID="{DBD823DA-D3A5-4678-887D-017554FF53CD}" presName="parSh" presStyleLbl="node1" presStyleIdx="1" presStyleCnt="3"/>
      <dgm:spPr/>
      <dgm:t>
        <a:bodyPr/>
        <a:lstStyle/>
        <a:p>
          <a:endParaRPr lang="en-US"/>
        </a:p>
      </dgm:t>
    </dgm:pt>
    <dgm:pt modelId="{EAB4E7CE-093B-4CD7-A0B3-76348B1BF8AB}" type="pres">
      <dgm:prSet presAssocID="{DBD823DA-D3A5-4678-887D-017554FF53CD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9BC78-56E2-42C9-AD00-466CCA5D2BA4}" type="pres">
      <dgm:prSet presAssocID="{3F680F22-3D4D-4006-ACBA-89D01070556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F0ADE4B-F65F-4FC2-A0A0-424EFDE0A821}" type="pres">
      <dgm:prSet presAssocID="{3F680F22-3D4D-4006-ACBA-89D01070556B}" presName="connTx" presStyleLbl="sibTrans2D1" presStyleIdx="1" presStyleCnt="2"/>
      <dgm:spPr/>
      <dgm:t>
        <a:bodyPr/>
        <a:lstStyle/>
        <a:p>
          <a:endParaRPr lang="en-US"/>
        </a:p>
      </dgm:t>
    </dgm:pt>
    <dgm:pt modelId="{772FA2C4-C729-4547-A996-7A8BC7BE0167}" type="pres">
      <dgm:prSet presAssocID="{97328CE7-FF4A-44DE-87D5-820F6AF7C4BF}" presName="composite" presStyleCnt="0"/>
      <dgm:spPr/>
    </dgm:pt>
    <dgm:pt modelId="{ADFB440B-6463-490F-B480-44710D966A80}" type="pres">
      <dgm:prSet presAssocID="{97328CE7-FF4A-44DE-87D5-820F6AF7C4BF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998D6-1DEC-4F9A-9B8F-03326BEA6F0E}" type="pres">
      <dgm:prSet presAssocID="{97328CE7-FF4A-44DE-87D5-820F6AF7C4BF}" presName="parSh" presStyleLbl="node1" presStyleIdx="2" presStyleCnt="3"/>
      <dgm:spPr/>
      <dgm:t>
        <a:bodyPr/>
        <a:lstStyle/>
        <a:p>
          <a:endParaRPr lang="en-US"/>
        </a:p>
      </dgm:t>
    </dgm:pt>
    <dgm:pt modelId="{15485305-2A94-43BF-BC4E-E010A20625F6}" type="pres">
      <dgm:prSet presAssocID="{97328CE7-FF4A-44DE-87D5-820F6AF7C4BF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45045E-128E-454A-B28A-10C89EC4B63E}" type="presOf" srcId="{3F680F22-3D4D-4006-ACBA-89D01070556B}" destId="{0F0ADE4B-F65F-4FC2-A0A0-424EFDE0A821}" srcOrd="1" destOrd="0" presId="urn:microsoft.com/office/officeart/2005/8/layout/process3"/>
    <dgm:cxn modelId="{2D2FC45A-9089-4746-B659-8B948052E924}" type="presOf" srcId="{51AD83CD-8094-4ACA-BFD7-2070B6ADF9BB}" destId="{15485305-2A94-43BF-BC4E-E010A20625F6}" srcOrd="0" destOrd="3" presId="urn:microsoft.com/office/officeart/2005/8/layout/process3"/>
    <dgm:cxn modelId="{B4C31635-3655-4FD8-BE77-136192BB494B}" srcId="{DBD823DA-D3A5-4678-887D-017554FF53CD}" destId="{96F7DAD8-6845-4A47-BFEF-8C0F0C82841C}" srcOrd="2" destOrd="0" parTransId="{130E6143-9DE7-4443-85B4-8376A49A9500}" sibTransId="{9B64483B-55E3-4240-AF48-EA4A85F3343C}"/>
    <dgm:cxn modelId="{D8E503B4-7CA0-4B7A-85B6-0DEBCCDC6597}" type="presOf" srcId="{A1BBE98D-277D-400C-970B-D5AE8DE4A5FC}" destId="{33E8BB2E-D8EE-436B-9AB3-456D5F942E9C}" srcOrd="1" destOrd="0" presId="urn:microsoft.com/office/officeart/2005/8/layout/process3"/>
    <dgm:cxn modelId="{B3D46458-7ED5-4D74-A2C5-635AF3D97890}" srcId="{0FC094B4-B944-4309-9FE5-279E8A8C511C}" destId="{A1BBE98D-277D-400C-970B-D5AE8DE4A5FC}" srcOrd="0" destOrd="0" parTransId="{0C116BC6-A546-464A-A81E-CC11AAF675B5}" sibTransId="{9AA52940-27EA-48F2-AFFB-74D89F3E6496}"/>
    <dgm:cxn modelId="{E9B3D203-0BAC-4B55-8444-F6CE24C3757F}" srcId="{DBD823DA-D3A5-4678-887D-017554FF53CD}" destId="{B8458E5E-0751-4818-B07B-D91C766AC433}" srcOrd="1" destOrd="0" parTransId="{71A88F67-3841-4310-A1E7-8DD756297620}" sibTransId="{6C11242F-BCE6-4C36-9774-396186AF32C7}"/>
    <dgm:cxn modelId="{E254CC6E-5FF8-4F8C-BC65-65D1A52B3884}" srcId="{97328CE7-FF4A-44DE-87D5-820F6AF7C4BF}" destId="{0F41BAF0-B20F-462F-A0CA-84187E8EC8F3}" srcOrd="1" destOrd="0" parTransId="{15E5D5A1-ADA3-4C95-8EEF-A74E530A06B5}" sibTransId="{7816C8EF-0074-4C6B-A3E9-92588EF85D55}"/>
    <dgm:cxn modelId="{9853AEFA-9B13-40A3-88AE-05B0914F4BC0}" type="presOf" srcId="{DBD823DA-D3A5-4678-887D-017554FF53CD}" destId="{909098A6-705E-4E36-BBDE-D1A4725A9771}" srcOrd="1" destOrd="0" presId="urn:microsoft.com/office/officeart/2005/8/layout/process3"/>
    <dgm:cxn modelId="{C1535055-80B8-4256-A098-EEE630DA1713}" srcId="{0FC094B4-B944-4309-9FE5-279E8A8C511C}" destId="{97328CE7-FF4A-44DE-87D5-820F6AF7C4BF}" srcOrd="2" destOrd="0" parTransId="{FFED1A6B-F884-434E-A383-CC390819BDCA}" sibTransId="{8F87AB7B-3EAB-4D98-B3DB-78621219CAA3}"/>
    <dgm:cxn modelId="{7ADF9873-60B2-49E7-B513-EA9E1FF8498C}" type="presOf" srcId="{96F7DAD8-6845-4A47-BFEF-8C0F0C82841C}" destId="{EAB4E7CE-093B-4CD7-A0B3-76348B1BF8AB}" srcOrd="0" destOrd="2" presId="urn:microsoft.com/office/officeart/2005/8/layout/process3"/>
    <dgm:cxn modelId="{DC4FDDB2-7376-44D1-9FAF-C345EDC061FD}" type="presOf" srcId="{97328CE7-FF4A-44DE-87D5-820F6AF7C4BF}" destId="{ADFB440B-6463-490F-B480-44710D966A80}" srcOrd="0" destOrd="0" presId="urn:microsoft.com/office/officeart/2005/8/layout/process3"/>
    <dgm:cxn modelId="{EFA5B8C9-F915-4D4F-B3F6-BC7DF9FC7E84}" type="presOf" srcId="{0FC094B4-B944-4309-9FE5-279E8A8C511C}" destId="{8E27A850-86FA-48AA-8808-F2C04CEAB210}" srcOrd="0" destOrd="0" presId="urn:microsoft.com/office/officeart/2005/8/layout/process3"/>
    <dgm:cxn modelId="{DBCE90B9-CA28-40E4-8C67-26AD30EA25D4}" type="presOf" srcId="{2DDC55D7-4959-401F-97DE-9E0F866992C5}" destId="{4BCA387A-8FB1-4667-858A-B01A9E5D9DB1}" srcOrd="0" destOrd="0" presId="urn:microsoft.com/office/officeart/2005/8/layout/process3"/>
    <dgm:cxn modelId="{098C94DB-9BAA-4C5E-82FF-5E6781293548}" type="presOf" srcId="{B8458E5E-0751-4818-B07B-D91C766AC433}" destId="{EAB4E7CE-093B-4CD7-A0B3-76348B1BF8AB}" srcOrd="0" destOrd="1" presId="urn:microsoft.com/office/officeart/2005/8/layout/process3"/>
    <dgm:cxn modelId="{E0643177-A0BB-41A0-BC96-707195A2CD54}" srcId="{DBD823DA-D3A5-4678-887D-017554FF53CD}" destId="{11B91DBD-E300-4623-AFF1-8FEF548A2340}" srcOrd="0" destOrd="0" parTransId="{05B7CF6A-216F-49ED-8884-0C2B73ECF57D}" sibTransId="{3555BC16-5F17-4C63-9CC3-80867CEBBE03}"/>
    <dgm:cxn modelId="{B4E0BF98-11E1-47B7-8910-346722F8206F}" type="presOf" srcId="{97328CE7-FF4A-44DE-87D5-820F6AF7C4BF}" destId="{F6C998D6-1DEC-4F9A-9B8F-03326BEA6F0E}" srcOrd="1" destOrd="0" presId="urn:microsoft.com/office/officeart/2005/8/layout/process3"/>
    <dgm:cxn modelId="{8BFB7959-88E3-4300-8ED1-7F7CD048F338}" srcId="{A1BBE98D-277D-400C-970B-D5AE8DE4A5FC}" destId="{2DDC55D7-4959-401F-97DE-9E0F866992C5}" srcOrd="0" destOrd="0" parTransId="{CC2F050A-DB44-4A6D-BB34-FC39EEDDD44D}" sibTransId="{1D2E6E61-BE2B-41E0-B7D6-F62328001B07}"/>
    <dgm:cxn modelId="{691671C4-7105-4820-BD33-0D44F9716394}" srcId="{97328CE7-FF4A-44DE-87D5-820F6AF7C4BF}" destId="{633CD47E-BF06-4664-BF5B-B71012D06F32}" srcOrd="0" destOrd="0" parTransId="{41EF73E9-C9E1-4BF1-A31B-C8DE13DC4F01}" sibTransId="{6AC9473C-0E4F-4097-A893-272BFC9E42BF}"/>
    <dgm:cxn modelId="{43387753-3C78-4600-91BB-CB785A558C0F}" srcId="{0FC094B4-B944-4309-9FE5-279E8A8C511C}" destId="{DBD823DA-D3A5-4678-887D-017554FF53CD}" srcOrd="1" destOrd="0" parTransId="{64D1BF27-08DA-416F-B2D5-365343CAC0FF}" sibTransId="{3F680F22-3D4D-4006-ACBA-89D01070556B}"/>
    <dgm:cxn modelId="{A688B0BF-C317-4C5A-84D2-F2FF6E4D5143}" type="presOf" srcId="{9AA52940-27EA-48F2-AFFB-74D89F3E6496}" destId="{54BEB2E2-E441-4628-B29A-03AA322E3FFA}" srcOrd="0" destOrd="0" presId="urn:microsoft.com/office/officeart/2005/8/layout/process3"/>
    <dgm:cxn modelId="{D355E93C-4421-49C6-8F76-7D3A2D7929F4}" type="presOf" srcId="{633CD47E-BF06-4664-BF5B-B71012D06F32}" destId="{15485305-2A94-43BF-BC4E-E010A20625F6}" srcOrd="0" destOrd="0" presId="urn:microsoft.com/office/officeart/2005/8/layout/process3"/>
    <dgm:cxn modelId="{A5D60C17-6A90-43B9-B946-066577450168}" srcId="{97328CE7-FF4A-44DE-87D5-820F6AF7C4BF}" destId="{51AD83CD-8094-4ACA-BFD7-2070B6ADF9BB}" srcOrd="3" destOrd="0" parTransId="{D119242E-3E79-44D3-803D-A682FEB627F1}" sibTransId="{1419FA6B-1082-460A-B701-256B64DAD289}"/>
    <dgm:cxn modelId="{1AB6B1FE-44B1-490A-9854-83328C482A79}" type="presOf" srcId="{0F41BAF0-B20F-462F-A0CA-84187E8EC8F3}" destId="{15485305-2A94-43BF-BC4E-E010A20625F6}" srcOrd="0" destOrd="1" presId="urn:microsoft.com/office/officeart/2005/8/layout/process3"/>
    <dgm:cxn modelId="{904550E1-D259-48F9-AD0A-62B1C55A1A5E}" srcId="{97328CE7-FF4A-44DE-87D5-820F6AF7C4BF}" destId="{866209DE-D184-4E25-83EF-2C3250F6AA23}" srcOrd="2" destOrd="0" parTransId="{6A2E492C-C25C-4D78-BC55-39671B57E6A4}" sibTransId="{774D4420-3E21-4358-A156-6815DD252FD0}"/>
    <dgm:cxn modelId="{00CC9D98-D432-4070-9D13-40E9306F4921}" type="presOf" srcId="{866209DE-D184-4E25-83EF-2C3250F6AA23}" destId="{15485305-2A94-43BF-BC4E-E010A20625F6}" srcOrd="0" destOrd="2" presId="urn:microsoft.com/office/officeart/2005/8/layout/process3"/>
    <dgm:cxn modelId="{64CF267D-30A1-4C9C-87C6-EA3306215A0F}" type="presOf" srcId="{3F680F22-3D4D-4006-ACBA-89D01070556B}" destId="{2D79BC78-56E2-42C9-AD00-466CCA5D2BA4}" srcOrd="0" destOrd="0" presId="urn:microsoft.com/office/officeart/2005/8/layout/process3"/>
    <dgm:cxn modelId="{DE6012B2-64AD-4479-AEE7-BC1B8E4D4695}" type="presOf" srcId="{9AA52940-27EA-48F2-AFFB-74D89F3E6496}" destId="{2D7E3A24-FCE4-4EB8-AED3-9521422B9EE9}" srcOrd="1" destOrd="0" presId="urn:microsoft.com/office/officeart/2005/8/layout/process3"/>
    <dgm:cxn modelId="{8F7EE435-B5EC-429A-BCB0-8896C94AA825}" type="presOf" srcId="{11B91DBD-E300-4623-AFF1-8FEF548A2340}" destId="{EAB4E7CE-093B-4CD7-A0B3-76348B1BF8AB}" srcOrd="0" destOrd="0" presId="urn:microsoft.com/office/officeart/2005/8/layout/process3"/>
    <dgm:cxn modelId="{23BB04D3-A933-4C9E-9AC6-7E50670C5E34}" type="presOf" srcId="{DBD823DA-D3A5-4678-887D-017554FF53CD}" destId="{8BEE4322-0E50-47DA-80BB-25F8F477C4D2}" srcOrd="0" destOrd="0" presId="urn:microsoft.com/office/officeart/2005/8/layout/process3"/>
    <dgm:cxn modelId="{399874CC-4ADD-4710-B7E3-DD5732CD68CB}" type="presOf" srcId="{A1BBE98D-277D-400C-970B-D5AE8DE4A5FC}" destId="{4E361DA0-85CF-4BE1-91FA-DDE677E697A7}" srcOrd="0" destOrd="0" presId="urn:microsoft.com/office/officeart/2005/8/layout/process3"/>
    <dgm:cxn modelId="{18C551B0-C795-4207-90D8-8F19F9E501D5}" type="presParOf" srcId="{8E27A850-86FA-48AA-8808-F2C04CEAB210}" destId="{9840A794-CEE1-4A72-80EB-AB2AE80862FD}" srcOrd="0" destOrd="0" presId="urn:microsoft.com/office/officeart/2005/8/layout/process3"/>
    <dgm:cxn modelId="{1B4C978E-4D64-4E78-A8D3-F82AE8C3ECEF}" type="presParOf" srcId="{9840A794-CEE1-4A72-80EB-AB2AE80862FD}" destId="{4E361DA0-85CF-4BE1-91FA-DDE677E697A7}" srcOrd="0" destOrd="0" presId="urn:microsoft.com/office/officeart/2005/8/layout/process3"/>
    <dgm:cxn modelId="{6669210F-3D7B-4AC8-9F7E-69400482F0D2}" type="presParOf" srcId="{9840A794-CEE1-4A72-80EB-AB2AE80862FD}" destId="{33E8BB2E-D8EE-436B-9AB3-456D5F942E9C}" srcOrd="1" destOrd="0" presId="urn:microsoft.com/office/officeart/2005/8/layout/process3"/>
    <dgm:cxn modelId="{8E2347FF-9BDF-4F09-BCD5-4FBEDD1BC73A}" type="presParOf" srcId="{9840A794-CEE1-4A72-80EB-AB2AE80862FD}" destId="{4BCA387A-8FB1-4667-858A-B01A9E5D9DB1}" srcOrd="2" destOrd="0" presId="urn:microsoft.com/office/officeart/2005/8/layout/process3"/>
    <dgm:cxn modelId="{ED8B35DB-3AB5-4238-9131-562D53824A2F}" type="presParOf" srcId="{8E27A850-86FA-48AA-8808-F2C04CEAB210}" destId="{54BEB2E2-E441-4628-B29A-03AA322E3FFA}" srcOrd="1" destOrd="0" presId="urn:microsoft.com/office/officeart/2005/8/layout/process3"/>
    <dgm:cxn modelId="{76EFF485-BD00-4E08-817E-BBF5F9BF3809}" type="presParOf" srcId="{54BEB2E2-E441-4628-B29A-03AA322E3FFA}" destId="{2D7E3A24-FCE4-4EB8-AED3-9521422B9EE9}" srcOrd="0" destOrd="0" presId="urn:microsoft.com/office/officeart/2005/8/layout/process3"/>
    <dgm:cxn modelId="{3B879E97-37D6-409B-A627-A631C3EC1723}" type="presParOf" srcId="{8E27A850-86FA-48AA-8808-F2C04CEAB210}" destId="{C621476A-D152-4DB5-BF61-C5A540B9737D}" srcOrd="2" destOrd="0" presId="urn:microsoft.com/office/officeart/2005/8/layout/process3"/>
    <dgm:cxn modelId="{F4EA7B9C-36CA-4799-8785-11C63B79FC09}" type="presParOf" srcId="{C621476A-D152-4DB5-BF61-C5A540B9737D}" destId="{8BEE4322-0E50-47DA-80BB-25F8F477C4D2}" srcOrd="0" destOrd="0" presId="urn:microsoft.com/office/officeart/2005/8/layout/process3"/>
    <dgm:cxn modelId="{0579E8C5-10EF-4B45-8B1A-A3711DF67337}" type="presParOf" srcId="{C621476A-D152-4DB5-BF61-C5A540B9737D}" destId="{909098A6-705E-4E36-BBDE-D1A4725A9771}" srcOrd="1" destOrd="0" presId="urn:microsoft.com/office/officeart/2005/8/layout/process3"/>
    <dgm:cxn modelId="{56C89582-C690-4651-B3E1-17355C08F894}" type="presParOf" srcId="{C621476A-D152-4DB5-BF61-C5A540B9737D}" destId="{EAB4E7CE-093B-4CD7-A0B3-76348B1BF8AB}" srcOrd="2" destOrd="0" presId="urn:microsoft.com/office/officeart/2005/8/layout/process3"/>
    <dgm:cxn modelId="{41EE60C4-7290-48C2-8AA8-CB2A99D21169}" type="presParOf" srcId="{8E27A850-86FA-48AA-8808-F2C04CEAB210}" destId="{2D79BC78-56E2-42C9-AD00-466CCA5D2BA4}" srcOrd="3" destOrd="0" presId="urn:microsoft.com/office/officeart/2005/8/layout/process3"/>
    <dgm:cxn modelId="{33ECCFA7-0269-48CB-B421-92237BAD8BB3}" type="presParOf" srcId="{2D79BC78-56E2-42C9-AD00-466CCA5D2BA4}" destId="{0F0ADE4B-F65F-4FC2-A0A0-424EFDE0A821}" srcOrd="0" destOrd="0" presId="urn:microsoft.com/office/officeart/2005/8/layout/process3"/>
    <dgm:cxn modelId="{CA730735-C910-4A68-B518-02E95D585CFF}" type="presParOf" srcId="{8E27A850-86FA-48AA-8808-F2C04CEAB210}" destId="{772FA2C4-C729-4547-A996-7A8BC7BE0167}" srcOrd="4" destOrd="0" presId="urn:microsoft.com/office/officeart/2005/8/layout/process3"/>
    <dgm:cxn modelId="{59044350-A9DA-40CC-9778-B0EB88283C42}" type="presParOf" srcId="{772FA2C4-C729-4547-A996-7A8BC7BE0167}" destId="{ADFB440B-6463-490F-B480-44710D966A80}" srcOrd="0" destOrd="0" presId="urn:microsoft.com/office/officeart/2005/8/layout/process3"/>
    <dgm:cxn modelId="{20BFC67B-E6F1-4393-AE0A-0548A46566D4}" type="presParOf" srcId="{772FA2C4-C729-4547-A996-7A8BC7BE0167}" destId="{F6C998D6-1DEC-4F9A-9B8F-03326BEA6F0E}" srcOrd="1" destOrd="0" presId="urn:microsoft.com/office/officeart/2005/8/layout/process3"/>
    <dgm:cxn modelId="{45124732-117D-46C6-80B1-CAFF7D318474}" type="presParOf" srcId="{772FA2C4-C729-4547-A996-7A8BC7BE0167}" destId="{15485305-2A94-43BF-BC4E-E010A20625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357407-9E75-4B21-966F-96C805D6BFBB}" type="doc">
      <dgm:prSet loTypeId="urn:microsoft.com/office/officeart/2005/8/layout/hierarchy4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2BD50CD-A70D-44F5-8FB1-178E269EE328}">
      <dgm:prSet phldrT="[Text]"/>
      <dgm:spPr/>
      <dgm:t>
        <a:bodyPr/>
        <a:lstStyle/>
        <a:p>
          <a:r>
            <a:rPr lang="en-US" dirty="0" smtClean="0"/>
            <a:t>Analyzer</a:t>
          </a:r>
          <a:endParaRPr lang="en-US" dirty="0"/>
        </a:p>
      </dgm:t>
    </dgm:pt>
    <dgm:pt modelId="{A12444F3-8F27-423D-9324-174024D7AEC1}" type="parTrans" cxnId="{7A71A4C9-12D7-42F3-BCCD-A00331BF4B69}">
      <dgm:prSet/>
      <dgm:spPr/>
      <dgm:t>
        <a:bodyPr/>
        <a:lstStyle/>
        <a:p>
          <a:endParaRPr lang="en-US"/>
        </a:p>
      </dgm:t>
    </dgm:pt>
    <dgm:pt modelId="{1DFAEF29-4F9E-4B6F-BCCE-020577988ACB}" type="sibTrans" cxnId="{7A71A4C9-12D7-42F3-BCCD-A00331BF4B69}">
      <dgm:prSet/>
      <dgm:spPr/>
      <dgm:t>
        <a:bodyPr/>
        <a:lstStyle/>
        <a:p>
          <a:endParaRPr lang="en-US"/>
        </a:p>
      </dgm:t>
    </dgm:pt>
    <dgm:pt modelId="{C80A0EDF-DB6E-4819-BA30-3FB8117D0A01}">
      <dgm:prSet phldrT="[Text]"/>
      <dgm:spPr/>
      <dgm:t>
        <a:bodyPr/>
        <a:lstStyle/>
        <a:p>
          <a:r>
            <a:rPr lang="en-US" dirty="0" smtClean="0"/>
            <a:t>GUI</a:t>
          </a:r>
          <a:endParaRPr lang="en-US" dirty="0"/>
        </a:p>
      </dgm:t>
    </dgm:pt>
    <dgm:pt modelId="{6CBDFFCE-00F9-4737-BB33-BE3BDBD8D339}" type="parTrans" cxnId="{A2CB577E-0BC8-4845-92C0-EC2F31FFCBC2}">
      <dgm:prSet/>
      <dgm:spPr/>
      <dgm:t>
        <a:bodyPr/>
        <a:lstStyle/>
        <a:p>
          <a:endParaRPr lang="en-US"/>
        </a:p>
      </dgm:t>
    </dgm:pt>
    <dgm:pt modelId="{E7A89CAC-531D-4D27-A760-9267BC58C148}" type="sibTrans" cxnId="{A2CB577E-0BC8-4845-92C0-EC2F31FFCBC2}">
      <dgm:prSet/>
      <dgm:spPr/>
      <dgm:t>
        <a:bodyPr/>
        <a:lstStyle/>
        <a:p>
          <a:endParaRPr lang="en-US"/>
        </a:p>
      </dgm:t>
    </dgm:pt>
    <dgm:pt modelId="{DCF67249-1AB0-4114-ABCA-3995B6E2A446}">
      <dgm:prSet phldrT="[Text]"/>
      <dgm:spPr/>
      <dgm:t>
        <a:bodyPr/>
        <a:lstStyle/>
        <a:p>
          <a:r>
            <a:rPr lang="en-US" dirty="0" smtClean="0"/>
            <a:t>View graphical results</a:t>
          </a:r>
          <a:endParaRPr lang="en-US" dirty="0"/>
        </a:p>
      </dgm:t>
    </dgm:pt>
    <dgm:pt modelId="{C9F6010D-39B8-4C27-86B9-716B06B37F5B}" type="parTrans" cxnId="{956162ED-6570-4089-9C75-3209EA77E91A}">
      <dgm:prSet/>
      <dgm:spPr/>
      <dgm:t>
        <a:bodyPr/>
        <a:lstStyle/>
        <a:p>
          <a:endParaRPr lang="en-US"/>
        </a:p>
      </dgm:t>
    </dgm:pt>
    <dgm:pt modelId="{B27D8D41-E376-4638-97EA-1DC43199673E}" type="sibTrans" cxnId="{956162ED-6570-4089-9C75-3209EA77E91A}">
      <dgm:prSet/>
      <dgm:spPr/>
      <dgm:t>
        <a:bodyPr/>
        <a:lstStyle/>
        <a:p>
          <a:endParaRPr lang="en-US"/>
        </a:p>
      </dgm:t>
    </dgm:pt>
    <dgm:pt modelId="{80E360FA-35A3-48C8-AF8C-63A29B0871C4}">
      <dgm:prSet phldrT="[Text]"/>
      <dgm:spPr/>
      <dgm:t>
        <a:bodyPr/>
        <a:lstStyle/>
        <a:p>
          <a:r>
            <a:rPr lang="en-US" dirty="0" smtClean="0"/>
            <a:t>Behind The Scene</a:t>
          </a:r>
          <a:endParaRPr lang="en-US" dirty="0"/>
        </a:p>
      </dgm:t>
    </dgm:pt>
    <dgm:pt modelId="{3319ECD6-2971-4355-9006-FF92AA90313F}" type="parTrans" cxnId="{1FC30BFA-A1DB-4762-83CD-6741AB6DA601}">
      <dgm:prSet/>
      <dgm:spPr/>
      <dgm:t>
        <a:bodyPr/>
        <a:lstStyle/>
        <a:p>
          <a:endParaRPr lang="en-US"/>
        </a:p>
      </dgm:t>
    </dgm:pt>
    <dgm:pt modelId="{2DEE65F0-0128-4E95-8F6B-BCFFD78D81A9}" type="sibTrans" cxnId="{1FC30BFA-A1DB-4762-83CD-6741AB6DA601}">
      <dgm:prSet/>
      <dgm:spPr/>
      <dgm:t>
        <a:bodyPr/>
        <a:lstStyle/>
        <a:p>
          <a:endParaRPr lang="en-US"/>
        </a:p>
      </dgm:t>
    </dgm:pt>
    <dgm:pt modelId="{837F35BA-3E70-4842-A432-B4CF18030051}">
      <dgm:prSet phldrT="[Text]"/>
      <dgm:spPr/>
      <dgm:t>
        <a:bodyPr/>
        <a:lstStyle/>
        <a:p>
          <a:r>
            <a:rPr lang="en-US" dirty="0" smtClean="0"/>
            <a:t>Create tables</a:t>
          </a:r>
          <a:endParaRPr lang="en-US" dirty="0"/>
        </a:p>
      </dgm:t>
    </dgm:pt>
    <dgm:pt modelId="{5A240095-CFF5-46BF-9517-4D2C332F2C05}" type="parTrans" cxnId="{113F641F-D7FF-4F32-9C18-2A8555A5D66D}">
      <dgm:prSet/>
      <dgm:spPr/>
      <dgm:t>
        <a:bodyPr/>
        <a:lstStyle/>
        <a:p>
          <a:endParaRPr lang="en-US"/>
        </a:p>
      </dgm:t>
    </dgm:pt>
    <dgm:pt modelId="{74E9AE1C-E720-46F8-AEAC-DAC5573DD1CA}" type="sibTrans" cxnId="{113F641F-D7FF-4F32-9C18-2A8555A5D66D}">
      <dgm:prSet/>
      <dgm:spPr/>
      <dgm:t>
        <a:bodyPr/>
        <a:lstStyle/>
        <a:p>
          <a:endParaRPr lang="en-US"/>
        </a:p>
      </dgm:t>
    </dgm:pt>
    <dgm:pt modelId="{8C7A15DE-35C4-4B39-8925-82F4008A94FD}">
      <dgm:prSet/>
      <dgm:spPr/>
      <dgm:t>
        <a:bodyPr/>
        <a:lstStyle/>
        <a:p>
          <a:r>
            <a:rPr lang="en-US" dirty="0" smtClean="0"/>
            <a:t>Data migration</a:t>
          </a:r>
          <a:endParaRPr lang="en-US" dirty="0"/>
        </a:p>
      </dgm:t>
    </dgm:pt>
    <dgm:pt modelId="{E8AAA998-25DE-4632-9641-02660615833C}" type="parTrans" cxnId="{E4BE3861-D991-4D1B-AA39-7AAC78FB7604}">
      <dgm:prSet/>
      <dgm:spPr/>
      <dgm:t>
        <a:bodyPr/>
        <a:lstStyle/>
        <a:p>
          <a:endParaRPr lang="en-US"/>
        </a:p>
      </dgm:t>
    </dgm:pt>
    <dgm:pt modelId="{175003BA-F8AA-44DE-BF4E-4B220E756B2B}" type="sibTrans" cxnId="{E4BE3861-D991-4D1B-AA39-7AAC78FB7604}">
      <dgm:prSet/>
      <dgm:spPr/>
      <dgm:t>
        <a:bodyPr/>
        <a:lstStyle/>
        <a:p>
          <a:endParaRPr lang="en-US"/>
        </a:p>
      </dgm:t>
    </dgm:pt>
    <dgm:pt modelId="{C731163E-69CF-43D6-9A8B-21010EC36B46}">
      <dgm:prSet/>
      <dgm:spPr/>
      <dgm:t>
        <a:bodyPr/>
        <a:lstStyle/>
        <a:p>
          <a:r>
            <a:rPr lang="en-US" dirty="0" smtClean="0"/>
            <a:t>Create</a:t>
          </a:r>
          <a:r>
            <a:rPr lang="en-US" baseline="0" dirty="0" smtClean="0"/>
            <a:t> filters</a:t>
          </a:r>
          <a:endParaRPr lang="en-US" dirty="0"/>
        </a:p>
      </dgm:t>
    </dgm:pt>
    <dgm:pt modelId="{9BE2C644-95B8-47CF-963B-F6DFB482AAF4}" type="parTrans" cxnId="{7548E829-9E60-47F4-9BB6-2400C2EBF4C0}">
      <dgm:prSet/>
      <dgm:spPr/>
      <dgm:t>
        <a:bodyPr/>
        <a:lstStyle/>
        <a:p>
          <a:endParaRPr lang="en-US"/>
        </a:p>
      </dgm:t>
    </dgm:pt>
    <dgm:pt modelId="{E7683EF3-7CC2-4D73-9693-5672D31FAE69}" type="sibTrans" cxnId="{7548E829-9E60-47F4-9BB6-2400C2EBF4C0}">
      <dgm:prSet/>
      <dgm:spPr/>
      <dgm:t>
        <a:bodyPr/>
        <a:lstStyle/>
        <a:p>
          <a:endParaRPr lang="en-US"/>
        </a:p>
      </dgm:t>
    </dgm:pt>
    <dgm:pt modelId="{3BD2734A-DC91-4E74-A6C8-A4D96C3B6A30}">
      <dgm:prSet/>
      <dgm:spPr/>
      <dgm:t>
        <a:bodyPr/>
        <a:lstStyle/>
        <a:p>
          <a:r>
            <a:rPr lang="en-US" dirty="0" err="1" smtClean="0"/>
            <a:t>Cron</a:t>
          </a:r>
          <a:r>
            <a:rPr lang="en-US" dirty="0" smtClean="0"/>
            <a:t> job</a:t>
          </a:r>
          <a:endParaRPr lang="en-US" dirty="0"/>
        </a:p>
      </dgm:t>
    </dgm:pt>
    <dgm:pt modelId="{F37A7F92-2C6F-487B-8476-3EE88806C4A1}" type="parTrans" cxnId="{E5D579C6-3DE1-403C-98A0-77747345CD9A}">
      <dgm:prSet/>
      <dgm:spPr/>
      <dgm:t>
        <a:bodyPr/>
        <a:lstStyle/>
        <a:p>
          <a:endParaRPr lang="en-US"/>
        </a:p>
      </dgm:t>
    </dgm:pt>
    <dgm:pt modelId="{A4E278D5-8B59-4779-A39D-C05DD742C990}" type="sibTrans" cxnId="{E5D579C6-3DE1-403C-98A0-77747345CD9A}">
      <dgm:prSet/>
      <dgm:spPr/>
      <dgm:t>
        <a:bodyPr/>
        <a:lstStyle/>
        <a:p>
          <a:endParaRPr lang="en-US"/>
        </a:p>
      </dgm:t>
    </dgm:pt>
    <dgm:pt modelId="{B97A16F4-6405-4DEC-802C-FD626F1BF481}">
      <dgm:prSet/>
      <dgm:spPr/>
      <dgm:t>
        <a:bodyPr/>
        <a:lstStyle/>
        <a:p>
          <a:r>
            <a:rPr lang="en-US" dirty="0" smtClean="0"/>
            <a:t>Drop tables</a:t>
          </a:r>
          <a:endParaRPr lang="en-US" dirty="0"/>
        </a:p>
      </dgm:t>
    </dgm:pt>
    <dgm:pt modelId="{C1E40A60-7802-4FAE-B626-F34859E36966}" type="parTrans" cxnId="{2B18C692-28E5-48C6-8B9F-8EBB6EE6EC67}">
      <dgm:prSet/>
      <dgm:spPr/>
      <dgm:t>
        <a:bodyPr/>
        <a:lstStyle/>
        <a:p>
          <a:endParaRPr lang="en-US"/>
        </a:p>
      </dgm:t>
    </dgm:pt>
    <dgm:pt modelId="{770E13C4-9F16-4197-88A7-2FE3B14A8C03}" type="sibTrans" cxnId="{2B18C692-28E5-48C6-8B9F-8EBB6EE6EC67}">
      <dgm:prSet/>
      <dgm:spPr/>
      <dgm:t>
        <a:bodyPr/>
        <a:lstStyle/>
        <a:p>
          <a:endParaRPr lang="en-US"/>
        </a:p>
      </dgm:t>
    </dgm:pt>
    <dgm:pt modelId="{F3550443-380F-416F-BFDE-91E6A0880778}">
      <dgm:prSet/>
      <dgm:spPr/>
      <dgm:t>
        <a:bodyPr/>
        <a:lstStyle/>
        <a:p>
          <a:r>
            <a:rPr lang="en-US" dirty="0" smtClean="0"/>
            <a:t>Export reports as PDFs</a:t>
          </a:r>
          <a:endParaRPr lang="en-US" dirty="0"/>
        </a:p>
      </dgm:t>
    </dgm:pt>
    <dgm:pt modelId="{8C78F77D-E771-46FA-94A8-BFA9CDE08108}" type="parTrans" cxnId="{51BA5E18-600C-415B-8413-ACE8C3C7608F}">
      <dgm:prSet/>
      <dgm:spPr/>
      <dgm:t>
        <a:bodyPr/>
        <a:lstStyle/>
        <a:p>
          <a:endParaRPr lang="en-US"/>
        </a:p>
      </dgm:t>
    </dgm:pt>
    <dgm:pt modelId="{F524B962-05E4-4A5B-8228-51FE92342320}" type="sibTrans" cxnId="{51BA5E18-600C-415B-8413-ACE8C3C7608F}">
      <dgm:prSet/>
      <dgm:spPr/>
      <dgm:t>
        <a:bodyPr/>
        <a:lstStyle/>
        <a:p>
          <a:endParaRPr lang="en-US"/>
        </a:p>
      </dgm:t>
    </dgm:pt>
    <dgm:pt modelId="{79196D81-8176-4F7E-B89F-6A69AF185678}">
      <dgm:prSet/>
      <dgm:spPr/>
      <dgm:t>
        <a:bodyPr/>
        <a:lstStyle/>
        <a:p>
          <a:r>
            <a:rPr lang="en-US" dirty="0" smtClean="0"/>
            <a:t>Generate analytical reports based on filters</a:t>
          </a:r>
          <a:endParaRPr lang="en-US" dirty="0"/>
        </a:p>
      </dgm:t>
    </dgm:pt>
    <dgm:pt modelId="{64E2F66E-7654-48B1-97C9-757DB15FB423}" type="sibTrans" cxnId="{74AD21A1-BE6D-4B2B-85D2-838D6537E980}">
      <dgm:prSet/>
      <dgm:spPr/>
      <dgm:t>
        <a:bodyPr/>
        <a:lstStyle/>
        <a:p>
          <a:endParaRPr lang="en-US"/>
        </a:p>
      </dgm:t>
    </dgm:pt>
    <dgm:pt modelId="{A7D5D42F-76DA-4F60-8B1B-261BE7C75F8C}" type="parTrans" cxnId="{74AD21A1-BE6D-4B2B-85D2-838D6537E980}">
      <dgm:prSet/>
      <dgm:spPr/>
      <dgm:t>
        <a:bodyPr/>
        <a:lstStyle/>
        <a:p>
          <a:endParaRPr lang="en-US"/>
        </a:p>
      </dgm:t>
    </dgm:pt>
    <dgm:pt modelId="{0362D427-A1CF-4B3D-9773-E9012D8CF0F9}" type="pres">
      <dgm:prSet presAssocID="{EA357407-9E75-4B21-966F-96C805D6BFB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F0D093-A158-44BF-B5FD-61D60FF061D9}" type="pres">
      <dgm:prSet presAssocID="{82BD50CD-A70D-44F5-8FB1-178E269EE328}" presName="vertOne" presStyleCnt="0"/>
      <dgm:spPr/>
      <dgm:t>
        <a:bodyPr/>
        <a:lstStyle/>
        <a:p>
          <a:endParaRPr lang="en-US"/>
        </a:p>
      </dgm:t>
    </dgm:pt>
    <dgm:pt modelId="{E02129AB-28F4-4834-8A8B-9EAC51A7CEFE}" type="pres">
      <dgm:prSet presAssocID="{82BD50CD-A70D-44F5-8FB1-178E269EE32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936CA1-73D9-42A3-82DB-DC6D5EB3C260}" type="pres">
      <dgm:prSet presAssocID="{82BD50CD-A70D-44F5-8FB1-178E269EE328}" presName="parTransOne" presStyleCnt="0"/>
      <dgm:spPr/>
      <dgm:t>
        <a:bodyPr/>
        <a:lstStyle/>
        <a:p>
          <a:endParaRPr lang="en-US"/>
        </a:p>
      </dgm:t>
    </dgm:pt>
    <dgm:pt modelId="{F0CFF358-B7C3-41C5-AB26-02235B569431}" type="pres">
      <dgm:prSet presAssocID="{82BD50CD-A70D-44F5-8FB1-178E269EE328}" presName="horzOne" presStyleCnt="0"/>
      <dgm:spPr/>
      <dgm:t>
        <a:bodyPr/>
        <a:lstStyle/>
        <a:p>
          <a:endParaRPr lang="en-US"/>
        </a:p>
      </dgm:t>
    </dgm:pt>
    <dgm:pt modelId="{590E06E4-948F-411D-9B3A-029792D4C4F5}" type="pres">
      <dgm:prSet presAssocID="{C80A0EDF-DB6E-4819-BA30-3FB8117D0A01}" presName="vertTwo" presStyleCnt="0"/>
      <dgm:spPr/>
      <dgm:t>
        <a:bodyPr/>
        <a:lstStyle/>
        <a:p>
          <a:endParaRPr lang="en-US"/>
        </a:p>
      </dgm:t>
    </dgm:pt>
    <dgm:pt modelId="{618B2D24-8618-4729-B3D5-847ADA7B64DE}" type="pres">
      <dgm:prSet presAssocID="{C80A0EDF-DB6E-4819-BA30-3FB8117D0A0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80868D-1DD3-412C-842E-934AAF4BB364}" type="pres">
      <dgm:prSet presAssocID="{C80A0EDF-DB6E-4819-BA30-3FB8117D0A01}" presName="parTransTwo" presStyleCnt="0"/>
      <dgm:spPr/>
      <dgm:t>
        <a:bodyPr/>
        <a:lstStyle/>
        <a:p>
          <a:endParaRPr lang="en-US"/>
        </a:p>
      </dgm:t>
    </dgm:pt>
    <dgm:pt modelId="{94BFA1B6-697B-4596-BC9A-692EA0DBC505}" type="pres">
      <dgm:prSet presAssocID="{C80A0EDF-DB6E-4819-BA30-3FB8117D0A01}" presName="horzTwo" presStyleCnt="0"/>
      <dgm:spPr/>
      <dgm:t>
        <a:bodyPr/>
        <a:lstStyle/>
        <a:p>
          <a:endParaRPr lang="en-US"/>
        </a:p>
      </dgm:t>
    </dgm:pt>
    <dgm:pt modelId="{C1B84C73-3E38-43CE-9B12-C201544EA6DE}" type="pres">
      <dgm:prSet presAssocID="{DCF67249-1AB0-4114-ABCA-3995B6E2A446}" presName="vertThree" presStyleCnt="0"/>
      <dgm:spPr/>
      <dgm:t>
        <a:bodyPr/>
        <a:lstStyle/>
        <a:p>
          <a:endParaRPr lang="en-US"/>
        </a:p>
      </dgm:t>
    </dgm:pt>
    <dgm:pt modelId="{D54DC5A3-6C89-45F8-87FC-55DA0B3469DE}" type="pres">
      <dgm:prSet presAssocID="{DCF67249-1AB0-4114-ABCA-3995B6E2A446}" presName="txThre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F4042-28AD-43DE-96B3-EFA98FADC827}" type="pres">
      <dgm:prSet presAssocID="{DCF67249-1AB0-4114-ABCA-3995B6E2A446}" presName="horzThree" presStyleCnt="0"/>
      <dgm:spPr/>
      <dgm:t>
        <a:bodyPr/>
        <a:lstStyle/>
        <a:p>
          <a:endParaRPr lang="en-US"/>
        </a:p>
      </dgm:t>
    </dgm:pt>
    <dgm:pt modelId="{3C10C41B-286E-43F9-AA2D-B62064BBE95C}" type="pres">
      <dgm:prSet presAssocID="{B27D8D41-E376-4638-97EA-1DC43199673E}" presName="sibSpaceThree" presStyleCnt="0"/>
      <dgm:spPr/>
      <dgm:t>
        <a:bodyPr/>
        <a:lstStyle/>
        <a:p>
          <a:endParaRPr lang="en-US"/>
        </a:p>
      </dgm:t>
    </dgm:pt>
    <dgm:pt modelId="{E531B0A7-7D80-45A8-9BEB-76331D3D2F37}" type="pres">
      <dgm:prSet presAssocID="{C731163E-69CF-43D6-9A8B-21010EC36B46}" presName="vertThree" presStyleCnt="0"/>
      <dgm:spPr/>
      <dgm:t>
        <a:bodyPr/>
        <a:lstStyle/>
        <a:p>
          <a:endParaRPr lang="en-US"/>
        </a:p>
      </dgm:t>
    </dgm:pt>
    <dgm:pt modelId="{97614525-7C4B-44E7-B258-DD76CC978EBE}" type="pres">
      <dgm:prSet presAssocID="{C731163E-69CF-43D6-9A8B-21010EC36B46}" presName="txThre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0EDC76-C99E-4243-B876-644C29D92A8C}" type="pres">
      <dgm:prSet presAssocID="{C731163E-69CF-43D6-9A8B-21010EC36B46}" presName="horzThree" presStyleCnt="0"/>
      <dgm:spPr/>
      <dgm:t>
        <a:bodyPr/>
        <a:lstStyle/>
        <a:p>
          <a:endParaRPr lang="en-US"/>
        </a:p>
      </dgm:t>
    </dgm:pt>
    <dgm:pt modelId="{0D657017-7733-44A4-89E7-639FF050CB94}" type="pres">
      <dgm:prSet presAssocID="{E7683EF3-7CC2-4D73-9693-5672D31FAE69}" presName="sibSpaceThree" presStyleCnt="0"/>
      <dgm:spPr/>
      <dgm:t>
        <a:bodyPr/>
        <a:lstStyle/>
        <a:p>
          <a:endParaRPr lang="en-US"/>
        </a:p>
      </dgm:t>
    </dgm:pt>
    <dgm:pt modelId="{BE3DC997-0028-459B-81EF-A4EFCB171B25}" type="pres">
      <dgm:prSet presAssocID="{79196D81-8176-4F7E-B89F-6A69AF185678}" presName="vertThree" presStyleCnt="0"/>
      <dgm:spPr/>
      <dgm:t>
        <a:bodyPr/>
        <a:lstStyle/>
        <a:p>
          <a:endParaRPr lang="en-US"/>
        </a:p>
      </dgm:t>
    </dgm:pt>
    <dgm:pt modelId="{35FD4E45-BC72-4478-8895-73B26382BBC0}" type="pres">
      <dgm:prSet presAssocID="{79196D81-8176-4F7E-B89F-6A69AF185678}" presName="txThre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493C1-B4FA-4857-9096-04BB598B6D36}" type="pres">
      <dgm:prSet presAssocID="{79196D81-8176-4F7E-B89F-6A69AF185678}" presName="horzThree" presStyleCnt="0"/>
      <dgm:spPr/>
      <dgm:t>
        <a:bodyPr/>
        <a:lstStyle/>
        <a:p>
          <a:endParaRPr lang="en-US"/>
        </a:p>
      </dgm:t>
    </dgm:pt>
    <dgm:pt modelId="{26DDBD5A-4920-4377-BF8D-F2F90675290D}" type="pres">
      <dgm:prSet presAssocID="{64E2F66E-7654-48B1-97C9-757DB15FB423}" presName="sibSpaceThree" presStyleCnt="0"/>
      <dgm:spPr/>
      <dgm:t>
        <a:bodyPr/>
        <a:lstStyle/>
        <a:p>
          <a:endParaRPr lang="en-US"/>
        </a:p>
      </dgm:t>
    </dgm:pt>
    <dgm:pt modelId="{3D3C3620-8756-4A7D-BA01-2247E8996EB3}" type="pres">
      <dgm:prSet presAssocID="{F3550443-380F-416F-BFDE-91E6A0880778}" presName="vertThree" presStyleCnt="0"/>
      <dgm:spPr/>
      <dgm:t>
        <a:bodyPr/>
        <a:lstStyle/>
        <a:p>
          <a:endParaRPr lang="en-US"/>
        </a:p>
      </dgm:t>
    </dgm:pt>
    <dgm:pt modelId="{18C39078-047D-4387-A579-04A338BBE61D}" type="pres">
      <dgm:prSet presAssocID="{F3550443-380F-416F-BFDE-91E6A0880778}" presName="txThre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1A82D5-D66B-4ED8-A55B-CBFA73575042}" type="pres">
      <dgm:prSet presAssocID="{F3550443-380F-416F-BFDE-91E6A0880778}" presName="horzThree" presStyleCnt="0"/>
      <dgm:spPr/>
      <dgm:t>
        <a:bodyPr/>
        <a:lstStyle/>
        <a:p>
          <a:endParaRPr lang="en-US"/>
        </a:p>
      </dgm:t>
    </dgm:pt>
    <dgm:pt modelId="{57BE6DF6-26F0-484E-A613-4F3FABA1A250}" type="pres">
      <dgm:prSet presAssocID="{E7A89CAC-531D-4D27-A760-9267BC58C148}" presName="sibSpaceTwo" presStyleCnt="0"/>
      <dgm:spPr/>
      <dgm:t>
        <a:bodyPr/>
        <a:lstStyle/>
        <a:p>
          <a:endParaRPr lang="en-US"/>
        </a:p>
      </dgm:t>
    </dgm:pt>
    <dgm:pt modelId="{A81FAA1D-FC95-409E-9F2E-C905FD2621D2}" type="pres">
      <dgm:prSet presAssocID="{80E360FA-35A3-48C8-AF8C-63A29B0871C4}" presName="vertTwo" presStyleCnt="0"/>
      <dgm:spPr/>
      <dgm:t>
        <a:bodyPr/>
        <a:lstStyle/>
        <a:p>
          <a:endParaRPr lang="en-US"/>
        </a:p>
      </dgm:t>
    </dgm:pt>
    <dgm:pt modelId="{1005CA09-D499-4727-AE7B-CF903D8C519D}" type="pres">
      <dgm:prSet presAssocID="{80E360FA-35A3-48C8-AF8C-63A29B0871C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5323C-1318-4D3C-852E-6691A83D8ACA}" type="pres">
      <dgm:prSet presAssocID="{80E360FA-35A3-48C8-AF8C-63A29B0871C4}" presName="parTransTwo" presStyleCnt="0"/>
      <dgm:spPr/>
      <dgm:t>
        <a:bodyPr/>
        <a:lstStyle/>
        <a:p>
          <a:endParaRPr lang="en-US"/>
        </a:p>
      </dgm:t>
    </dgm:pt>
    <dgm:pt modelId="{2A4ABC25-0C30-48FD-8ABE-B2596DCF447A}" type="pres">
      <dgm:prSet presAssocID="{80E360FA-35A3-48C8-AF8C-63A29B0871C4}" presName="horzTwo" presStyleCnt="0"/>
      <dgm:spPr/>
      <dgm:t>
        <a:bodyPr/>
        <a:lstStyle/>
        <a:p>
          <a:endParaRPr lang="en-US"/>
        </a:p>
      </dgm:t>
    </dgm:pt>
    <dgm:pt modelId="{C67FEFB9-9C30-4EE2-B9F5-85ED2A71D993}" type="pres">
      <dgm:prSet presAssocID="{837F35BA-3E70-4842-A432-B4CF18030051}" presName="vertThree" presStyleCnt="0"/>
      <dgm:spPr/>
      <dgm:t>
        <a:bodyPr/>
        <a:lstStyle/>
        <a:p>
          <a:endParaRPr lang="en-US"/>
        </a:p>
      </dgm:t>
    </dgm:pt>
    <dgm:pt modelId="{36FC611C-BCFA-4143-89D6-E522D9181186}" type="pres">
      <dgm:prSet presAssocID="{837F35BA-3E70-4842-A432-B4CF18030051}" presName="txThre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C4344-3A7C-4EC3-9D76-9B3131E552DF}" type="pres">
      <dgm:prSet presAssocID="{837F35BA-3E70-4842-A432-B4CF18030051}" presName="horzThree" presStyleCnt="0"/>
      <dgm:spPr/>
      <dgm:t>
        <a:bodyPr/>
        <a:lstStyle/>
        <a:p>
          <a:endParaRPr lang="en-US"/>
        </a:p>
      </dgm:t>
    </dgm:pt>
    <dgm:pt modelId="{0DE16AA7-D0F9-45FA-9872-E2252AAC8C42}" type="pres">
      <dgm:prSet presAssocID="{74E9AE1C-E720-46F8-AEAC-DAC5573DD1CA}" presName="sibSpaceThree" presStyleCnt="0"/>
      <dgm:spPr/>
      <dgm:t>
        <a:bodyPr/>
        <a:lstStyle/>
        <a:p>
          <a:endParaRPr lang="en-US"/>
        </a:p>
      </dgm:t>
    </dgm:pt>
    <dgm:pt modelId="{FD957578-0093-4A77-9810-C77B57BF4E12}" type="pres">
      <dgm:prSet presAssocID="{8C7A15DE-35C4-4B39-8925-82F4008A94FD}" presName="vertThree" presStyleCnt="0"/>
      <dgm:spPr/>
      <dgm:t>
        <a:bodyPr/>
        <a:lstStyle/>
        <a:p>
          <a:endParaRPr lang="en-US"/>
        </a:p>
      </dgm:t>
    </dgm:pt>
    <dgm:pt modelId="{543BC80D-D22E-492C-B058-65B4F4F6D28A}" type="pres">
      <dgm:prSet presAssocID="{8C7A15DE-35C4-4B39-8925-82F4008A94FD}" presName="txThre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15DBF9-59C3-4A4F-B6E1-55DA6156B349}" type="pres">
      <dgm:prSet presAssocID="{8C7A15DE-35C4-4B39-8925-82F4008A94FD}" presName="horzThree" presStyleCnt="0"/>
      <dgm:spPr/>
      <dgm:t>
        <a:bodyPr/>
        <a:lstStyle/>
        <a:p>
          <a:endParaRPr lang="en-US"/>
        </a:p>
      </dgm:t>
    </dgm:pt>
    <dgm:pt modelId="{C9C6A0A3-8EE1-4E7B-8880-45392F1C30FC}" type="pres">
      <dgm:prSet presAssocID="{175003BA-F8AA-44DE-BF4E-4B220E756B2B}" presName="sibSpaceThree" presStyleCnt="0"/>
      <dgm:spPr/>
      <dgm:t>
        <a:bodyPr/>
        <a:lstStyle/>
        <a:p>
          <a:endParaRPr lang="en-US"/>
        </a:p>
      </dgm:t>
    </dgm:pt>
    <dgm:pt modelId="{6B040830-6691-4633-AD3F-54D53F576EEC}" type="pres">
      <dgm:prSet presAssocID="{3BD2734A-DC91-4E74-A6C8-A4D96C3B6A30}" presName="vertThree" presStyleCnt="0"/>
      <dgm:spPr/>
      <dgm:t>
        <a:bodyPr/>
        <a:lstStyle/>
        <a:p>
          <a:endParaRPr lang="en-US"/>
        </a:p>
      </dgm:t>
    </dgm:pt>
    <dgm:pt modelId="{8288CF9D-452D-4D1C-BD86-68BFEC12AF3A}" type="pres">
      <dgm:prSet presAssocID="{3BD2734A-DC91-4E74-A6C8-A4D96C3B6A30}" presName="txThre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36D052-1A24-4FBD-B4D0-9F3237B4D85E}" type="pres">
      <dgm:prSet presAssocID="{3BD2734A-DC91-4E74-A6C8-A4D96C3B6A30}" presName="horzThree" presStyleCnt="0"/>
      <dgm:spPr/>
      <dgm:t>
        <a:bodyPr/>
        <a:lstStyle/>
        <a:p>
          <a:endParaRPr lang="en-US"/>
        </a:p>
      </dgm:t>
    </dgm:pt>
    <dgm:pt modelId="{AA9705A0-8205-4ACF-88F6-ED033F9A1B25}" type="pres">
      <dgm:prSet presAssocID="{A4E278D5-8B59-4779-A39D-C05DD742C990}" presName="sibSpaceThree" presStyleCnt="0"/>
      <dgm:spPr/>
      <dgm:t>
        <a:bodyPr/>
        <a:lstStyle/>
        <a:p>
          <a:endParaRPr lang="en-US"/>
        </a:p>
      </dgm:t>
    </dgm:pt>
    <dgm:pt modelId="{5EE7A113-E9E8-4CD4-8E1C-F23D6F439698}" type="pres">
      <dgm:prSet presAssocID="{B97A16F4-6405-4DEC-802C-FD626F1BF481}" presName="vertThree" presStyleCnt="0"/>
      <dgm:spPr/>
      <dgm:t>
        <a:bodyPr/>
        <a:lstStyle/>
        <a:p>
          <a:endParaRPr lang="en-US"/>
        </a:p>
      </dgm:t>
    </dgm:pt>
    <dgm:pt modelId="{45FC3774-D2E2-42E3-A714-065353F81353}" type="pres">
      <dgm:prSet presAssocID="{B97A16F4-6405-4DEC-802C-FD626F1BF481}" presName="txThre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C62AEA-08CB-47C7-B6E9-26D8647F4731}" type="pres">
      <dgm:prSet presAssocID="{B97A16F4-6405-4DEC-802C-FD626F1BF481}" presName="horzThree" presStyleCnt="0"/>
      <dgm:spPr/>
      <dgm:t>
        <a:bodyPr/>
        <a:lstStyle/>
        <a:p>
          <a:endParaRPr lang="en-US"/>
        </a:p>
      </dgm:t>
    </dgm:pt>
  </dgm:ptLst>
  <dgm:cxnLst>
    <dgm:cxn modelId="{A70D8482-DC46-4EF7-BC9D-1EE02D6972A9}" type="presOf" srcId="{C80A0EDF-DB6E-4819-BA30-3FB8117D0A01}" destId="{618B2D24-8618-4729-B3D5-847ADA7B64DE}" srcOrd="0" destOrd="0" presId="urn:microsoft.com/office/officeart/2005/8/layout/hierarchy4"/>
    <dgm:cxn modelId="{E5D579C6-3DE1-403C-98A0-77747345CD9A}" srcId="{80E360FA-35A3-48C8-AF8C-63A29B0871C4}" destId="{3BD2734A-DC91-4E74-A6C8-A4D96C3B6A30}" srcOrd="2" destOrd="0" parTransId="{F37A7F92-2C6F-487B-8476-3EE88806C4A1}" sibTransId="{A4E278D5-8B59-4779-A39D-C05DD742C990}"/>
    <dgm:cxn modelId="{956162ED-6570-4089-9C75-3209EA77E91A}" srcId="{C80A0EDF-DB6E-4819-BA30-3FB8117D0A01}" destId="{DCF67249-1AB0-4114-ABCA-3995B6E2A446}" srcOrd="0" destOrd="0" parTransId="{C9F6010D-39B8-4C27-86B9-716B06B37F5B}" sibTransId="{B27D8D41-E376-4638-97EA-1DC43199673E}"/>
    <dgm:cxn modelId="{113F641F-D7FF-4F32-9C18-2A8555A5D66D}" srcId="{80E360FA-35A3-48C8-AF8C-63A29B0871C4}" destId="{837F35BA-3E70-4842-A432-B4CF18030051}" srcOrd="0" destOrd="0" parTransId="{5A240095-CFF5-46BF-9517-4D2C332F2C05}" sibTransId="{74E9AE1C-E720-46F8-AEAC-DAC5573DD1CA}"/>
    <dgm:cxn modelId="{7D8F60AA-7196-473F-A26D-50E20FAE7EB7}" type="presOf" srcId="{F3550443-380F-416F-BFDE-91E6A0880778}" destId="{18C39078-047D-4387-A579-04A338BBE61D}" srcOrd="0" destOrd="0" presId="urn:microsoft.com/office/officeart/2005/8/layout/hierarchy4"/>
    <dgm:cxn modelId="{1FC30BFA-A1DB-4762-83CD-6741AB6DA601}" srcId="{82BD50CD-A70D-44F5-8FB1-178E269EE328}" destId="{80E360FA-35A3-48C8-AF8C-63A29B0871C4}" srcOrd="1" destOrd="0" parTransId="{3319ECD6-2971-4355-9006-FF92AA90313F}" sibTransId="{2DEE65F0-0128-4E95-8F6B-BCFFD78D81A9}"/>
    <dgm:cxn modelId="{74AD21A1-BE6D-4B2B-85D2-838D6537E980}" srcId="{C80A0EDF-DB6E-4819-BA30-3FB8117D0A01}" destId="{79196D81-8176-4F7E-B89F-6A69AF185678}" srcOrd="2" destOrd="0" parTransId="{A7D5D42F-76DA-4F60-8B1B-261BE7C75F8C}" sibTransId="{64E2F66E-7654-48B1-97C9-757DB15FB423}"/>
    <dgm:cxn modelId="{64C6092E-ADBD-44FE-AD99-54837494942A}" type="presOf" srcId="{79196D81-8176-4F7E-B89F-6A69AF185678}" destId="{35FD4E45-BC72-4478-8895-73B26382BBC0}" srcOrd="0" destOrd="0" presId="urn:microsoft.com/office/officeart/2005/8/layout/hierarchy4"/>
    <dgm:cxn modelId="{7A71A4C9-12D7-42F3-BCCD-A00331BF4B69}" srcId="{EA357407-9E75-4B21-966F-96C805D6BFBB}" destId="{82BD50CD-A70D-44F5-8FB1-178E269EE328}" srcOrd="0" destOrd="0" parTransId="{A12444F3-8F27-423D-9324-174024D7AEC1}" sibTransId="{1DFAEF29-4F9E-4B6F-BCCE-020577988ACB}"/>
    <dgm:cxn modelId="{041D2D6D-801D-4191-BBB2-76C2A8C4D413}" type="presOf" srcId="{8C7A15DE-35C4-4B39-8925-82F4008A94FD}" destId="{543BC80D-D22E-492C-B058-65B4F4F6D28A}" srcOrd="0" destOrd="0" presId="urn:microsoft.com/office/officeart/2005/8/layout/hierarchy4"/>
    <dgm:cxn modelId="{2B18C692-28E5-48C6-8B9F-8EBB6EE6EC67}" srcId="{80E360FA-35A3-48C8-AF8C-63A29B0871C4}" destId="{B97A16F4-6405-4DEC-802C-FD626F1BF481}" srcOrd="3" destOrd="0" parTransId="{C1E40A60-7802-4FAE-B626-F34859E36966}" sibTransId="{770E13C4-9F16-4197-88A7-2FE3B14A8C03}"/>
    <dgm:cxn modelId="{AC8C6936-CF49-40AC-A6CC-D9757ABFAA52}" type="presOf" srcId="{EA357407-9E75-4B21-966F-96C805D6BFBB}" destId="{0362D427-A1CF-4B3D-9773-E9012D8CF0F9}" srcOrd="0" destOrd="0" presId="urn:microsoft.com/office/officeart/2005/8/layout/hierarchy4"/>
    <dgm:cxn modelId="{C34E10E6-B921-42DC-A909-FFA98CA73711}" type="presOf" srcId="{DCF67249-1AB0-4114-ABCA-3995B6E2A446}" destId="{D54DC5A3-6C89-45F8-87FC-55DA0B3469DE}" srcOrd="0" destOrd="0" presId="urn:microsoft.com/office/officeart/2005/8/layout/hierarchy4"/>
    <dgm:cxn modelId="{7548E829-9E60-47F4-9BB6-2400C2EBF4C0}" srcId="{C80A0EDF-DB6E-4819-BA30-3FB8117D0A01}" destId="{C731163E-69CF-43D6-9A8B-21010EC36B46}" srcOrd="1" destOrd="0" parTransId="{9BE2C644-95B8-47CF-963B-F6DFB482AAF4}" sibTransId="{E7683EF3-7CC2-4D73-9693-5672D31FAE69}"/>
    <dgm:cxn modelId="{680CEA0C-5ED9-4856-B54D-D12C28B948F0}" type="presOf" srcId="{82BD50CD-A70D-44F5-8FB1-178E269EE328}" destId="{E02129AB-28F4-4834-8A8B-9EAC51A7CEFE}" srcOrd="0" destOrd="0" presId="urn:microsoft.com/office/officeart/2005/8/layout/hierarchy4"/>
    <dgm:cxn modelId="{A2CB577E-0BC8-4845-92C0-EC2F31FFCBC2}" srcId="{82BD50CD-A70D-44F5-8FB1-178E269EE328}" destId="{C80A0EDF-DB6E-4819-BA30-3FB8117D0A01}" srcOrd="0" destOrd="0" parTransId="{6CBDFFCE-00F9-4737-BB33-BE3BDBD8D339}" sibTransId="{E7A89CAC-531D-4D27-A760-9267BC58C148}"/>
    <dgm:cxn modelId="{2248B680-7715-46D1-9DF5-82909C46A128}" type="presOf" srcId="{B97A16F4-6405-4DEC-802C-FD626F1BF481}" destId="{45FC3774-D2E2-42E3-A714-065353F81353}" srcOrd="0" destOrd="0" presId="urn:microsoft.com/office/officeart/2005/8/layout/hierarchy4"/>
    <dgm:cxn modelId="{A1299A71-D499-4357-98BE-C516851BCBE8}" type="presOf" srcId="{3BD2734A-DC91-4E74-A6C8-A4D96C3B6A30}" destId="{8288CF9D-452D-4D1C-BD86-68BFEC12AF3A}" srcOrd="0" destOrd="0" presId="urn:microsoft.com/office/officeart/2005/8/layout/hierarchy4"/>
    <dgm:cxn modelId="{A4ED4C1F-817F-4544-835B-BA677E0A2523}" type="presOf" srcId="{80E360FA-35A3-48C8-AF8C-63A29B0871C4}" destId="{1005CA09-D499-4727-AE7B-CF903D8C519D}" srcOrd="0" destOrd="0" presId="urn:microsoft.com/office/officeart/2005/8/layout/hierarchy4"/>
    <dgm:cxn modelId="{51BA5E18-600C-415B-8413-ACE8C3C7608F}" srcId="{C80A0EDF-DB6E-4819-BA30-3FB8117D0A01}" destId="{F3550443-380F-416F-BFDE-91E6A0880778}" srcOrd="3" destOrd="0" parTransId="{8C78F77D-E771-46FA-94A8-BFA9CDE08108}" sibTransId="{F524B962-05E4-4A5B-8228-51FE92342320}"/>
    <dgm:cxn modelId="{C7731DBD-8DB0-49D6-A6FB-348A0FDEDE9C}" type="presOf" srcId="{C731163E-69CF-43D6-9A8B-21010EC36B46}" destId="{97614525-7C4B-44E7-B258-DD76CC978EBE}" srcOrd="0" destOrd="0" presId="urn:microsoft.com/office/officeart/2005/8/layout/hierarchy4"/>
    <dgm:cxn modelId="{B2B8DF55-638E-4908-8638-8688C63050B2}" type="presOf" srcId="{837F35BA-3E70-4842-A432-B4CF18030051}" destId="{36FC611C-BCFA-4143-89D6-E522D9181186}" srcOrd="0" destOrd="0" presId="urn:microsoft.com/office/officeart/2005/8/layout/hierarchy4"/>
    <dgm:cxn modelId="{E4BE3861-D991-4D1B-AA39-7AAC78FB7604}" srcId="{80E360FA-35A3-48C8-AF8C-63A29B0871C4}" destId="{8C7A15DE-35C4-4B39-8925-82F4008A94FD}" srcOrd="1" destOrd="0" parTransId="{E8AAA998-25DE-4632-9641-02660615833C}" sibTransId="{175003BA-F8AA-44DE-BF4E-4B220E756B2B}"/>
    <dgm:cxn modelId="{9C87B18F-15C1-4440-93AD-68C1D344A3CE}" type="presParOf" srcId="{0362D427-A1CF-4B3D-9773-E9012D8CF0F9}" destId="{0CF0D093-A158-44BF-B5FD-61D60FF061D9}" srcOrd="0" destOrd="0" presId="urn:microsoft.com/office/officeart/2005/8/layout/hierarchy4"/>
    <dgm:cxn modelId="{D3F37E91-9063-4D7F-B7A9-2DDCC28C4CBF}" type="presParOf" srcId="{0CF0D093-A158-44BF-B5FD-61D60FF061D9}" destId="{E02129AB-28F4-4834-8A8B-9EAC51A7CEFE}" srcOrd="0" destOrd="0" presId="urn:microsoft.com/office/officeart/2005/8/layout/hierarchy4"/>
    <dgm:cxn modelId="{B6378F6B-06E5-4ACB-A9A3-A3045D3A0D55}" type="presParOf" srcId="{0CF0D093-A158-44BF-B5FD-61D60FF061D9}" destId="{60936CA1-73D9-42A3-82DB-DC6D5EB3C260}" srcOrd="1" destOrd="0" presId="urn:microsoft.com/office/officeart/2005/8/layout/hierarchy4"/>
    <dgm:cxn modelId="{4177FDDB-E05B-4580-A41E-D5912CAF70B1}" type="presParOf" srcId="{0CF0D093-A158-44BF-B5FD-61D60FF061D9}" destId="{F0CFF358-B7C3-41C5-AB26-02235B569431}" srcOrd="2" destOrd="0" presId="urn:microsoft.com/office/officeart/2005/8/layout/hierarchy4"/>
    <dgm:cxn modelId="{5DCE5979-A1CD-487B-9D80-3D0C7559B083}" type="presParOf" srcId="{F0CFF358-B7C3-41C5-AB26-02235B569431}" destId="{590E06E4-948F-411D-9B3A-029792D4C4F5}" srcOrd="0" destOrd="0" presId="urn:microsoft.com/office/officeart/2005/8/layout/hierarchy4"/>
    <dgm:cxn modelId="{566702A2-B1E6-4F7A-9348-223414C47EDA}" type="presParOf" srcId="{590E06E4-948F-411D-9B3A-029792D4C4F5}" destId="{618B2D24-8618-4729-B3D5-847ADA7B64DE}" srcOrd="0" destOrd="0" presId="urn:microsoft.com/office/officeart/2005/8/layout/hierarchy4"/>
    <dgm:cxn modelId="{341D2176-A29E-4068-8476-EE9388A915ED}" type="presParOf" srcId="{590E06E4-948F-411D-9B3A-029792D4C4F5}" destId="{3D80868D-1DD3-412C-842E-934AAF4BB364}" srcOrd="1" destOrd="0" presId="urn:microsoft.com/office/officeart/2005/8/layout/hierarchy4"/>
    <dgm:cxn modelId="{57594232-5986-4F05-8673-D8FBE710CBFA}" type="presParOf" srcId="{590E06E4-948F-411D-9B3A-029792D4C4F5}" destId="{94BFA1B6-697B-4596-BC9A-692EA0DBC505}" srcOrd="2" destOrd="0" presId="urn:microsoft.com/office/officeart/2005/8/layout/hierarchy4"/>
    <dgm:cxn modelId="{EE71F7E5-1505-41CF-8BA5-17346CE35306}" type="presParOf" srcId="{94BFA1B6-697B-4596-BC9A-692EA0DBC505}" destId="{C1B84C73-3E38-43CE-9B12-C201544EA6DE}" srcOrd="0" destOrd="0" presId="urn:microsoft.com/office/officeart/2005/8/layout/hierarchy4"/>
    <dgm:cxn modelId="{D2A4E244-021F-4128-BE95-EDE5D3264AD6}" type="presParOf" srcId="{C1B84C73-3E38-43CE-9B12-C201544EA6DE}" destId="{D54DC5A3-6C89-45F8-87FC-55DA0B3469DE}" srcOrd="0" destOrd="0" presId="urn:microsoft.com/office/officeart/2005/8/layout/hierarchy4"/>
    <dgm:cxn modelId="{958DC451-0894-4317-9630-B4B5D7097E3A}" type="presParOf" srcId="{C1B84C73-3E38-43CE-9B12-C201544EA6DE}" destId="{7D2F4042-28AD-43DE-96B3-EFA98FADC827}" srcOrd="1" destOrd="0" presId="urn:microsoft.com/office/officeart/2005/8/layout/hierarchy4"/>
    <dgm:cxn modelId="{CC749493-B951-4C54-87C5-CF908C77A753}" type="presParOf" srcId="{94BFA1B6-697B-4596-BC9A-692EA0DBC505}" destId="{3C10C41B-286E-43F9-AA2D-B62064BBE95C}" srcOrd="1" destOrd="0" presId="urn:microsoft.com/office/officeart/2005/8/layout/hierarchy4"/>
    <dgm:cxn modelId="{B1DA1CB0-D38E-4954-8A60-14A5E951BA2E}" type="presParOf" srcId="{94BFA1B6-697B-4596-BC9A-692EA0DBC505}" destId="{E531B0A7-7D80-45A8-9BEB-76331D3D2F37}" srcOrd="2" destOrd="0" presId="urn:microsoft.com/office/officeart/2005/8/layout/hierarchy4"/>
    <dgm:cxn modelId="{25E1892E-7B82-47BA-8E31-7A77D3BCE09A}" type="presParOf" srcId="{E531B0A7-7D80-45A8-9BEB-76331D3D2F37}" destId="{97614525-7C4B-44E7-B258-DD76CC978EBE}" srcOrd="0" destOrd="0" presId="urn:microsoft.com/office/officeart/2005/8/layout/hierarchy4"/>
    <dgm:cxn modelId="{A62CB194-92CD-4B6D-B36C-385ADCE030D5}" type="presParOf" srcId="{E531B0A7-7D80-45A8-9BEB-76331D3D2F37}" destId="{980EDC76-C99E-4243-B876-644C29D92A8C}" srcOrd="1" destOrd="0" presId="urn:microsoft.com/office/officeart/2005/8/layout/hierarchy4"/>
    <dgm:cxn modelId="{05C6C163-5AED-409C-850E-8B9A01695C32}" type="presParOf" srcId="{94BFA1B6-697B-4596-BC9A-692EA0DBC505}" destId="{0D657017-7733-44A4-89E7-639FF050CB94}" srcOrd="3" destOrd="0" presId="urn:microsoft.com/office/officeart/2005/8/layout/hierarchy4"/>
    <dgm:cxn modelId="{26DA1CAA-DC9A-48EE-93EA-4F0926EFDEE3}" type="presParOf" srcId="{94BFA1B6-697B-4596-BC9A-692EA0DBC505}" destId="{BE3DC997-0028-459B-81EF-A4EFCB171B25}" srcOrd="4" destOrd="0" presId="urn:microsoft.com/office/officeart/2005/8/layout/hierarchy4"/>
    <dgm:cxn modelId="{A8EEBE9A-CEE2-4ADC-8AFF-89726DF07A6A}" type="presParOf" srcId="{BE3DC997-0028-459B-81EF-A4EFCB171B25}" destId="{35FD4E45-BC72-4478-8895-73B26382BBC0}" srcOrd="0" destOrd="0" presId="urn:microsoft.com/office/officeart/2005/8/layout/hierarchy4"/>
    <dgm:cxn modelId="{607A1456-B8A3-49F1-A26D-5651920876A1}" type="presParOf" srcId="{BE3DC997-0028-459B-81EF-A4EFCB171B25}" destId="{6B6493C1-B4FA-4857-9096-04BB598B6D36}" srcOrd="1" destOrd="0" presId="urn:microsoft.com/office/officeart/2005/8/layout/hierarchy4"/>
    <dgm:cxn modelId="{E2110E77-0621-4ACE-ABB4-D2B1F997763E}" type="presParOf" srcId="{94BFA1B6-697B-4596-BC9A-692EA0DBC505}" destId="{26DDBD5A-4920-4377-BF8D-F2F90675290D}" srcOrd="5" destOrd="0" presId="urn:microsoft.com/office/officeart/2005/8/layout/hierarchy4"/>
    <dgm:cxn modelId="{BBFC7328-FD2A-4ED4-9552-B67D2F9A1049}" type="presParOf" srcId="{94BFA1B6-697B-4596-BC9A-692EA0DBC505}" destId="{3D3C3620-8756-4A7D-BA01-2247E8996EB3}" srcOrd="6" destOrd="0" presId="urn:microsoft.com/office/officeart/2005/8/layout/hierarchy4"/>
    <dgm:cxn modelId="{79469C71-2405-45B0-8D3D-3933FFD6BC2A}" type="presParOf" srcId="{3D3C3620-8756-4A7D-BA01-2247E8996EB3}" destId="{18C39078-047D-4387-A579-04A338BBE61D}" srcOrd="0" destOrd="0" presId="urn:microsoft.com/office/officeart/2005/8/layout/hierarchy4"/>
    <dgm:cxn modelId="{C30F4587-7698-4662-B64D-F5FA9F363E75}" type="presParOf" srcId="{3D3C3620-8756-4A7D-BA01-2247E8996EB3}" destId="{511A82D5-D66B-4ED8-A55B-CBFA73575042}" srcOrd="1" destOrd="0" presId="urn:microsoft.com/office/officeart/2005/8/layout/hierarchy4"/>
    <dgm:cxn modelId="{F6F690DF-29ED-4908-B52F-4BB31D688FA5}" type="presParOf" srcId="{F0CFF358-B7C3-41C5-AB26-02235B569431}" destId="{57BE6DF6-26F0-484E-A613-4F3FABA1A250}" srcOrd="1" destOrd="0" presId="urn:microsoft.com/office/officeart/2005/8/layout/hierarchy4"/>
    <dgm:cxn modelId="{8648C424-67BA-48F0-AC50-0756D9651D47}" type="presParOf" srcId="{F0CFF358-B7C3-41C5-AB26-02235B569431}" destId="{A81FAA1D-FC95-409E-9F2E-C905FD2621D2}" srcOrd="2" destOrd="0" presId="urn:microsoft.com/office/officeart/2005/8/layout/hierarchy4"/>
    <dgm:cxn modelId="{3236B77B-9438-4C67-8BF8-BA1547C1F150}" type="presParOf" srcId="{A81FAA1D-FC95-409E-9F2E-C905FD2621D2}" destId="{1005CA09-D499-4727-AE7B-CF903D8C519D}" srcOrd="0" destOrd="0" presId="urn:microsoft.com/office/officeart/2005/8/layout/hierarchy4"/>
    <dgm:cxn modelId="{30857D0B-3C1A-4F84-AE0D-10712DF170B3}" type="presParOf" srcId="{A81FAA1D-FC95-409E-9F2E-C905FD2621D2}" destId="{1875323C-1318-4D3C-852E-6691A83D8ACA}" srcOrd="1" destOrd="0" presId="urn:microsoft.com/office/officeart/2005/8/layout/hierarchy4"/>
    <dgm:cxn modelId="{4CA52F00-11F8-4129-85E9-EED4766097A9}" type="presParOf" srcId="{A81FAA1D-FC95-409E-9F2E-C905FD2621D2}" destId="{2A4ABC25-0C30-48FD-8ABE-B2596DCF447A}" srcOrd="2" destOrd="0" presId="urn:microsoft.com/office/officeart/2005/8/layout/hierarchy4"/>
    <dgm:cxn modelId="{2F456091-849B-445E-BC56-829DFD611A9F}" type="presParOf" srcId="{2A4ABC25-0C30-48FD-8ABE-B2596DCF447A}" destId="{C67FEFB9-9C30-4EE2-B9F5-85ED2A71D993}" srcOrd="0" destOrd="0" presId="urn:microsoft.com/office/officeart/2005/8/layout/hierarchy4"/>
    <dgm:cxn modelId="{6D01FB07-FE89-4C09-BBA2-DB7ED6EA74B3}" type="presParOf" srcId="{C67FEFB9-9C30-4EE2-B9F5-85ED2A71D993}" destId="{36FC611C-BCFA-4143-89D6-E522D9181186}" srcOrd="0" destOrd="0" presId="urn:microsoft.com/office/officeart/2005/8/layout/hierarchy4"/>
    <dgm:cxn modelId="{7B2A1906-F402-4661-B8F9-35360B648E24}" type="presParOf" srcId="{C67FEFB9-9C30-4EE2-B9F5-85ED2A71D993}" destId="{F27C4344-3A7C-4EC3-9D76-9B3131E552DF}" srcOrd="1" destOrd="0" presId="urn:microsoft.com/office/officeart/2005/8/layout/hierarchy4"/>
    <dgm:cxn modelId="{450096FA-A704-47E1-AD82-522E0CB1739B}" type="presParOf" srcId="{2A4ABC25-0C30-48FD-8ABE-B2596DCF447A}" destId="{0DE16AA7-D0F9-45FA-9872-E2252AAC8C42}" srcOrd="1" destOrd="0" presId="urn:microsoft.com/office/officeart/2005/8/layout/hierarchy4"/>
    <dgm:cxn modelId="{03F1CA17-FEFF-40EE-A7F3-30708E30CD5F}" type="presParOf" srcId="{2A4ABC25-0C30-48FD-8ABE-B2596DCF447A}" destId="{FD957578-0093-4A77-9810-C77B57BF4E12}" srcOrd="2" destOrd="0" presId="urn:microsoft.com/office/officeart/2005/8/layout/hierarchy4"/>
    <dgm:cxn modelId="{BCADF63D-7E26-420F-9B54-329115F226EA}" type="presParOf" srcId="{FD957578-0093-4A77-9810-C77B57BF4E12}" destId="{543BC80D-D22E-492C-B058-65B4F4F6D28A}" srcOrd="0" destOrd="0" presId="urn:microsoft.com/office/officeart/2005/8/layout/hierarchy4"/>
    <dgm:cxn modelId="{1783EF55-C2EA-4F51-87F0-45B8ABF3DF6A}" type="presParOf" srcId="{FD957578-0093-4A77-9810-C77B57BF4E12}" destId="{FA15DBF9-59C3-4A4F-B6E1-55DA6156B349}" srcOrd="1" destOrd="0" presId="urn:microsoft.com/office/officeart/2005/8/layout/hierarchy4"/>
    <dgm:cxn modelId="{4C126D49-889A-4C32-B66F-4203FD793AF1}" type="presParOf" srcId="{2A4ABC25-0C30-48FD-8ABE-B2596DCF447A}" destId="{C9C6A0A3-8EE1-4E7B-8880-45392F1C30FC}" srcOrd="3" destOrd="0" presId="urn:microsoft.com/office/officeart/2005/8/layout/hierarchy4"/>
    <dgm:cxn modelId="{D9AA56E4-EE52-47AA-B672-04129456A582}" type="presParOf" srcId="{2A4ABC25-0C30-48FD-8ABE-B2596DCF447A}" destId="{6B040830-6691-4633-AD3F-54D53F576EEC}" srcOrd="4" destOrd="0" presId="urn:microsoft.com/office/officeart/2005/8/layout/hierarchy4"/>
    <dgm:cxn modelId="{3FF54FA3-1198-43F3-A4C0-F3ED8262BA9B}" type="presParOf" srcId="{6B040830-6691-4633-AD3F-54D53F576EEC}" destId="{8288CF9D-452D-4D1C-BD86-68BFEC12AF3A}" srcOrd="0" destOrd="0" presId="urn:microsoft.com/office/officeart/2005/8/layout/hierarchy4"/>
    <dgm:cxn modelId="{1181D545-55A3-49A4-8BD0-5B7708D3F80F}" type="presParOf" srcId="{6B040830-6691-4633-AD3F-54D53F576EEC}" destId="{9336D052-1A24-4FBD-B4D0-9F3237B4D85E}" srcOrd="1" destOrd="0" presId="urn:microsoft.com/office/officeart/2005/8/layout/hierarchy4"/>
    <dgm:cxn modelId="{D01E66EF-D1F5-4D70-A9DD-66B8DC93790F}" type="presParOf" srcId="{2A4ABC25-0C30-48FD-8ABE-B2596DCF447A}" destId="{AA9705A0-8205-4ACF-88F6-ED033F9A1B25}" srcOrd="5" destOrd="0" presId="urn:microsoft.com/office/officeart/2005/8/layout/hierarchy4"/>
    <dgm:cxn modelId="{DAD81FB0-5995-4279-91E5-CE719127A96E}" type="presParOf" srcId="{2A4ABC25-0C30-48FD-8ABE-B2596DCF447A}" destId="{5EE7A113-E9E8-4CD4-8E1C-F23D6F439698}" srcOrd="6" destOrd="0" presId="urn:microsoft.com/office/officeart/2005/8/layout/hierarchy4"/>
    <dgm:cxn modelId="{19AEED07-E06F-4F16-9F36-B675CCEC84BD}" type="presParOf" srcId="{5EE7A113-E9E8-4CD4-8E1C-F23D6F439698}" destId="{45FC3774-D2E2-42E3-A714-065353F81353}" srcOrd="0" destOrd="0" presId="urn:microsoft.com/office/officeart/2005/8/layout/hierarchy4"/>
    <dgm:cxn modelId="{024E2DB9-87E6-4351-9040-EA9631F41AFA}" type="presParOf" srcId="{5EE7A113-E9E8-4CD4-8E1C-F23D6F439698}" destId="{63C62AEA-08CB-47C7-B6E9-26D8647F473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0F148F-20A8-4CC0-BB19-C8C46D663F7E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31138-69FF-4CAB-96AF-388236303E27}">
      <dgm:prSet phldrT="[Text]"/>
      <dgm:spPr/>
      <dgm:t>
        <a:bodyPr/>
        <a:lstStyle/>
        <a:p>
          <a:r>
            <a:rPr lang="en-US" b="0" i="0" u="none" dirty="0" err="1" smtClean="0"/>
            <a:t>Iswarya</a:t>
          </a:r>
          <a:r>
            <a:rPr lang="en-US" b="0" i="0" u="none" dirty="0" smtClean="0"/>
            <a:t> </a:t>
          </a:r>
          <a:r>
            <a:rPr lang="en-US" b="0" i="0" u="none" dirty="0" err="1" smtClean="0"/>
            <a:t>Parupudi</a:t>
          </a:r>
          <a:endParaRPr lang="en-US" dirty="0"/>
        </a:p>
      </dgm:t>
    </dgm:pt>
    <dgm:pt modelId="{D3C0A903-8D5F-49B4-969A-F17C29C4BCDD}" type="parTrans" cxnId="{627CBE8D-EEA6-4B68-A5BB-F2D849536ADB}">
      <dgm:prSet/>
      <dgm:spPr/>
      <dgm:t>
        <a:bodyPr/>
        <a:lstStyle/>
        <a:p>
          <a:endParaRPr lang="en-US"/>
        </a:p>
      </dgm:t>
    </dgm:pt>
    <dgm:pt modelId="{99AADA7C-DE43-4104-867A-5B15A00DB1B7}" type="sibTrans" cxnId="{627CBE8D-EEA6-4B68-A5BB-F2D849536ADB}">
      <dgm:prSet/>
      <dgm:spPr/>
      <dgm:t>
        <a:bodyPr/>
        <a:lstStyle/>
        <a:p>
          <a:endParaRPr lang="en-US"/>
        </a:p>
      </dgm:t>
    </dgm:pt>
    <dgm:pt modelId="{BBDD95AB-591E-4FEB-A9DC-5A088DB900CC}">
      <dgm:prSet phldrT="[Text]"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F1DC16FC-BAE1-4007-8191-F8A1DEA7D974}" type="parTrans" cxnId="{172694A7-8A04-4306-975A-54D120E3FD4E}">
      <dgm:prSet/>
      <dgm:spPr/>
      <dgm:t>
        <a:bodyPr/>
        <a:lstStyle/>
        <a:p>
          <a:endParaRPr lang="en-US"/>
        </a:p>
      </dgm:t>
    </dgm:pt>
    <dgm:pt modelId="{F97E8BAA-3A92-4A25-9C1A-357F6AD1644F}" type="sibTrans" cxnId="{172694A7-8A04-4306-975A-54D120E3FD4E}">
      <dgm:prSet/>
      <dgm:spPr/>
      <dgm:t>
        <a:bodyPr/>
        <a:lstStyle/>
        <a:p>
          <a:endParaRPr lang="en-US"/>
        </a:p>
      </dgm:t>
    </dgm:pt>
    <dgm:pt modelId="{BB4A1D35-D5C2-403D-8F66-7D50D796F585}">
      <dgm:prSet phldrT="[Text]"/>
      <dgm:spPr/>
      <dgm:t>
        <a:bodyPr/>
        <a:lstStyle/>
        <a:p>
          <a:r>
            <a:rPr lang="en-US" dirty="0" smtClean="0"/>
            <a:t>GUI Design</a:t>
          </a:r>
          <a:endParaRPr lang="en-US" dirty="0"/>
        </a:p>
      </dgm:t>
    </dgm:pt>
    <dgm:pt modelId="{F9B1D802-CB04-439E-8BB3-18C99A11DFC2}" type="parTrans" cxnId="{DE00DA8E-33B5-47D7-86BC-292ED964F247}">
      <dgm:prSet/>
      <dgm:spPr/>
      <dgm:t>
        <a:bodyPr/>
        <a:lstStyle/>
        <a:p>
          <a:endParaRPr lang="en-US"/>
        </a:p>
      </dgm:t>
    </dgm:pt>
    <dgm:pt modelId="{F8847E23-8211-4A83-8FE6-2B0988F1DA2F}" type="sibTrans" cxnId="{DE00DA8E-33B5-47D7-86BC-292ED964F247}">
      <dgm:prSet/>
      <dgm:spPr/>
      <dgm:t>
        <a:bodyPr/>
        <a:lstStyle/>
        <a:p>
          <a:endParaRPr lang="en-US"/>
        </a:p>
      </dgm:t>
    </dgm:pt>
    <dgm:pt modelId="{03D1C01B-DE52-424D-B45C-530B7D720182}">
      <dgm:prSet phldrT="[Text]"/>
      <dgm:spPr/>
      <dgm:t>
        <a:bodyPr/>
        <a:lstStyle/>
        <a:p>
          <a:r>
            <a:rPr lang="en-US" b="0" i="0" u="none" dirty="0" smtClean="0"/>
            <a:t>Harsh Shah</a:t>
          </a:r>
          <a:endParaRPr lang="en-US" dirty="0"/>
        </a:p>
      </dgm:t>
    </dgm:pt>
    <dgm:pt modelId="{89C01624-9FE2-4099-9409-775F8B322E8B}" type="parTrans" cxnId="{CE5A6BCE-6000-4ED2-937E-A8674EA54777}">
      <dgm:prSet/>
      <dgm:spPr/>
      <dgm:t>
        <a:bodyPr/>
        <a:lstStyle/>
        <a:p>
          <a:endParaRPr lang="en-US"/>
        </a:p>
      </dgm:t>
    </dgm:pt>
    <dgm:pt modelId="{92078DD7-1150-46E0-8F97-2DA8745979A4}" type="sibTrans" cxnId="{CE5A6BCE-6000-4ED2-937E-A8674EA54777}">
      <dgm:prSet/>
      <dgm:spPr/>
      <dgm:t>
        <a:bodyPr/>
        <a:lstStyle/>
        <a:p>
          <a:endParaRPr lang="en-US"/>
        </a:p>
      </dgm:t>
    </dgm:pt>
    <dgm:pt modelId="{BAD90965-3277-43AC-A403-AB7AE84B50CB}">
      <dgm:prSet phldrT="[Text]"/>
      <dgm:spPr/>
      <dgm:t>
        <a:bodyPr/>
        <a:lstStyle/>
        <a:p>
          <a:r>
            <a:rPr lang="en-US" dirty="0" smtClean="0"/>
            <a:t>GUI design</a:t>
          </a:r>
          <a:endParaRPr lang="en-US" dirty="0"/>
        </a:p>
      </dgm:t>
    </dgm:pt>
    <dgm:pt modelId="{59148C67-8FA5-4FA6-B1C5-14FFF64246DA}" type="parTrans" cxnId="{20050789-2733-4158-AE89-EEFF5774B3DF}">
      <dgm:prSet/>
      <dgm:spPr/>
      <dgm:t>
        <a:bodyPr/>
        <a:lstStyle/>
        <a:p>
          <a:endParaRPr lang="en-US"/>
        </a:p>
      </dgm:t>
    </dgm:pt>
    <dgm:pt modelId="{0435EBC5-90C0-4E8C-B8BA-EFB17A23BC60}" type="sibTrans" cxnId="{20050789-2733-4158-AE89-EEFF5774B3DF}">
      <dgm:prSet/>
      <dgm:spPr/>
      <dgm:t>
        <a:bodyPr/>
        <a:lstStyle/>
        <a:p>
          <a:endParaRPr lang="en-US"/>
        </a:p>
      </dgm:t>
    </dgm:pt>
    <dgm:pt modelId="{185433DB-64C4-4D1D-985B-95EDE1D3C69A}">
      <dgm:prSet phldrT="[Text]"/>
      <dgm:spPr/>
      <dgm:t>
        <a:bodyPr/>
        <a:lstStyle/>
        <a:p>
          <a:endParaRPr lang="en-US" dirty="0"/>
        </a:p>
      </dgm:t>
    </dgm:pt>
    <dgm:pt modelId="{ECC3B5A6-3554-44C2-9144-AB6B11A49C36}" type="parTrans" cxnId="{36262014-4EDD-4BF8-BB94-56EA1972CC72}">
      <dgm:prSet/>
      <dgm:spPr/>
      <dgm:t>
        <a:bodyPr/>
        <a:lstStyle/>
        <a:p>
          <a:endParaRPr lang="en-US"/>
        </a:p>
      </dgm:t>
    </dgm:pt>
    <dgm:pt modelId="{768AF07C-E06C-4C4D-8613-8BF840F2D5D4}" type="sibTrans" cxnId="{36262014-4EDD-4BF8-BB94-56EA1972CC72}">
      <dgm:prSet/>
      <dgm:spPr/>
      <dgm:t>
        <a:bodyPr/>
        <a:lstStyle/>
        <a:p>
          <a:endParaRPr lang="en-US"/>
        </a:p>
      </dgm:t>
    </dgm:pt>
    <dgm:pt modelId="{65F21123-7EC0-4B94-B486-EB0571636A7B}">
      <dgm:prSet/>
      <dgm:spPr/>
      <dgm:t>
        <a:bodyPr/>
        <a:lstStyle/>
        <a:p>
          <a:r>
            <a:rPr lang="en-US" b="0" i="0" u="none" smtClean="0"/>
            <a:t>Yash Shah</a:t>
          </a:r>
          <a:endParaRPr lang="en-US"/>
        </a:p>
      </dgm:t>
    </dgm:pt>
    <dgm:pt modelId="{3A58DF39-5A67-4DE8-8FB3-C75AF12C6D85}" type="parTrans" cxnId="{D9E15784-185F-4C1E-AC3A-F25D08C17F81}">
      <dgm:prSet/>
      <dgm:spPr/>
      <dgm:t>
        <a:bodyPr/>
        <a:lstStyle/>
        <a:p>
          <a:endParaRPr lang="en-US"/>
        </a:p>
      </dgm:t>
    </dgm:pt>
    <dgm:pt modelId="{2889D762-F330-4A07-AA36-EFD5D081C972}" type="sibTrans" cxnId="{D9E15784-185F-4C1E-AC3A-F25D08C17F81}">
      <dgm:prSet/>
      <dgm:spPr/>
      <dgm:t>
        <a:bodyPr/>
        <a:lstStyle/>
        <a:p>
          <a:endParaRPr lang="en-US"/>
        </a:p>
      </dgm:t>
    </dgm:pt>
    <dgm:pt modelId="{1C416835-57F2-4A9D-B67D-F953DBFD53EA}">
      <dgm:prSet/>
      <dgm:spPr/>
      <dgm:t>
        <a:bodyPr/>
        <a:lstStyle/>
        <a:p>
          <a:r>
            <a:rPr lang="en-US" b="0" i="0" u="none" dirty="0" err="1" smtClean="0"/>
            <a:t>Hrishikesh</a:t>
          </a:r>
          <a:r>
            <a:rPr lang="en-US" b="0" i="0" u="none" dirty="0" smtClean="0"/>
            <a:t> </a:t>
          </a:r>
          <a:r>
            <a:rPr lang="en-US" b="0" i="0" u="none" dirty="0" err="1" smtClean="0"/>
            <a:t>Sadar</a:t>
          </a:r>
          <a:endParaRPr lang="en-US" dirty="0"/>
        </a:p>
      </dgm:t>
    </dgm:pt>
    <dgm:pt modelId="{5C4E3D98-2567-455B-946F-CC06CB5288A1}" type="parTrans" cxnId="{9B193C91-BA33-4EA4-BE02-01BA6B82D8AF}">
      <dgm:prSet/>
      <dgm:spPr/>
      <dgm:t>
        <a:bodyPr/>
        <a:lstStyle/>
        <a:p>
          <a:endParaRPr lang="en-US"/>
        </a:p>
      </dgm:t>
    </dgm:pt>
    <dgm:pt modelId="{5B940006-969A-48F5-A8E0-A80D5DF707C7}" type="sibTrans" cxnId="{9B193C91-BA33-4EA4-BE02-01BA6B82D8AF}">
      <dgm:prSet/>
      <dgm:spPr/>
      <dgm:t>
        <a:bodyPr/>
        <a:lstStyle/>
        <a:p>
          <a:endParaRPr lang="en-US"/>
        </a:p>
      </dgm:t>
    </dgm:pt>
    <dgm:pt modelId="{B71807F0-7FAB-470F-8050-676FD43F0243}">
      <dgm:prSet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C7918D6A-7C30-4F6D-80B2-E2C875CA3E66}" type="parTrans" cxnId="{582F18C4-0482-47B8-B78F-5FB7AC790D56}">
      <dgm:prSet/>
      <dgm:spPr/>
      <dgm:t>
        <a:bodyPr/>
        <a:lstStyle/>
        <a:p>
          <a:endParaRPr lang="en-US"/>
        </a:p>
      </dgm:t>
    </dgm:pt>
    <dgm:pt modelId="{F0434F64-24EA-4506-9DCF-126A67E9C625}" type="sibTrans" cxnId="{582F18C4-0482-47B8-B78F-5FB7AC790D56}">
      <dgm:prSet/>
      <dgm:spPr/>
      <dgm:t>
        <a:bodyPr/>
        <a:lstStyle/>
        <a:p>
          <a:endParaRPr lang="en-US"/>
        </a:p>
      </dgm:t>
    </dgm:pt>
    <dgm:pt modelId="{CB211D04-F377-451B-9CDA-9539FFFFF19C}">
      <dgm:prSet/>
      <dgm:spPr/>
      <dgm:t>
        <a:bodyPr/>
        <a:lstStyle/>
        <a:p>
          <a:r>
            <a:rPr lang="en-US" dirty="0" err="1" smtClean="0"/>
            <a:t>Cron</a:t>
          </a:r>
          <a:r>
            <a:rPr lang="en-US" dirty="0" smtClean="0"/>
            <a:t> job back up plan</a:t>
          </a:r>
          <a:endParaRPr lang="en-US" dirty="0"/>
        </a:p>
      </dgm:t>
    </dgm:pt>
    <dgm:pt modelId="{0D1DBE46-D8D2-4FFB-A85A-016C3164BB30}" type="parTrans" cxnId="{8B604FE4-0462-4A3E-986F-A83B37AE4EF1}">
      <dgm:prSet/>
      <dgm:spPr/>
      <dgm:t>
        <a:bodyPr/>
        <a:lstStyle/>
        <a:p>
          <a:endParaRPr lang="en-US"/>
        </a:p>
      </dgm:t>
    </dgm:pt>
    <dgm:pt modelId="{C91861A6-7418-47DF-8A62-42EC004DE82B}" type="sibTrans" cxnId="{8B604FE4-0462-4A3E-986F-A83B37AE4EF1}">
      <dgm:prSet/>
      <dgm:spPr/>
      <dgm:t>
        <a:bodyPr/>
        <a:lstStyle/>
        <a:p>
          <a:endParaRPr lang="en-US"/>
        </a:p>
      </dgm:t>
    </dgm:pt>
    <dgm:pt modelId="{93941B5D-2D12-45FF-9B97-0A274E49526E}">
      <dgm:prSet/>
      <dgm:spPr/>
      <dgm:t>
        <a:bodyPr/>
        <a:lstStyle/>
        <a:p>
          <a:r>
            <a:rPr lang="en-US" dirty="0" smtClean="0"/>
            <a:t>Data model</a:t>
          </a:r>
          <a:endParaRPr lang="en-US" dirty="0"/>
        </a:p>
      </dgm:t>
    </dgm:pt>
    <dgm:pt modelId="{516DA44C-6E23-40D1-B683-B18C5D0E0367}" type="parTrans" cxnId="{C5E66D93-24A6-4FD5-8176-8F4E3D24AAB7}">
      <dgm:prSet/>
      <dgm:spPr/>
      <dgm:t>
        <a:bodyPr/>
        <a:lstStyle/>
        <a:p>
          <a:endParaRPr lang="en-US"/>
        </a:p>
      </dgm:t>
    </dgm:pt>
    <dgm:pt modelId="{91F58141-02C0-4D02-AF69-11103980DC1D}" type="sibTrans" cxnId="{C5E66D93-24A6-4FD5-8176-8F4E3D24AAB7}">
      <dgm:prSet/>
      <dgm:spPr/>
      <dgm:t>
        <a:bodyPr/>
        <a:lstStyle/>
        <a:p>
          <a:endParaRPr lang="en-US"/>
        </a:p>
      </dgm:t>
    </dgm:pt>
    <dgm:pt modelId="{3756EAD4-0C93-496D-B417-F653B3E04763}">
      <dgm:prSet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E9FFDB0-E98F-4CC1-BF69-999D544D544A}" type="parTrans" cxnId="{7295EC23-DA7E-471E-8BD8-E5F74B3B2ECA}">
      <dgm:prSet/>
      <dgm:spPr/>
      <dgm:t>
        <a:bodyPr/>
        <a:lstStyle/>
        <a:p>
          <a:endParaRPr lang="en-US"/>
        </a:p>
      </dgm:t>
    </dgm:pt>
    <dgm:pt modelId="{0AF62403-DB7E-4F9F-A19A-4FDEB88D88D5}" type="sibTrans" cxnId="{7295EC23-DA7E-471E-8BD8-E5F74B3B2ECA}">
      <dgm:prSet/>
      <dgm:spPr/>
      <dgm:t>
        <a:bodyPr/>
        <a:lstStyle/>
        <a:p>
          <a:endParaRPr lang="en-US"/>
        </a:p>
      </dgm:t>
    </dgm:pt>
    <dgm:pt modelId="{7326B75F-FA02-41DD-A81F-7105C6648017}">
      <dgm:prSet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CDC57DF5-6EE9-4C1A-B052-30294243FAB9}" type="parTrans" cxnId="{A0BFDFA8-9EDC-4851-81B7-9027BF1B417B}">
      <dgm:prSet/>
      <dgm:spPr/>
      <dgm:t>
        <a:bodyPr/>
        <a:lstStyle/>
        <a:p>
          <a:endParaRPr lang="en-US"/>
        </a:p>
      </dgm:t>
    </dgm:pt>
    <dgm:pt modelId="{E3B1A46B-7D24-4EC4-B85F-6496BF94BAA6}" type="sibTrans" cxnId="{A0BFDFA8-9EDC-4851-81B7-9027BF1B417B}">
      <dgm:prSet/>
      <dgm:spPr/>
      <dgm:t>
        <a:bodyPr/>
        <a:lstStyle/>
        <a:p>
          <a:endParaRPr lang="en-US"/>
        </a:p>
      </dgm:t>
    </dgm:pt>
    <dgm:pt modelId="{468286AE-8B80-4270-800F-CCD0C94BCFEE}">
      <dgm:prSet/>
      <dgm:spPr/>
      <dgm:t>
        <a:bodyPr/>
        <a:lstStyle/>
        <a:p>
          <a:endParaRPr lang="en-US"/>
        </a:p>
      </dgm:t>
    </dgm:pt>
    <dgm:pt modelId="{B5CDB341-2E72-4B54-9730-6848E40865A6}" type="parTrans" cxnId="{07132265-250E-460C-B21A-4D060AF88014}">
      <dgm:prSet/>
      <dgm:spPr/>
      <dgm:t>
        <a:bodyPr/>
        <a:lstStyle/>
        <a:p>
          <a:endParaRPr lang="en-US"/>
        </a:p>
      </dgm:t>
    </dgm:pt>
    <dgm:pt modelId="{5B615FD1-41C1-44B9-9554-42F0F5AF73EC}" type="sibTrans" cxnId="{07132265-250E-460C-B21A-4D060AF88014}">
      <dgm:prSet/>
      <dgm:spPr/>
      <dgm:t>
        <a:bodyPr/>
        <a:lstStyle/>
        <a:p>
          <a:endParaRPr lang="en-US"/>
        </a:p>
      </dgm:t>
    </dgm:pt>
    <dgm:pt modelId="{A02CBB73-C734-4615-9B75-D89E55DDDBC8}">
      <dgm:prSet/>
      <dgm:spPr/>
      <dgm:t>
        <a:bodyPr/>
        <a:lstStyle/>
        <a:p>
          <a:endParaRPr lang="en-US"/>
        </a:p>
      </dgm:t>
    </dgm:pt>
    <dgm:pt modelId="{DC0D033E-84B7-47FF-958A-A5ABF14184F4}" type="parTrans" cxnId="{D312F647-D7C1-4FB3-A855-C66B196CB2DE}">
      <dgm:prSet/>
      <dgm:spPr/>
      <dgm:t>
        <a:bodyPr/>
        <a:lstStyle/>
        <a:p>
          <a:endParaRPr lang="en-US"/>
        </a:p>
      </dgm:t>
    </dgm:pt>
    <dgm:pt modelId="{16FD9344-0028-4977-AD1B-39B92D7C88C5}" type="sibTrans" cxnId="{D312F647-D7C1-4FB3-A855-C66B196CB2DE}">
      <dgm:prSet/>
      <dgm:spPr/>
      <dgm:t>
        <a:bodyPr/>
        <a:lstStyle/>
        <a:p>
          <a:endParaRPr lang="en-US"/>
        </a:p>
      </dgm:t>
    </dgm:pt>
    <dgm:pt modelId="{C093B85B-F0EF-48DF-BAE5-79E8A74AFDAA}">
      <dgm:prSet/>
      <dgm:spPr/>
      <dgm:t>
        <a:bodyPr/>
        <a:lstStyle/>
        <a:p>
          <a:endParaRPr lang="en-US"/>
        </a:p>
      </dgm:t>
    </dgm:pt>
    <dgm:pt modelId="{ED334D67-1C8E-4C20-9F98-4DBB3770260A}" type="parTrans" cxnId="{ABB2AC54-81B2-4AC6-9850-398C071B59BC}">
      <dgm:prSet/>
      <dgm:spPr/>
      <dgm:t>
        <a:bodyPr/>
        <a:lstStyle/>
        <a:p>
          <a:endParaRPr lang="en-US"/>
        </a:p>
      </dgm:t>
    </dgm:pt>
    <dgm:pt modelId="{6BC467CA-B227-44ED-9E74-2868089A37C7}" type="sibTrans" cxnId="{ABB2AC54-81B2-4AC6-9850-398C071B59BC}">
      <dgm:prSet/>
      <dgm:spPr/>
      <dgm:t>
        <a:bodyPr/>
        <a:lstStyle/>
        <a:p>
          <a:endParaRPr lang="en-US"/>
        </a:p>
      </dgm:t>
    </dgm:pt>
    <dgm:pt modelId="{B81C94E3-1775-4CCE-BD8F-0F60CA5CDCED}" type="pres">
      <dgm:prSet presAssocID="{2A0F148F-20A8-4CC0-BB19-C8C46D663F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6DF603-DF3E-4FAE-B5CB-7FD8445F9011}" type="pres">
      <dgm:prSet presAssocID="{2B731138-69FF-4CAB-96AF-388236303E27}" presName="root" presStyleCnt="0"/>
      <dgm:spPr/>
    </dgm:pt>
    <dgm:pt modelId="{5E19CFBA-817B-4D1E-8C0C-15C6CAF866F0}" type="pres">
      <dgm:prSet presAssocID="{2B731138-69FF-4CAB-96AF-388236303E27}" presName="rootComposite" presStyleCnt="0"/>
      <dgm:spPr/>
    </dgm:pt>
    <dgm:pt modelId="{9A789BF9-5D52-4738-A480-98F27710B6CE}" type="pres">
      <dgm:prSet presAssocID="{2B731138-69FF-4CAB-96AF-388236303E27}" presName="rootText" presStyleLbl="node1" presStyleIdx="0" presStyleCnt="4"/>
      <dgm:spPr/>
      <dgm:t>
        <a:bodyPr/>
        <a:lstStyle/>
        <a:p>
          <a:endParaRPr lang="en-US"/>
        </a:p>
      </dgm:t>
    </dgm:pt>
    <dgm:pt modelId="{EFD34457-2A66-4178-8010-2286FCAF33CC}" type="pres">
      <dgm:prSet presAssocID="{2B731138-69FF-4CAB-96AF-388236303E27}" presName="rootConnector" presStyleLbl="node1" presStyleIdx="0" presStyleCnt="4"/>
      <dgm:spPr/>
      <dgm:t>
        <a:bodyPr/>
        <a:lstStyle/>
        <a:p>
          <a:endParaRPr lang="en-US"/>
        </a:p>
      </dgm:t>
    </dgm:pt>
    <dgm:pt modelId="{1B19C39B-4093-494B-B2D2-1B25957BE187}" type="pres">
      <dgm:prSet presAssocID="{2B731138-69FF-4CAB-96AF-388236303E27}" presName="childShape" presStyleCnt="0"/>
      <dgm:spPr/>
    </dgm:pt>
    <dgm:pt modelId="{4160150C-2149-4ABF-9E06-E64CF154ED1F}" type="pres">
      <dgm:prSet presAssocID="{F1DC16FC-BAE1-4007-8191-F8A1DEA7D974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9F556FDC-0DE6-42F0-A71B-0ABE9BA63215}" type="pres">
      <dgm:prSet presAssocID="{BBDD95AB-591E-4FEB-A9DC-5A088DB900CC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C38E8-BCC6-4063-9B3D-4D01AFFCB54F}" type="pres">
      <dgm:prSet presAssocID="{F9B1D802-CB04-439E-8BB3-18C99A11DFC2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2290A710-1BC9-4420-BCBD-36A9BBF47AAE}" type="pres">
      <dgm:prSet presAssocID="{BB4A1D35-D5C2-403D-8F66-7D50D796F585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0E9B3-F568-4489-B973-C04875C56E91}" type="pres">
      <dgm:prSet presAssocID="{CDC57DF5-6EE9-4C1A-B052-30294243FAB9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5CFD7290-471E-489D-9AA2-8870CECF04D9}" type="pres">
      <dgm:prSet presAssocID="{7326B75F-FA02-41DD-A81F-7105C6648017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3F3A3-1864-49DC-8D84-83A861ADD881}" type="pres">
      <dgm:prSet presAssocID="{DC0D033E-84B7-47FF-958A-A5ABF14184F4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78600302-2FD2-4BA6-9B3A-7ECB183B4180}" type="pres">
      <dgm:prSet presAssocID="{A02CBB73-C734-4615-9B75-D89E55DDDBC8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06A23-881E-40AD-958F-C4F7C5A8BB79}" type="pres">
      <dgm:prSet presAssocID="{03D1C01B-DE52-424D-B45C-530B7D720182}" presName="root" presStyleCnt="0"/>
      <dgm:spPr/>
    </dgm:pt>
    <dgm:pt modelId="{72FF1201-7A8B-4A14-93EF-E479670FED4F}" type="pres">
      <dgm:prSet presAssocID="{03D1C01B-DE52-424D-B45C-530B7D720182}" presName="rootComposite" presStyleCnt="0"/>
      <dgm:spPr/>
    </dgm:pt>
    <dgm:pt modelId="{79A61F5C-EC70-447D-866D-372FE7A0A380}" type="pres">
      <dgm:prSet presAssocID="{03D1C01B-DE52-424D-B45C-530B7D720182}" presName="rootText" presStyleLbl="node1" presStyleIdx="1" presStyleCnt="4"/>
      <dgm:spPr/>
      <dgm:t>
        <a:bodyPr/>
        <a:lstStyle/>
        <a:p>
          <a:endParaRPr lang="en-US"/>
        </a:p>
      </dgm:t>
    </dgm:pt>
    <dgm:pt modelId="{84A2ED6E-26C9-4BA4-8D7C-FCA11A02E4B0}" type="pres">
      <dgm:prSet presAssocID="{03D1C01B-DE52-424D-B45C-530B7D720182}" presName="rootConnector" presStyleLbl="node1" presStyleIdx="1" presStyleCnt="4"/>
      <dgm:spPr/>
      <dgm:t>
        <a:bodyPr/>
        <a:lstStyle/>
        <a:p>
          <a:endParaRPr lang="en-US"/>
        </a:p>
      </dgm:t>
    </dgm:pt>
    <dgm:pt modelId="{52948751-64FA-4D6B-98C3-43423EBDFCCA}" type="pres">
      <dgm:prSet presAssocID="{03D1C01B-DE52-424D-B45C-530B7D720182}" presName="childShape" presStyleCnt="0"/>
      <dgm:spPr/>
    </dgm:pt>
    <dgm:pt modelId="{73CBB37D-8B61-4D2D-8C54-B22D19666B48}" type="pres">
      <dgm:prSet presAssocID="{59148C67-8FA5-4FA6-B1C5-14FFF64246DA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DF2C579D-5222-4625-B47A-CEB847D47A6A}" type="pres">
      <dgm:prSet presAssocID="{BAD90965-3277-43AC-A403-AB7AE84B50CB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B7335-A4C9-4B66-A52C-FA1F668E28AA}" type="pres">
      <dgm:prSet presAssocID="{ECC3B5A6-3554-44C2-9144-AB6B11A49C36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152C9770-947F-4E87-B122-3CDA6C176613}" type="pres">
      <dgm:prSet presAssocID="{185433DB-64C4-4D1D-985B-95EDE1D3C69A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44628-599D-42FF-9A39-E6367A32B248}" type="pres">
      <dgm:prSet presAssocID="{65F21123-7EC0-4B94-B486-EB0571636A7B}" presName="root" presStyleCnt="0"/>
      <dgm:spPr/>
    </dgm:pt>
    <dgm:pt modelId="{F7DF6064-44C0-4E44-9542-72326F503AD5}" type="pres">
      <dgm:prSet presAssocID="{65F21123-7EC0-4B94-B486-EB0571636A7B}" presName="rootComposite" presStyleCnt="0"/>
      <dgm:spPr/>
    </dgm:pt>
    <dgm:pt modelId="{EDD686E4-5185-4F8D-9D48-A013CABE9C3C}" type="pres">
      <dgm:prSet presAssocID="{65F21123-7EC0-4B94-B486-EB0571636A7B}" presName="rootText" presStyleLbl="node1" presStyleIdx="2" presStyleCnt="4"/>
      <dgm:spPr/>
      <dgm:t>
        <a:bodyPr/>
        <a:lstStyle/>
        <a:p>
          <a:endParaRPr lang="en-US"/>
        </a:p>
      </dgm:t>
    </dgm:pt>
    <dgm:pt modelId="{92379276-59FF-4B21-B042-FF9E18F01A65}" type="pres">
      <dgm:prSet presAssocID="{65F21123-7EC0-4B94-B486-EB0571636A7B}" presName="rootConnector" presStyleLbl="node1" presStyleIdx="2" presStyleCnt="4"/>
      <dgm:spPr/>
      <dgm:t>
        <a:bodyPr/>
        <a:lstStyle/>
        <a:p>
          <a:endParaRPr lang="en-US"/>
        </a:p>
      </dgm:t>
    </dgm:pt>
    <dgm:pt modelId="{70CBA09B-FACE-443D-8C8F-178758657DC6}" type="pres">
      <dgm:prSet presAssocID="{65F21123-7EC0-4B94-B486-EB0571636A7B}" presName="childShape" presStyleCnt="0"/>
      <dgm:spPr/>
    </dgm:pt>
    <dgm:pt modelId="{D2266E58-9E9F-487D-9B33-25EEC447C5EB}" type="pres">
      <dgm:prSet presAssocID="{C7918D6A-7C30-4F6D-80B2-E2C875CA3E66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CDBD81FE-1E57-4389-B9EA-DCD91BB84817}" type="pres">
      <dgm:prSet presAssocID="{B71807F0-7FAB-470F-8050-676FD43F0243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C194C-7BCC-4556-A38C-538FDAE5C29D}" type="pres">
      <dgm:prSet presAssocID="{0D1DBE46-D8D2-4FFB-A85A-016C3164BB30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2A1AF8A3-D6A5-4CED-949E-8EAF6777E344}" type="pres">
      <dgm:prSet presAssocID="{CB211D04-F377-451B-9CDA-9539FFFFF19C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A5239-3B4A-4B1B-8D39-376174A78932}" type="pres">
      <dgm:prSet presAssocID="{B5CDB341-2E72-4B54-9730-6848E40865A6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52BA51E0-6A02-4426-9045-545E9A92933E}" type="pres">
      <dgm:prSet presAssocID="{468286AE-8B80-4270-800F-CCD0C94BCFEE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FD932-3347-4A24-A80F-9612B54655C2}" type="pres">
      <dgm:prSet presAssocID="{1C416835-57F2-4A9D-B67D-F953DBFD53EA}" presName="root" presStyleCnt="0"/>
      <dgm:spPr/>
    </dgm:pt>
    <dgm:pt modelId="{8F962E9F-BFAE-426D-B11F-1B67129E556D}" type="pres">
      <dgm:prSet presAssocID="{1C416835-57F2-4A9D-B67D-F953DBFD53EA}" presName="rootComposite" presStyleCnt="0"/>
      <dgm:spPr/>
    </dgm:pt>
    <dgm:pt modelId="{B93BB285-1AC9-4FD1-AA70-EE01663A0F5F}" type="pres">
      <dgm:prSet presAssocID="{1C416835-57F2-4A9D-B67D-F953DBFD53EA}" presName="rootText" presStyleLbl="node1" presStyleIdx="3" presStyleCnt="4"/>
      <dgm:spPr/>
      <dgm:t>
        <a:bodyPr/>
        <a:lstStyle/>
        <a:p>
          <a:endParaRPr lang="en-US"/>
        </a:p>
      </dgm:t>
    </dgm:pt>
    <dgm:pt modelId="{988542E6-4BCE-40E3-95B1-22D621B1C1E3}" type="pres">
      <dgm:prSet presAssocID="{1C416835-57F2-4A9D-B67D-F953DBFD53EA}" presName="rootConnector" presStyleLbl="node1" presStyleIdx="3" presStyleCnt="4"/>
      <dgm:spPr/>
      <dgm:t>
        <a:bodyPr/>
        <a:lstStyle/>
        <a:p>
          <a:endParaRPr lang="en-US"/>
        </a:p>
      </dgm:t>
    </dgm:pt>
    <dgm:pt modelId="{128D879E-5DD6-4AE8-8800-4254826B0973}" type="pres">
      <dgm:prSet presAssocID="{1C416835-57F2-4A9D-B67D-F953DBFD53EA}" presName="childShape" presStyleCnt="0"/>
      <dgm:spPr/>
    </dgm:pt>
    <dgm:pt modelId="{2D2F0C08-E327-43BD-AE41-E25FD55CC91E}" type="pres">
      <dgm:prSet presAssocID="{516DA44C-6E23-40D1-B683-B18C5D0E0367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374A21D0-5904-4827-8E07-A6681A88A764}" type="pres">
      <dgm:prSet presAssocID="{93941B5D-2D12-45FF-9B97-0A274E49526E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85B5E-C706-4649-8904-4324A1628443}" type="pres">
      <dgm:prSet presAssocID="{BE9FFDB0-E98F-4CC1-BF69-999D544D544A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1131EA2E-780C-4EFB-A27F-32CB405BC17B}" type="pres">
      <dgm:prSet presAssocID="{3756EAD4-0C93-496D-B417-F653B3E04763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BE489-D664-4779-AC3B-0F2ABA475CAA}" type="pres">
      <dgm:prSet presAssocID="{ED334D67-1C8E-4C20-9F98-4DBB3770260A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11685441-30C8-4D78-BEF0-8A27377D2B76}" type="pres">
      <dgm:prSet presAssocID="{C093B85B-F0EF-48DF-BAE5-79E8A74AFDAA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24DC6F-65FD-41D5-A1FB-97D4F8176727}" type="presOf" srcId="{3756EAD4-0C93-496D-B417-F653B3E04763}" destId="{1131EA2E-780C-4EFB-A27F-32CB405BC17B}" srcOrd="0" destOrd="0" presId="urn:microsoft.com/office/officeart/2005/8/layout/hierarchy3"/>
    <dgm:cxn modelId="{D617F9E7-088E-4FE5-A48D-8184E6BED565}" type="presOf" srcId="{F1DC16FC-BAE1-4007-8191-F8A1DEA7D974}" destId="{4160150C-2149-4ABF-9E06-E64CF154ED1F}" srcOrd="0" destOrd="0" presId="urn:microsoft.com/office/officeart/2005/8/layout/hierarchy3"/>
    <dgm:cxn modelId="{7C6628C4-A724-4B75-BACB-CB2B8B17FA34}" type="presOf" srcId="{93941B5D-2D12-45FF-9B97-0A274E49526E}" destId="{374A21D0-5904-4827-8E07-A6681A88A764}" srcOrd="0" destOrd="0" presId="urn:microsoft.com/office/officeart/2005/8/layout/hierarchy3"/>
    <dgm:cxn modelId="{ABB2AC54-81B2-4AC6-9850-398C071B59BC}" srcId="{1C416835-57F2-4A9D-B67D-F953DBFD53EA}" destId="{C093B85B-F0EF-48DF-BAE5-79E8A74AFDAA}" srcOrd="2" destOrd="0" parTransId="{ED334D67-1C8E-4C20-9F98-4DBB3770260A}" sibTransId="{6BC467CA-B227-44ED-9E74-2868089A37C7}"/>
    <dgm:cxn modelId="{06171EB7-5660-481F-94C9-E949B4BC3A5C}" type="presOf" srcId="{03D1C01B-DE52-424D-B45C-530B7D720182}" destId="{79A61F5C-EC70-447D-866D-372FE7A0A380}" srcOrd="0" destOrd="0" presId="urn:microsoft.com/office/officeart/2005/8/layout/hierarchy3"/>
    <dgm:cxn modelId="{A42BFE0A-F852-4794-9182-BE2A00D9BA28}" type="presOf" srcId="{DC0D033E-84B7-47FF-958A-A5ABF14184F4}" destId="{BBD3F3A3-1864-49DC-8D84-83A861ADD881}" srcOrd="0" destOrd="0" presId="urn:microsoft.com/office/officeart/2005/8/layout/hierarchy3"/>
    <dgm:cxn modelId="{85D3F690-20AC-4CDD-A619-29E16AEDE1DD}" type="presOf" srcId="{0D1DBE46-D8D2-4FFB-A85A-016C3164BB30}" destId="{FE5C194C-7BCC-4556-A38C-538FDAE5C29D}" srcOrd="0" destOrd="0" presId="urn:microsoft.com/office/officeart/2005/8/layout/hierarchy3"/>
    <dgm:cxn modelId="{B18E1AE7-9712-4F33-BF79-D8052AFD90C9}" type="presOf" srcId="{F9B1D802-CB04-439E-8BB3-18C99A11DFC2}" destId="{A5CC38E8-BCC6-4063-9B3D-4D01AFFCB54F}" srcOrd="0" destOrd="0" presId="urn:microsoft.com/office/officeart/2005/8/layout/hierarchy3"/>
    <dgm:cxn modelId="{DE00DA8E-33B5-47D7-86BC-292ED964F247}" srcId="{2B731138-69FF-4CAB-96AF-388236303E27}" destId="{BB4A1D35-D5C2-403D-8F66-7D50D796F585}" srcOrd="1" destOrd="0" parTransId="{F9B1D802-CB04-439E-8BB3-18C99A11DFC2}" sibTransId="{F8847E23-8211-4A83-8FE6-2B0988F1DA2F}"/>
    <dgm:cxn modelId="{7295EC23-DA7E-471E-8BD8-E5F74B3B2ECA}" srcId="{1C416835-57F2-4A9D-B67D-F953DBFD53EA}" destId="{3756EAD4-0C93-496D-B417-F653B3E04763}" srcOrd="1" destOrd="0" parTransId="{BE9FFDB0-E98F-4CC1-BF69-999D544D544A}" sibTransId="{0AF62403-DB7E-4F9F-A19A-4FDEB88D88D5}"/>
    <dgm:cxn modelId="{F9707321-8A28-4168-A609-52D5DEC7EE56}" type="presOf" srcId="{468286AE-8B80-4270-800F-CCD0C94BCFEE}" destId="{52BA51E0-6A02-4426-9045-545E9A92933E}" srcOrd="0" destOrd="0" presId="urn:microsoft.com/office/officeart/2005/8/layout/hierarchy3"/>
    <dgm:cxn modelId="{E4DFE949-7662-4FEC-8D1C-9ADACEB29993}" type="presOf" srcId="{1C416835-57F2-4A9D-B67D-F953DBFD53EA}" destId="{B93BB285-1AC9-4FD1-AA70-EE01663A0F5F}" srcOrd="0" destOrd="0" presId="urn:microsoft.com/office/officeart/2005/8/layout/hierarchy3"/>
    <dgm:cxn modelId="{582F18C4-0482-47B8-B78F-5FB7AC790D56}" srcId="{65F21123-7EC0-4B94-B486-EB0571636A7B}" destId="{B71807F0-7FAB-470F-8050-676FD43F0243}" srcOrd="0" destOrd="0" parTransId="{C7918D6A-7C30-4F6D-80B2-E2C875CA3E66}" sibTransId="{F0434F64-24EA-4506-9DCF-126A67E9C625}"/>
    <dgm:cxn modelId="{4B9E025E-D9FC-43E5-BAED-7077DE22CE91}" type="presOf" srcId="{BBDD95AB-591E-4FEB-A9DC-5A088DB900CC}" destId="{9F556FDC-0DE6-42F0-A71B-0ABE9BA63215}" srcOrd="0" destOrd="0" presId="urn:microsoft.com/office/officeart/2005/8/layout/hierarchy3"/>
    <dgm:cxn modelId="{4B195D57-18BD-4778-99B2-02ACD83483A5}" type="presOf" srcId="{7326B75F-FA02-41DD-A81F-7105C6648017}" destId="{5CFD7290-471E-489D-9AA2-8870CECF04D9}" srcOrd="0" destOrd="0" presId="urn:microsoft.com/office/officeart/2005/8/layout/hierarchy3"/>
    <dgm:cxn modelId="{CE5A6BCE-6000-4ED2-937E-A8674EA54777}" srcId="{2A0F148F-20A8-4CC0-BB19-C8C46D663F7E}" destId="{03D1C01B-DE52-424D-B45C-530B7D720182}" srcOrd="1" destOrd="0" parTransId="{89C01624-9FE2-4099-9409-775F8B322E8B}" sibTransId="{92078DD7-1150-46E0-8F97-2DA8745979A4}"/>
    <dgm:cxn modelId="{07132265-250E-460C-B21A-4D060AF88014}" srcId="{65F21123-7EC0-4B94-B486-EB0571636A7B}" destId="{468286AE-8B80-4270-800F-CCD0C94BCFEE}" srcOrd="2" destOrd="0" parTransId="{B5CDB341-2E72-4B54-9730-6848E40865A6}" sibTransId="{5B615FD1-41C1-44B9-9554-42F0F5AF73EC}"/>
    <dgm:cxn modelId="{98E7F749-4994-4CBB-9D5A-3C284E2B0D72}" type="presOf" srcId="{CDC57DF5-6EE9-4C1A-B052-30294243FAB9}" destId="{B8D0E9B3-F568-4489-B973-C04875C56E91}" srcOrd="0" destOrd="0" presId="urn:microsoft.com/office/officeart/2005/8/layout/hierarchy3"/>
    <dgm:cxn modelId="{36262014-4EDD-4BF8-BB94-56EA1972CC72}" srcId="{03D1C01B-DE52-424D-B45C-530B7D720182}" destId="{185433DB-64C4-4D1D-985B-95EDE1D3C69A}" srcOrd="1" destOrd="0" parTransId="{ECC3B5A6-3554-44C2-9144-AB6B11A49C36}" sibTransId="{768AF07C-E06C-4C4D-8613-8BF840F2D5D4}"/>
    <dgm:cxn modelId="{627CBE8D-EEA6-4B68-A5BB-F2D849536ADB}" srcId="{2A0F148F-20A8-4CC0-BB19-C8C46D663F7E}" destId="{2B731138-69FF-4CAB-96AF-388236303E27}" srcOrd="0" destOrd="0" parTransId="{D3C0A903-8D5F-49B4-969A-F17C29C4BCDD}" sibTransId="{99AADA7C-DE43-4104-867A-5B15A00DB1B7}"/>
    <dgm:cxn modelId="{5C879463-6D19-4675-A813-F32EF074FD49}" type="presOf" srcId="{ECC3B5A6-3554-44C2-9144-AB6B11A49C36}" destId="{CFBB7335-A4C9-4B66-A52C-FA1F668E28AA}" srcOrd="0" destOrd="0" presId="urn:microsoft.com/office/officeart/2005/8/layout/hierarchy3"/>
    <dgm:cxn modelId="{5322D302-6D3F-457B-B454-7F8F69EF410F}" type="presOf" srcId="{BAD90965-3277-43AC-A403-AB7AE84B50CB}" destId="{DF2C579D-5222-4625-B47A-CEB847D47A6A}" srcOrd="0" destOrd="0" presId="urn:microsoft.com/office/officeart/2005/8/layout/hierarchy3"/>
    <dgm:cxn modelId="{4E3BE199-3890-4301-90D8-F67113571D9B}" type="presOf" srcId="{2B731138-69FF-4CAB-96AF-388236303E27}" destId="{EFD34457-2A66-4178-8010-2286FCAF33CC}" srcOrd="1" destOrd="0" presId="urn:microsoft.com/office/officeart/2005/8/layout/hierarchy3"/>
    <dgm:cxn modelId="{2B62B225-1AF5-4E10-A502-47B426F21CCD}" type="presOf" srcId="{B5CDB341-2E72-4B54-9730-6848E40865A6}" destId="{C75A5239-3B4A-4B1B-8D39-376174A78932}" srcOrd="0" destOrd="0" presId="urn:microsoft.com/office/officeart/2005/8/layout/hierarchy3"/>
    <dgm:cxn modelId="{402B8A11-0F4A-4493-9F76-771EF02D5546}" type="presOf" srcId="{516DA44C-6E23-40D1-B683-B18C5D0E0367}" destId="{2D2F0C08-E327-43BD-AE41-E25FD55CC91E}" srcOrd="0" destOrd="0" presId="urn:microsoft.com/office/officeart/2005/8/layout/hierarchy3"/>
    <dgm:cxn modelId="{E1A3BFC8-D767-441A-B8BB-A34EFF2A68AD}" type="presOf" srcId="{03D1C01B-DE52-424D-B45C-530B7D720182}" destId="{84A2ED6E-26C9-4BA4-8D7C-FCA11A02E4B0}" srcOrd="1" destOrd="0" presId="urn:microsoft.com/office/officeart/2005/8/layout/hierarchy3"/>
    <dgm:cxn modelId="{172694A7-8A04-4306-975A-54D120E3FD4E}" srcId="{2B731138-69FF-4CAB-96AF-388236303E27}" destId="{BBDD95AB-591E-4FEB-A9DC-5A088DB900CC}" srcOrd="0" destOrd="0" parTransId="{F1DC16FC-BAE1-4007-8191-F8A1DEA7D974}" sibTransId="{F97E8BAA-3A92-4A25-9C1A-357F6AD1644F}"/>
    <dgm:cxn modelId="{5BEBAB5D-4892-4510-960E-5E31953825C3}" type="presOf" srcId="{BB4A1D35-D5C2-403D-8F66-7D50D796F585}" destId="{2290A710-1BC9-4420-BCBD-36A9BBF47AAE}" srcOrd="0" destOrd="0" presId="urn:microsoft.com/office/officeart/2005/8/layout/hierarchy3"/>
    <dgm:cxn modelId="{20050789-2733-4158-AE89-EEFF5774B3DF}" srcId="{03D1C01B-DE52-424D-B45C-530B7D720182}" destId="{BAD90965-3277-43AC-A403-AB7AE84B50CB}" srcOrd="0" destOrd="0" parTransId="{59148C67-8FA5-4FA6-B1C5-14FFF64246DA}" sibTransId="{0435EBC5-90C0-4E8C-B8BA-EFB17A23BC60}"/>
    <dgm:cxn modelId="{D080FABB-E9FE-4799-B6E0-D1903A75601F}" type="presOf" srcId="{CB211D04-F377-451B-9CDA-9539FFFFF19C}" destId="{2A1AF8A3-D6A5-4CED-949E-8EAF6777E344}" srcOrd="0" destOrd="0" presId="urn:microsoft.com/office/officeart/2005/8/layout/hierarchy3"/>
    <dgm:cxn modelId="{5D62D8D7-9A5C-43DE-AA81-73E46AF07860}" type="presOf" srcId="{65F21123-7EC0-4B94-B486-EB0571636A7B}" destId="{92379276-59FF-4B21-B042-FF9E18F01A65}" srcOrd="1" destOrd="0" presId="urn:microsoft.com/office/officeart/2005/8/layout/hierarchy3"/>
    <dgm:cxn modelId="{65274D67-1B7D-4C99-980B-5DE8DEF15D04}" type="presOf" srcId="{1C416835-57F2-4A9D-B67D-F953DBFD53EA}" destId="{988542E6-4BCE-40E3-95B1-22D621B1C1E3}" srcOrd="1" destOrd="0" presId="urn:microsoft.com/office/officeart/2005/8/layout/hierarchy3"/>
    <dgm:cxn modelId="{A0BFDFA8-9EDC-4851-81B7-9027BF1B417B}" srcId="{2B731138-69FF-4CAB-96AF-388236303E27}" destId="{7326B75F-FA02-41DD-A81F-7105C6648017}" srcOrd="2" destOrd="0" parTransId="{CDC57DF5-6EE9-4C1A-B052-30294243FAB9}" sibTransId="{E3B1A46B-7D24-4EC4-B85F-6496BF94BAA6}"/>
    <dgm:cxn modelId="{A277675C-90DE-43F4-8EC2-E49F6C073BFB}" type="presOf" srcId="{ED334D67-1C8E-4C20-9F98-4DBB3770260A}" destId="{A92BE489-D664-4779-AC3B-0F2ABA475CAA}" srcOrd="0" destOrd="0" presId="urn:microsoft.com/office/officeart/2005/8/layout/hierarchy3"/>
    <dgm:cxn modelId="{D312F647-D7C1-4FB3-A855-C66B196CB2DE}" srcId="{2B731138-69FF-4CAB-96AF-388236303E27}" destId="{A02CBB73-C734-4615-9B75-D89E55DDDBC8}" srcOrd="3" destOrd="0" parTransId="{DC0D033E-84B7-47FF-958A-A5ABF14184F4}" sibTransId="{16FD9344-0028-4977-AD1B-39B92D7C88C5}"/>
    <dgm:cxn modelId="{8E4DE5DB-6B7E-4BC0-BEB7-0E4C3DB18F3D}" type="presOf" srcId="{2B731138-69FF-4CAB-96AF-388236303E27}" destId="{9A789BF9-5D52-4738-A480-98F27710B6CE}" srcOrd="0" destOrd="0" presId="urn:microsoft.com/office/officeart/2005/8/layout/hierarchy3"/>
    <dgm:cxn modelId="{E345665C-0FB6-4189-9D6D-1A25923CD4C2}" type="presOf" srcId="{C7918D6A-7C30-4F6D-80B2-E2C875CA3E66}" destId="{D2266E58-9E9F-487D-9B33-25EEC447C5EB}" srcOrd="0" destOrd="0" presId="urn:microsoft.com/office/officeart/2005/8/layout/hierarchy3"/>
    <dgm:cxn modelId="{9B193C91-BA33-4EA4-BE02-01BA6B82D8AF}" srcId="{2A0F148F-20A8-4CC0-BB19-C8C46D663F7E}" destId="{1C416835-57F2-4A9D-B67D-F953DBFD53EA}" srcOrd="3" destOrd="0" parTransId="{5C4E3D98-2567-455B-946F-CC06CB5288A1}" sibTransId="{5B940006-969A-48F5-A8E0-A80D5DF707C7}"/>
    <dgm:cxn modelId="{A9C95088-0DBF-40F6-8162-E5A6BCD62247}" type="presOf" srcId="{65F21123-7EC0-4B94-B486-EB0571636A7B}" destId="{EDD686E4-5185-4F8D-9D48-A013CABE9C3C}" srcOrd="0" destOrd="0" presId="urn:microsoft.com/office/officeart/2005/8/layout/hierarchy3"/>
    <dgm:cxn modelId="{6978291D-452F-4FA8-8A58-F53BBC2F1673}" type="presOf" srcId="{C093B85B-F0EF-48DF-BAE5-79E8A74AFDAA}" destId="{11685441-30C8-4D78-BEF0-8A27377D2B76}" srcOrd="0" destOrd="0" presId="urn:microsoft.com/office/officeart/2005/8/layout/hierarchy3"/>
    <dgm:cxn modelId="{66DC70DB-EDD5-4170-B303-F6D86CC89919}" type="presOf" srcId="{185433DB-64C4-4D1D-985B-95EDE1D3C69A}" destId="{152C9770-947F-4E87-B122-3CDA6C176613}" srcOrd="0" destOrd="0" presId="urn:microsoft.com/office/officeart/2005/8/layout/hierarchy3"/>
    <dgm:cxn modelId="{CB43665A-B616-4E5D-B4E3-06972F41D619}" type="presOf" srcId="{59148C67-8FA5-4FA6-B1C5-14FFF64246DA}" destId="{73CBB37D-8B61-4D2D-8C54-B22D19666B48}" srcOrd="0" destOrd="0" presId="urn:microsoft.com/office/officeart/2005/8/layout/hierarchy3"/>
    <dgm:cxn modelId="{C3F1B7C1-9426-4671-8F40-5DFB20187DD0}" type="presOf" srcId="{B71807F0-7FAB-470F-8050-676FD43F0243}" destId="{CDBD81FE-1E57-4389-B9EA-DCD91BB84817}" srcOrd="0" destOrd="0" presId="urn:microsoft.com/office/officeart/2005/8/layout/hierarchy3"/>
    <dgm:cxn modelId="{C5E66D93-24A6-4FD5-8176-8F4E3D24AAB7}" srcId="{1C416835-57F2-4A9D-B67D-F953DBFD53EA}" destId="{93941B5D-2D12-45FF-9B97-0A274E49526E}" srcOrd="0" destOrd="0" parTransId="{516DA44C-6E23-40D1-B683-B18C5D0E0367}" sibTransId="{91F58141-02C0-4D02-AF69-11103980DC1D}"/>
    <dgm:cxn modelId="{AE52D711-0036-4F42-94BD-B480C0586B9E}" type="presOf" srcId="{2A0F148F-20A8-4CC0-BB19-C8C46D663F7E}" destId="{B81C94E3-1775-4CCE-BD8F-0F60CA5CDCED}" srcOrd="0" destOrd="0" presId="urn:microsoft.com/office/officeart/2005/8/layout/hierarchy3"/>
    <dgm:cxn modelId="{8B604FE4-0462-4A3E-986F-A83B37AE4EF1}" srcId="{65F21123-7EC0-4B94-B486-EB0571636A7B}" destId="{CB211D04-F377-451B-9CDA-9539FFFFF19C}" srcOrd="1" destOrd="0" parTransId="{0D1DBE46-D8D2-4FFB-A85A-016C3164BB30}" sibTransId="{C91861A6-7418-47DF-8A62-42EC004DE82B}"/>
    <dgm:cxn modelId="{D19669CB-86A5-4679-80AE-3638A91C671D}" type="presOf" srcId="{BE9FFDB0-E98F-4CC1-BF69-999D544D544A}" destId="{E1985B5E-C706-4649-8904-4324A1628443}" srcOrd="0" destOrd="0" presId="urn:microsoft.com/office/officeart/2005/8/layout/hierarchy3"/>
    <dgm:cxn modelId="{D9E15784-185F-4C1E-AC3A-F25D08C17F81}" srcId="{2A0F148F-20A8-4CC0-BB19-C8C46D663F7E}" destId="{65F21123-7EC0-4B94-B486-EB0571636A7B}" srcOrd="2" destOrd="0" parTransId="{3A58DF39-5A67-4DE8-8FB3-C75AF12C6D85}" sibTransId="{2889D762-F330-4A07-AA36-EFD5D081C972}"/>
    <dgm:cxn modelId="{D929F75E-B07B-406C-A310-B64E53461531}" type="presOf" srcId="{A02CBB73-C734-4615-9B75-D89E55DDDBC8}" destId="{78600302-2FD2-4BA6-9B3A-7ECB183B4180}" srcOrd="0" destOrd="0" presId="urn:microsoft.com/office/officeart/2005/8/layout/hierarchy3"/>
    <dgm:cxn modelId="{FFD97F72-385A-4094-8E4D-B07F7AE32021}" type="presParOf" srcId="{B81C94E3-1775-4CCE-BD8F-0F60CA5CDCED}" destId="{816DF603-DF3E-4FAE-B5CB-7FD8445F9011}" srcOrd="0" destOrd="0" presId="urn:microsoft.com/office/officeart/2005/8/layout/hierarchy3"/>
    <dgm:cxn modelId="{18AF3AFD-C5B9-4CF9-B7EE-19F58181DCBB}" type="presParOf" srcId="{816DF603-DF3E-4FAE-B5CB-7FD8445F9011}" destId="{5E19CFBA-817B-4D1E-8C0C-15C6CAF866F0}" srcOrd="0" destOrd="0" presId="urn:microsoft.com/office/officeart/2005/8/layout/hierarchy3"/>
    <dgm:cxn modelId="{81286E28-8EF9-4663-8F6F-AB2CC25EE6C0}" type="presParOf" srcId="{5E19CFBA-817B-4D1E-8C0C-15C6CAF866F0}" destId="{9A789BF9-5D52-4738-A480-98F27710B6CE}" srcOrd="0" destOrd="0" presId="urn:microsoft.com/office/officeart/2005/8/layout/hierarchy3"/>
    <dgm:cxn modelId="{C430590E-DD5D-4359-A9CB-4E803913948F}" type="presParOf" srcId="{5E19CFBA-817B-4D1E-8C0C-15C6CAF866F0}" destId="{EFD34457-2A66-4178-8010-2286FCAF33CC}" srcOrd="1" destOrd="0" presId="urn:microsoft.com/office/officeart/2005/8/layout/hierarchy3"/>
    <dgm:cxn modelId="{2AD04581-3F98-4777-8317-C9B3971D3DCF}" type="presParOf" srcId="{816DF603-DF3E-4FAE-B5CB-7FD8445F9011}" destId="{1B19C39B-4093-494B-B2D2-1B25957BE187}" srcOrd="1" destOrd="0" presId="urn:microsoft.com/office/officeart/2005/8/layout/hierarchy3"/>
    <dgm:cxn modelId="{70AB5369-678D-4BD4-8539-0530410DF772}" type="presParOf" srcId="{1B19C39B-4093-494B-B2D2-1B25957BE187}" destId="{4160150C-2149-4ABF-9E06-E64CF154ED1F}" srcOrd="0" destOrd="0" presId="urn:microsoft.com/office/officeart/2005/8/layout/hierarchy3"/>
    <dgm:cxn modelId="{4B28B354-7488-4CAA-8829-E2D5A5974E78}" type="presParOf" srcId="{1B19C39B-4093-494B-B2D2-1B25957BE187}" destId="{9F556FDC-0DE6-42F0-A71B-0ABE9BA63215}" srcOrd="1" destOrd="0" presId="urn:microsoft.com/office/officeart/2005/8/layout/hierarchy3"/>
    <dgm:cxn modelId="{A6C082AA-5F86-4E95-96FC-3B1BD8255A9A}" type="presParOf" srcId="{1B19C39B-4093-494B-B2D2-1B25957BE187}" destId="{A5CC38E8-BCC6-4063-9B3D-4D01AFFCB54F}" srcOrd="2" destOrd="0" presId="urn:microsoft.com/office/officeart/2005/8/layout/hierarchy3"/>
    <dgm:cxn modelId="{8A2B7D1A-3A50-4E62-A0D6-F966148B51DE}" type="presParOf" srcId="{1B19C39B-4093-494B-B2D2-1B25957BE187}" destId="{2290A710-1BC9-4420-BCBD-36A9BBF47AAE}" srcOrd="3" destOrd="0" presId="urn:microsoft.com/office/officeart/2005/8/layout/hierarchy3"/>
    <dgm:cxn modelId="{A325B773-8788-4C5B-8DB4-DEE5BE667934}" type="presParOf" srcId="{1B19C39B-4093-494B-B2D2-1B25957BE187}" destId="{B8D0E9B3-F568-4489-B973-C04875C56E91}" srcOrd="4" destOrd="0" presId="urn:microsoft.com/office/officeart/2005/8/layout/hierarchy3"/>
    <dgm:cxn modelId="{42AA05DA-DEED-432E-AC92-840D2B1F7477}" type="presParOf" srcId="{1B19C39B-4093-494B-B2D2-1B25957BE187}" destId="{5CFD7290-471E-489D-9AA2-8870CECF04D9}" srcOrd="5" destOrd="0" presId="urn:microsoft.com/office/officeart/2005/8/layout/hierarchy3"/>
    <dgm:cxn modelId="{183F33FC-E194-4D96-B0DA-77E9A3CADA30}" type="presParOf" srcId="{1B19C39B-4093-494B-B2D2-1B25957BE187}" destId="{BBD3F3A3-1864-49DC-8D84-83A861ADD881}" srcOrd="6" destOrd="0" presId="urn:microsoft.com/office/officeart/2005/8/layout/hierarchy3"/>
    <dgm:cxn modelId="{401753AE-0D04-4797-A369-2A1E9D3FC1E1}" type="presParOf" srcId="{1B19C39B-4093-494B-B2D2-1B25957BE187}" destId="{78600302-2FD2-4BA6-9B3A-7ECB183B4180}" srcOrd="7" destOrd="0" presId="urn:microsoft.com/office/officeart/2005/8/layout/hierarchy3"/>
    <dgm:cxn modelId="{9DCC9B6C-D9F4-4078-A925-7DAC5203D677}" type="presParOf" srcId="{B81C94E3-1775-4CCE-BD8F-0F60CA5CDCED}" destId="{86F06A23-881E-40AD-958F-C4F7C5A8BB79}" srcOrd="1" destOrd="0" presId="urn:microsoft.com/office/officeart/2005/8/layout/hierarchy3"/>
    <dgm:cxn modelId="{E5E31184-3EC2-416D-9F1B-B726D65940DD}" type="presParOf" srcId="{86F06A23-881E-40AD-958F-C4F7C5A8BB79}" destId="{72FF1201-7A8B-4A14-93EF-E479670FED4F}" srcOrd="0" destOrd="0" presId="urn:microsoft.com/office/officeart/2005/8/layout/hierarchy3"/>
    <dgm:cxn modelId="{23DB31DA-E242-43B1-821B-BA1446E34FF0}" type="presParOf" srcId="{72FF1201-7A8B-4A14-93EF-E479670FED4F}" destId="{79A61F5C-EC70-447D-866D-372FE7A0A380}" srcOrd="0" destOrd="0" presId="urn:microsoft.com/office/officeart/2005/8/layout/hierarchy3"/>
    <dgm:cxn modelId="{CEE862C3-A42C-457A-9F69-C256F24BFDD1}" type="presParOf" srcId="{72FF1201-7A8B-4A14-93EF-E479670FED4F}" destId="{84A2ED6E-26C9-4BA4-8D7C-FCA11A02E4B0}" srcOrd="1" destOrd="0" presId="urn:microsoft.com/office/officeart/2005/8/layout/hierarchy3"/>
    <dgm:cxn modelId="{AAC8BE0C-3750-4EE1-96E9-552EA327C693}" type="presParOf" srcId="{86F06A23-881E-40AD-958F-C4F7C5A8BB79}" destId="{52948751-64FA-4D6B-98C3-43423EBDFCCA}" srcOrd="1" destOrd="0" presId="urn:microsoft.com/office/officeart/2005/8/layout/hierarchy3"/>
    <dgm:cxn modelId="{9EADE319-2205-4A33-A6B5-1025F001F199}" type="presParOf" srcId="{52948751-64FA-4D6B-98C3-43423EBDFCCA}" destId="{73CBB37D-8B61-4D2D-8C54-B22D19666B48}" srcOrd="0" destOrd="0" presId="urn:microsoft.com/office/officeart/2005/8/layout/hierarchy3"/>
    <dgm:cxn modelId="{8283C5DC-6D30-417F-BA89-CBC496F3D06A}" type="presParOf" srcId="{52948751-64FA-4D6B-98C3-43423EBDFCCA}" destId="{DF2C579D-5222-4625-B47A-CEB847D47A6A}" srcOrd="1" destOrd="0" presId="urn:microsoft.com/office/officeart/2005/8/layout/hierarchy3"/>
    <dgm:cxn modelId="{256953A4-FDE3-447D-95A1-C957D0FAC60E}" type="presParOf" srcId="{52948751-64FA-4D6B-98C3-43423EBDFCCA}" destId="{CFBB7335-A4C9-4B66-A52C-FA1F668E28AA}" srcOrd="2" destOrd="0" presId="urn:microsoft.com/office/officeart/2005/8/layout/hierarchy3"/>
    <dgm:cxn modelId="{619882D2-2ACB-44FC-AFEA-56FA70D05329}" type="presParOf" srcId="{52948751-64FA-4D6B-98C3-43423EBDFCCA}" destId="{152C9770-947F-4E87-B122-3CDA6C176613}" srcOrd="3" destOrd="0" presId="urn:microsoft.com/office/officeart/2005/8/layout/hierarchy3"/>
    <dgm:cxn modelId="{03F27B14-46A2-40E2-AC44-2B2F1E22D037}" type="presParOf" srcId="{B81C94E3-1775-4CCE-BD8F-0F60CA5CDCED}" destId="{7BA44628-599D-42FF-9A39-E6367A32B248}" srcOrd="2" destOrd="0" presId="urn:microsoft.com/office/officeart/2005/8/layout/hierarchy3"/>
    <dgm:cxn modelId="{6A43362D-D17B-4D50-AFD2-6DAEC783E391}" type="presParOf" srcId="{7BA44628-599D-42FF-9A39-E6367A32B248}" destId="{F7DF6064-44C0-4E44-9542-72326F503AD5}" srcOrd="0" destOrd="0" presId="urn:microsoft.com/office/officeart/2005/8/layout/hierarchy3"/>
    <dgm:cxn modelId="{67522C44-74B0-4189-B5AE-B4FA1A42CFAD}" type="presParOf" srcId="{F7DF6064-44C0-4E44-9542-72326F503AD5}" destId="{EDD686E4-5185-4F8D-9D48-A013CABE9C3C}" srcOrd="0" destOrd="0" presId="urn:microsoft.com/office/officeart/2005/8/layout/hierarchy3"/>
    <dgm:cxn modelId="{4DEA2BBC-F407-4AB9-AFA3-6F4503C97763}" type="presParOf" srcId="{F7DF6064-44C0-4E44-9542-72326F503AD5}" destId="{92379276-59FF-4B21-B042-FF9E18F01A65}" srcOrd="1" destOrd="0" presId="urn:microsoft.com/office/officeart/2005/8/layout/hierarchy3"/>
    <dgm:cxn modelId="{9E243531-22CB-4F9B-B585-DBE2A8E8C51B}" type="presParOf" srcId="{7BA44628-599D-42FF-9A39-E6367A32B248}" destId="{70CBA09B-FACE-443D-8C8F-178758657DC6}" srcOrd="1" destOrd="0" presId="urn:microsoft.com/office/officeart/2005/8/layout/hierarchy3"/>
    <dgm:cxn modelId="{C938E78E-F523-4AED-98B2-92F484D41C38}" type="presParOf" srcId="{70CBA09B-FACE-443D-8C8F-178758657DC6}" destId="{D2266E58-9E9F-487D-9B33-25EEC447C5EB}" srcOrd="0" destOrd="0" presId="urn:microsoft.com/office/officeart/2005/8/layout/hierarchy3"/>
    <dgm:cxn modelId="{205ACCFB-2C9A-486F-99B9-7FDE59B3EA54}" type="presParOf" srcId="{70CBA09B-FACE-443D-8C8F-178758657DC6}" destId="{CDBD81FE-1E57-4389-B9EA-DCD91BB84817}" srcOrd="1" destOrd="0" presId="urn:microsoft.com/office/officeart/2005/8/layout/hierarchy3"/>
    <dgm:cxn modelId="{74290A0C-2FFE-4A63-A163-FC3268279143}" type="presParOf" srcId="{70CBA09B-FACE-443D-8C8F-178758657DC6}" destId="{FE5C194C-7BCC-4556-A38C-538FDAE5C29D}" srcOrd="2" destOrd="0" presId="urn:microsoft.com/office/officeart/2005/8/layout/hierarchy3"/>
    <dgm:cxn modelId="{C15D3A29-1772-4AD6-A8F2-56627AD88BE8}" type="presParOf" srcId="{70CBA09B-FACE-443D-8C8F-178758657DC6}" destId="{2A1AF8A3-D6A5-4CED-949E-8EAF6777E344}" srcOrd="3" destOrd="0" presId="urn:microsoft.com/office/officeart/2005/8/layout/hierarchy3"/>
    <dgm:cxn modelId="{BB80CF0C-0BE5-4E31-A71D-C318C0F9C0B8}" type="presParOf" srcId="{70CBA09B-FACE-443D-8C8F-178758657DC6}" destId="{C75A5239-3B4A-4B1B-8D39-376174A78932}" srcOrd="4" destOrd="0" presId="urn:microsoft.com/office/officeart/2005/8/layout/hierarchy3"/>
    <dgm:cxn modelId="{E90461F5-43E0-4457-84AF-6625118B7D3D}" type="presParOf" srcId="{70CBA09B-FACE-443D-8C8F-178758657DC6}" destId="{52BA51E0-6A02-4426-9045-545E9A92933E}" srcOrd="5" destOrd="0" presId="urn:microsoft.com/office/officeart/2005/8/layout/hierarchy3"/>
    <dgm:cxn modelId="{2BC5C64F-AC25-4C2E-94B0-7D4084B87B63}" type="presParOf" srcId="{B81C94E3-1775-4CCE-BD8F-0F60CA5CDCED}" destId="{046FD932-3347-4A24-A80F-9612B54655C2}" srcOrd="3" destOrd="0" presId="urn:microsoft.com/office/officeart/2005/8/layout/hierarchy3"/>
    <dgm:cxn modelId="{84C5982D-1EE8-4561-9EFA-F949550364D6}" type="presParOf" srcId="{046FD932-3347-4A24-A80F-9612B54655C2}" destId="{8F962E9F-BFAE-426D-B11F-1B67129E556D}" srcOrd="0" destOrd="0" presId="urn:microsoft.com/office/officeart/2005/8/layout/hierarchy3"/>
    <dgm:cxn modelId="{A9FF0970-FEB7-4333-B3F7-D6FFAA8A1BEA}" type="presParOf" srcId="{8F962E9F-BFAE-426D-B11F-1B67129E556D}" destId="{B93BB285-1AC9-4FD1-AA70-EE01663A0F5F}" srcOrd="0" destOrd="0" presId="urn:microsoft.com/office/officeart/2005/8/layout/hierarchy3"/>
    <dgm:cxn modelId="{9BC92CD5-767A-438D-B2A3-B82EBA8D29B9}" type="presParOf" srcId="{8F962E9F-BFAE-426D-B11F-1B67129E556D}" destId="{988542E6-4BCE-40E3-95B1-22D621B1C1E3}" srcOrd="1" destOrd="0" presId="urn:microsoft.com/office/officeart/2005/8/layout/hierarchy3"/>
    <dgm:cxn modelId="{B8A62A71-A5FA-4C75-A15F-0DAB89831953}" type="presParOf" srcId="{046FD932-3347-4A24-A80F-9612B54655C2}" destId="{128D879E-5DD6-4AE8-8800-4254826B0973}" srcOrd="1" destOrd="0" presId="urn:microsoft.com/office/officeart/2005/8/layout/hierarchy3"/>
    <dgm:cxn modelId="{05C7009E-D1A9-4DAB-BAC4-81B751929D47}" type="presParOf" srcId="{128D879E-5DD6-4AE8-8800-4254826B0973}" destId="{2D2F0C08-E327-43BD-AE41-E25FD55CC91E}" srcOrd="0" destOrd="0" presId="urn:microsoft.com/office/officeart/2005/8/layout/hierarchy3"/>
    <dgm:cxn modelId="{67726FC3-3683-40E5-A57D-C031FDB63841}" type="presParOf" srcId="{128D879E-5DD6-4AE8-8800-4254826B0973}" destId="{374A21D0-5904-4827-8E07-A6681A88A764}" srcOrd="1" destOrd="0" presId="urn:microsoft.com/office/officeart/2005/8/layout/hierarchy3"/>
    <dgm:cxn modelId="{B4748594-6415-4037-BB8B-A8904D3C2B5E}" type="presParOf" srcId="{128D879E-5DD6-4AE8-8800-4254826B0973}" destId="{E1985B5E-C706-4649-8904-4324A1628443}" srcOrd="2" destOrd="0" presId="urn:microsoft.com/office/officeart/2005/8/layout/hierarchy3"/>
    <dgm:cxn modelId="{4DDC8B87-9E3E-43FF-8A79-5BD2DAA9C7E3}" type="presParOf" srcId="{128D879E-5DD6-4AE8-8800-4254826B0973}" destId="{1131EA2E-780C-4EFB-A27F-32CB405BC17B}" srcOrd="3" destOrd="0" presId="urn:microsoft.com/office/officeart/2005/8/layout/hierarchy3"/>
    <dgm:cxn modelId="{E9F427E4-8747-412C-960F-B3555613D6E5}" type="presParOf" srcId="{128D879E-5DD6-4AE8-8800-4254826B0973}" destId="{A92BE489-D664-4779-AC3B-0F2ABA475CAA}" srcOrd="4" destOrd="0" presId="urn:microsoft.com/office/officeart/2005/8/layout/hierarchy3"/>
    <dgm:cxn modelId="{C6365A88-B2D0-4F44-9F49-221521D1FD6E}" type="presParOf" srcId="{128D879E-5DD6-4AE8-8800-4254826B0973}" destId="{11685441-30C8-4D78-BEF0-8A27377D2B7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892F14-B4AD-4299-BE16-4AFDA33F6DE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701E4-31D5-4A43-8E88-73AC84489306}">
      <dgm:prSet phldrT="[Text]"/>
      <dgm:spPr/>
      <dgm:t>
        <a:bodyPr/>
        <a:lstStyle/>
        <a:p>
          <a:r>
            <a:rPr lang="en-US" b="0" i="0" u="none" dirty="0" err="1" smtClean="0"/>
            <a:t>Sonal</a:t>
          </a:r>
          <a:r>
            <a:rPr lang="en-US" b="0" i="0" u="none" dirty="0" smtClean="0"/>
            <a:t> </a:t>
          </a:r>
          <a:r>
            <a:rPr lang="en-US" b="0" i="0" u="none" dirty="0" err="1" smtClean="0"/>
            <a:t>Sonavane</a:t>
          </a:r>
          <a:endParaRPr lang="en-US" dirty="0"/>
        </a:p>
      </dgm:t>
    </dgm:pt>
    <dgm:pt modelId="{8794C96F-5100-4EF1-8B54-9F2F2E65FE51}" type="parTrans" cxnId="{CEC5CA7B-0A96-4E52-A932-83F536F8A65F}">
      <dgm:prSet/>
      <dgm:spPr/>
      <dgm:t>
        <a:bodyPr/>
        <a:lstStyle/>
        <a:p>
          <a:endParaRPr lang="en-US"/>
        </a:p>
      </dgm:t>
    </dgm:pt>
    <dgm:pt modelId="{0D008978-9FC0-474D-8E22-1FCA04A2193E}" type="sibTrans" cxnId="{CEC5CA7B-0A96-4E52-A932-83F536F8A65F}">
      <dgm:prSet/>
      <dgm:spPr/>
      <dgm:t>
        <a:bodyPr/>
        <a:lstStyle/>
        <a:p>
          <a:endParaRPr lang="en-US"/>
        </a:p>
      </dgm:t>
    </dgm:pt>
    <dgm:pt modelId="{CBD05412-0312-48C8-AFAB-8E5AEDDAE6B3}">
      <dgm:prSet phldrT="[Text]"/>
      <dgm:spPr/>
      <dgm:t>
        <a:bodyPr/>
        <a:lstStyle/>
        <a:p>
          <a:r>
            <a:rPr lang="en-US" dirty="0" smtClean="0"/>
            <a:t>Export to PDF</a:t>
          </a:r>
          <a:endParaRPr lang="en-US" dirty="0"/>
        </a:p>
      </dgm:t>
    </dgm:pt>
    <dgm:pt modelId="{C8E717ED-C5BE-428C-8990-8AED21602A81}" type="parTrans" cxnId="{E37A3AEF-C3A9-449B-802E-29646FF294B5}">
      <dgm:prSet/>
      <dgm:spPr/>
      <dgm:t>
        <a:bodyPr/>
        <a:lstStyle/>
        <a:p>
          <a:endParaRPr lang="en-US"/>
        </a:p>
      </dgm:t>
    </dgm:pt>
    <dgm:pt modelId="{6A026659-D7DC-437D-96FE-42139A7E7737}" type="sibTrans" cxnId="{E37A3AEF-C3A9-449B-802E-29646FF294B5}">
      <dgm:prSet/>
      <dgm:spPr/>
      <dgm:t>
        <a:bodyPr/>
        <a:lstStyle/>
        <a:p>
          <a:endParaRPr lang="en-US"/>
        </a:p>
      </dgm:t>
    </dgm:pt>
    <dgm:pt modelId="{5B22AF0D-2D60-4837-AEF6-33BF08A81D4E}">
      <dgm:prSet phldrT="[Text]"/>
      <dgm:spPr/>
      <dgm:t>
        <a:bodyPr/>
        <a:lstStyle/>
        <a:p>
          <a:endParaRPr lang="en-US" dirty="0"/>
        </a:p>
      </dgm:t>
    </dgm:pt>
    <dgm:pt modelId="{10599CC6-EBA0-45C2-956C-66A1A0C104F8}" type="parTrans" cxnId="{D10EA1EF-8470-40EC-8BB7-C1F6D0F4DFC2}">
      <dgm:prSet/>
      <dgm:spPr/>
      <dgm:t>
        <a:bodyPr/>
        <a:lstStyle/>
        <a:p>
          <a:endParaRPr lang="en-US"/>
        </a:p>
      </dgm:t>
    </dgm:pt>
    <dgm:pt modelId="{AC18451E-CD11-4B35-9EA9-53AC614F9152}" type="sibTrans" cxnId="{D10EA1EF-8470-40EC-8BB7-C1F6D0F4DFC2}">
      <dgm:prSet/>
      <dgm:spPr/>
      <dgm:t>
        <a:bodyPr/>
        <a:lstStyle/>
        <a:p>
          <a:endParaRPr lang="en-US"/>
        </a:p>
      </dgm:t>
    </dgm:pt>
    <dgm:pt modelId="{17B5C8EC-C172-4FB2-A0FB-DD77D55E5F6C}">
      <dgm:prSet phldrT="[Text]"/>
      <dgm:spPr/>
      <dgm:t>
        <a:bodyPr/>
        <a:lstStyle/>
        <a:p>
          <a:r>
            <a:rPr lang="en-US" b="0" i="0" u="none" dirty="0" err="1" smtClean="0"/>
            <a:t>Ibou</a:t>
          </a:r>
          <a:r>
            <a:rPr lang="en-US" b="0" i="0" u="none" dirty="0" smtClean="0"/>
            <a:t> Diallo</a:t>
          </a:r>
          <a:endParaRPr lang="en-US" dirty="0"/>
        </a:p>
      </dgm:t>
    </dgm:pt>
    <dgm:pt modelId="{1FF1EFCD-5906-4313-A07D-EBD27F6EEE99}" type="parTrans" cxnId="{F4C58A25-FC75-44A0-B022-5A0CCE887C49}">
      <dgm:prSet/>
      <dgm:spPr/>
      <dgm:t>
        <a:bodyPr/>
        <a:lstStyle/>
        <a:p>
          <a:endParaRPr lang="en-US"/>
        </a:p>
      </dgm:t>
    </dgm:pt>
    <dgm:pt modelId="{99891E3D-04C9-4726-99E1-10D201DB34EB}" type="sibTrans" cxnId="{F4C58A25-FC75-44A0-B022-5A0CCE887C49}">
      <dgm:prSet/>
      <dgm:spPr/>
      <dgm:t>
        <a:bodyPr/>
        <a:lstStyle/>
        <a:p>
          <a:endParaRPr lang="en-US"/>
        </a:p>
      </dgm:t>
    </dgm:pt>
    <dgm:pt modelId="{4960359E-16F9-48E7-B34A-2D72C4A12414}">
      <dgm:prSet phldrT="[Text]"/>
      <dgm:spPr/>
      <dgm:t>
        <a:bodyPr/>
        <a:lstStyle/>
        <a:p>
          <a:r>
            <a:rPr lang="en-US" dirty="0" smtClean="0"/>
            <a:t>Plugin creation</a:t>
          </a:r>
          <a:endParaRPr lang="en-US" dirty="0"/>
        </a:p>
      </dgm:t>
    </dgm:pt>
    <dgm:pt modelId="{7F05C8B1-7A76-442C-9225-42406D341449}" type="parTrans" cxnId="{9D3303A5-D3F5-44B4-9B4B-C6FC079101F7}">
      <dgm:prSet/>
      <dgm:spPr/>
      <dgm:t>
        <a:bodyPr/>
        <a:lstStyle/>
        <a:p>
          <a:endParaRPr lang="en-US"/>
        </a:p>
      </dgm:t>
    </dgm:pt>
    <dgm:pt modelId="{3BC4CF76-1B3B-4ABC-8165-A26A6EB1DD56}" type="sibTrans" cxnId="{9D3303A5-D3F5-44B4-9B4B-C6FC079101F7}">
      <dgm:prSet/>
      <dgm:spPr/>
      <dgm:t>
        <a:bodyPr/>
        <a:lstStyle/>
        <a:p>
          <a:endParaRPr lang="en-US"/>
        </a:p>
      </dgm:t>
    </dgm:pt>
    <dgm:pt modelId="{41988B02-60A0-44B9-8D22-9FA8C83D47A6}">
      <dgm:prSet/>
      <dgm:spPr/>
      <dgm:t>
        <a:bodyPr/>
        <a:lstStyle/>
        <a:p>
          <a:r>
            <a:rPr lang="en-US" dirty="0" smtClean="0"/>
            <a:t>Kholood </a:t>
          </a:r>
          <a:r>
            <a:rPr lang="en-US" dirty="0" err="1" smtClean="0"/>
            <a:t>Alnowaiser</a:t>
          </a:r>
          <a:endParaRPr lang="en-US" dirty="0"/>
        </a:p>
      </dgm:t>
    </dgm:pt>
    <dgm:pt modelId="{D3E94E01-41A7-4A0F-9B9A-844CF71FFC88}" type="parTrans" cxnId="{E6AE756C-8231-42DF-A221-5037A198B1D5}">
      <dgm:prSet/>
      <dgm:spPr/>
      <dgm:t>
        <a:bodyPr/>
        <a:lstStyle/>
        <a:p>
          <a:endParaRPr lang="en-US"/>
        </a:p>
      </dgm:t>
    </dgm:pt>
    <dgm:pt modelId="{28999A93-79DE-40E8-9AD5-C80198315A90}" type="sibTrans" cxnId="{E6AE756C-8231-42DF-A221-5037A198B1D5}">
      <dgm:prSet/>
      <dgm:spPr/>
      <dgm:t>
        <a:bodyPr/>
        <a:lstStyle/>
        <a:p>
          <a:endParaRPr lang="en-US"/>
        </a:p>
      </dgm:t>
    </dgm:pt>
    <dgm:pt modelId="{D5FDAA6C-0881-4CA4-97E9-DA592ECF644A}">
      <dgm:prSet/>
      <dgm:spPr/>
      <dgm:t>
        <a:bodyPr/>
        <a:lstStyle/>
        <a:p>
          <a:r>
            <a:rPr lang="en-US" dirty="0" smtClean="0"/>
            <a:t>Team leader</a:t>
          </a:r>
          <a:endParaRPr lang="en-US" dirty="0"/>
        </a:p>
      </dgm:t>
    </dgm:pt>
    <dgm:pt modelId="{AFB4CE1E-6977-4F34-983C-22FB4C33C599}" type="parTrans" cxnId="{477D3A6D-422E-41B2-93C8-717C40E8B776}">
      <dgm:prSet/>
      <dgm:spPr/>
      <dgm:t>
        <a:bodyPr/>
        <a:lstStyle/>
        <a:p>
          <a:endParaRPr lang="en-US"/>
        </a:p>
      </dgm:t>
    </dgm:pt>
    <dgm:pt modelId="{4DF00E25-EC54-4954-9272-31BFD67F9D82}" type="sibTrans" cxnId="{477D3A6D-422E-41B2-93C8-717C40E8B776}">
      <dgm:prSet/>
      <dgm:spPr/>
      <dgm:t>
        <a:bodyPr/>
        <a:lstStyle/>
        <a:p>
          <a:endParaRPr lang="en-US"/>
        </a:p>
      </dgm:t>
    </dgm:pt>
    <dgm:pt modelId="{55160594-46DC-4F8D-B494-DCCF2D8E9CEC}">
      <dgm:prSet/>
      <dgm:spPr/>
      <dgm:t>
        <a:bodyPr/>
        <a:lstStyle/>
        <a:p>
          <a:r>
            <a:rPr lang="en-US" dirty="0" smtClean="0"/>
            <a:t>Data model</a:t>
          </a:r>
          <a:endParaRPr lang="en-US" dirty="0"/>
        </a:p>
      </dgm:t>
    </dgm:pt>
    <dgm:pt modelId="{BC0E9E8A-93D6-41D9-9332-99F8C7BA3D2D}" type="parTrans" cxnId="{E6F88FE0-02EE-482D-86C9-86984FF8242A}">
      <dgm:prSet/>
      <dgm:spPr/>
      <dgm:t>
        <a:bodyPr/>
        <a:lstStyle/>
        <a:p>
          <a:endParaRPr lang="en-US"/>
        </a:p>
      </dgm:t>
    </dgm:pt>
    <dgm:pt modelId="{10945B42-B4A2-4B0E-8B6D-9C3D4D63C811}" type="sibTrans" cxnId="{E6F88FE0-02EE-482D-86C9-86984FF8242A}">
      <dgm:prSet/>
      <dgm:spPr/>
      <dgm:t>
        <a:bodyPr/>
        <a:lstStyle/>
        <a:p>
          <a:endParaRPr lang="en-US"/>
        </a:p>
      </dgm:t>
    </dgm:pt>
    <dgm:pt modelId="{D459EC81-57D3-40FE-83A2-2C687281F213}">
      <dgm:prSet/>
      <dgm:spPr/>
      <dgm:t>
        <a:bodyPr/>
        <a:lstStyle/>
        <a:p>
          <a:r>
            <a:rPr lang="en-US" b="0" i="0" u="none" dirty="0" err="1" smtClean="0"/>
            <a:t>Alemberhan</a:t>
          </a:r>
          <a:r>
            <a:rPr lang="en-US" b="0" i="0" u="none" dirty="0" smtClean="0"/>
            <a:t> </a:t>
          </a:r>
          <a:r>
            <a:rPr lang="en-US" b="0" i="0" u="none" dirty="0" err="1" smtClean="0"/>
            <a:t>Getahun</a:t>
          </a:r>
          <a:endParaRPr lang="en-US" dirty="0"/>
        </a:p>
      </dgm:t>
    </dgm:pt>
    <dgm:pt modelId="{D1392714-1374-4155-AF2A-8BDABEDD9869}" type="parTrans" cxnId="{094791BF-632D-4BDB-993E-D1322D189CBF}">
      <dgm:prSet/>
      <dgm:spPr/>
      <dgm:t>
        <a:bodyPr/>
        <a:lstStyle/>
        <a:p>
          <a:endParaRPr lang="en-US"/>
        </a:p>
      </dgm:t>
    </dgm:pt>
    <dgm:pt modelId="{CC2D7A16-EE9B-4342-94D6-C583C67B7AA3}" type="sibTrans" cxnId="{094791BF-632D-4BDB-993E-D1322D189CBF}">
      <dgm:prSet/>
      <dgm:spPr/>
      <dgm:t>
        <a:bodyPr/>
        <a:lstStyle/>
        <a:p>
          <a:endParaRPr lang="en-US"/>
        </a:p>
      </dgm:t>
    </dgm:pt>
    <dgm:pt modelId="{F1A609E6-6289-4218-A6F5-51B8C99F69E4}">
      <dgm:prSet/>
      <dgm:spPr/>
      <dgm:t>
        <a:bodyPr/>
        <a:lstStyle/>
        <a:p>
          <a:r>
            <a:rPr lang="en-US" dirty="0" smtClean="0"/>
            <a:t>Plugin creation</a:t>
          </a:r>
          <a:endParaRPr lang="en-US" dirty="0"/>
        </a:p>
      </dgm:t>
    </dgm:pt>
    <dgm:pt modelId="{13BA1558-2D1D-4691-92E1-20D70E96ABDB}" type="parTrans" cxnId="{8EA949BF-CF9B-440D-8CAE-387677D5DFB7}">
      <dgm:prSet/>
      <dgm:spPr/>
      <dgm:t>
        <a:bodyPr/>
        <a:lstStyle/>
        <a:p>
          <a:endParaRPr lang="en-US"/>
        </a:p>
      </dgm:t>
    </dgm:pt>
    <dgm:pt modelId="{5732B5A3-FEEC-47C9-949C-0FDFC714F3A4}" type="sibTrans" cxnId="{8EA949BF-CF9B-440D-8CAE-387677D5DFB7}">
      <dgm:prSet/>
      <dgm:spPr/>
      <dgm:t>
        <a:bodyPr/>
        <a:lstStyle/>
        <a:p>
          <a:endParaRPr lang="en-US"/>
        </a:p>
      </dgm:t>
    </dgm:pt>
    <dgm:pt modelId="{69DE65CC-2ADB-4AAF-B18A-FAF0450E4BC6}">
      <dgm:prSet/>
      <dgm:spPr/>
      <dgm:t>
        <a:bodyPr/>
        <a:lstStyle/>
        <a:p>
          <a:r>
            <a:rPr lang="en-US" dirty="0" smtClean="0"/>
            <a:t>Filters Implementation</a:t>
          </a:r>
          <a:endParaRPr lang="en-US" dirty="0"/>
        </a:p>
      </dgm:t>
    </dgm:pt>
    <dgm:pt modelId="{0D38FE9D-BEEE-42B0-BCCA-6F2121A656B3}" type="parTrans" cxnId="{82C68C87-1A59-4B07-96D3-BA0335ED2F57}">
      <dgm:prSet/>
      <dgm:spPr/>
      <dgm:t>
        <a:bodyPr/>
        <a:lstStyle/>
        <a:p>
          <a:endParaRPr lang="en-US"/>
        </a:p>
      </dgm:t>
    </dgm:pt>
    <dgm:pt modelId="{8F1BC2EA-42E7-477B-AAA9-6D7F6A8A5046}" type="sibTrans" cxnId="{82C68C87-1A59-4B07-96D3-BA0335ED2F57}">
      <dgm:prSet/>
      <dgm:spPr/>
      <dgm:t>
        <a:bodyPr/>
        <a:lstStyle/>
        <a:p>
          <a:endParaRPr lang="en-US"/>
        </a:p>
      </dgm:t>
    </dgm:pt>
    <dgm:pt modelId="{BBE77EE5-8040-4E2C-98C3-128EEB78766E}">
      <dgm:prSet/>
      <dgm:spPr/>
      <dgm:t>
        <a:bodyPr/>
        <a:lstStyle/>
        <a:p>
          <a:r>
            <a:rPr lang="en-US" dirty="0" smtClean="0"/>
            <a:t>Data migration</a:t>
          </a:r>
          <a:endParaRPr lang="en-US" dirty="0"/>
        </a:p>
      </dgm:t>
    </dgm:pt>
    <dgm:pt modelId="{10592EF3-6A5E-4A6E-80FA-CCB823F7AB3E}" type="parTrans" cxnId="{B62CAFF9-76EE-4B48-A432-A2BA5290489C}">
      <dgm:prSet/>
      <dgm:spPr/>
      <dgm:t>
        <a:bodyPr/>
        <a:lstStyle/>
        <a:p>
          <a:endParaRPr lang="en-US"/>
        </a:p>
      </dgm:t>
    </dgm:pt>
    <dgm:pt modelId="{A2CF7D31-A42D-4040-9B3D-FAD3D919C89E}" type="sibTrans" cxnId="{B62CAFF9-76EE-4B48-A432-A2BA5290489C}">
      <dgm:prSet/>
      <dgm:spPr/>
      <dgm:t>
        <a:bodyPr/>
        <a:lstStyle/>
        <a:p>
          <a:endParaRPr lang="en-US"/>
        </a:p>
      </dgm:t>
    </dgm:pt>
    <dgm:pt modelId="{FC7EBA83-5E7D-4D3B-A8DF-DC53F2E7FD5A}">
      <dgm:prSet/>
      <dgm:spPr/>
      <dgm:t>
        <a:bodyPr/>
        <a:lstStyle/>
        <a:p>
          <a:r>
            <a:rPr lang="en-US" smtClean="0"/>
            <a:t>Filters Implementation</a:t>
          </a:r>
          <a:endParaRPr lang="en-US" dirty="0"/>
        </a:p>
      </dgm:t>
    </dgm:pt>
    <dgm:pt modelId="{0050336A-98A7-4E56-925D-45BED3D04889}" type="parTrans" cxnId="{7D46F93D-D042-49A6-A9A8-5BB81A27AF84}">
      <dgm:prSet/>
      <dgm:spPr/>
      <dgm:t>
        <a:bodyPr/>
        <a:lstStyle/>
        <a:p>
          <a:endParaRPr lang="en-US"/>
        </a:p>
      </dgm:t>
    </dgm:pt>
    <dgm:pt modelId="{EC789E58-B116-45C1-B81F-EF29BD95DD24}" type="sibTrans" cxnId="{7D46F93D-D042-49A6-A9A8-5BB81A27AF84}">
      <dgm:prSet/>
      <dgm:spPr/>
      <dgm:t>
        <a:bodyPr/>
        <a:lstStyle/>
        <a:p>
          <a:endParaRPr lang="en-US"/>
        </a:p>
      </dgm:t>
    </dgm:pt>
    <dgm:pt modelId="{C26CD59C-ADA6-4C99-A613-315341F72341}">
      <dgm:prSet/>
      <dgm:spPr/>
      <dgm:t>
        <a:bodyPr/>
        <a:lstStyle/>
        <a:p>
          <a:endParaRPr lang="en-US"/>
        </a:p>
      </dgm:t>
    </dgm:pt>
    <dgm:pt modelId="{7D547B02-6649-43FE-960C-67839D1DC757}" type="parTrans" cxnId="{F85F480B-5E34-4FDC-9735-30637D65784F}">
      <dgm:prSet/>
      <dgm:spPr/>
      <dgm:t>
        <a:bodyPr/>
        <a:lstStyle/>
        <a:p>
          <a:endParaRPr lang="en-US"/>
        </a:p>
      </dgm:t>
    </dgm:pt>
    <dgm:pt modelId="{4037BDEB-5AA0-46A9-9552-55A2FDF39C1B}" type="sibTrans" cxnId="{F85F480B-5E34-4FDC-9735-30637D65784F}">
      <dgm:prSet/>
      <dgm:spPr/>
      <dgm:t>
        <a:bodyPr/>
        <a:lstStyle/>
        <a:p>
          <a:endParaRPr lang="en-US"/>
        </a:p>
      </dgm:t>
    </dgm:pt>
    <dgm:pt modelId="{FB6509CB-E0C0-4BDE-AD00-961C264BDC97}">
      <dgm:prSet/>
      <dgm:spPr/>
      <dgm:t>
        <a:bodyPr/>
        <a:lstStyle/>
        <a:p>
          <a:r>
            <a:rPr lang="en-US" smtClean="0"/>
            <a:t>Cron job</a:t>
          </a:r>
          <a:endParaRPr lang="en-US" dirty="0"/>
        </a:p>
      </dgm:t>
    </dgm:pt>
    <dgm:pt modelId="{59C19EBE-00EC-42E3-AAB5-355EFDDB01A6}" type="parTrans" cxnId="{D4AD7136-B31A-444A-8678-6F5560800BF1}">
      <dgm:prSet/>
      <dgm:spPr/>
      <dgm:t>
        <a:bodyPr/>
        <a:lstStyle/>
        <a:p>
          <a:endParaRPr lang="en-US"/>
        </a:p>
      </dgm:t>
    </dgm:pt>
    <dgm:pt modelId="{B3F47C22-2959-42E3-BC79-96C40B57C68F}" type="sibTrans" cxnId="{D4AD7136-B31A-444A-8678-6F5560800BF1}">
      <dgm:prSet/>
      <dgm:spPr/>
      <dgm:t>
        <a:bodyPr/>
        <a:lstStyle/>
        <a:p>
          <a:endParaRPr lang="en-US"/>
        </a:p>
      </dgm:t>
    </dgm:pt>
    <dgm:pt modelId="{F6AB2843-333B-4639-97F4-85433D771AAC}">
      <dgm:prSet/>
      <dgm:spPr/>
      <dgm:t>
        <a:bodyPr/>
        <a:lstStyle/>
        <a:p>
          <a:r>
            <a:rPr lang="en-US" smtClean="0"/>
            <a:t>GUI implementation</a:t>
          </a:r>
          <a:endParaRPr lang="en-US" dirty="0"/>
        </a:p>
      </dgm:t>
    </dgm:pt>
    <dgm:pt modelId="{EE86C76C-18EF-4442-8660-7629154386E9}" type="sibTrans" cxnId="{8A9C8E56-4858-4AAE-933C-151C5F5F9E4D}">
      <dgm:prSet/>
      <dgm:spPr/>
      <dgm:t>
        <a:bodyPr/>
        <a:lstStyle/>
        <a:p>
          <a:endParaRPr lang="en-US"/>
        </a:p>
      </dgm:t>
    </dgm:pt>
    <dgm:pt modelId="{5283057D-6962-48B3-945A-EA652651CA22}" type="parTrans" cxnId="{8A9C8E56-4858-4AAE-933C-151C5F5F9E4D}">
      <dgm:prSet/>
      <dgm:spPr/>
      <dgm:t>
        <a:bodyPr/>
        <a:lstStyle/>
        <a:p>
          <a:endParaRPr lang="en-US"/>
        </a:p>
      </dgm:t>
    </dgm:pt>
    <dgm:pt modelId="{3975E33B-E736-4231-BCDF-1F1B822C3F51}">
      <dgm:prSet/>
      <dgm:spPr/>
      <dgm:t>
        <a:bodyPr/>
        <a:lstStyle/>
        <a:p>
          <a:r>
            <a:rPr lang="en-US" smtClean="0"/>
            <a:t>Filters Implementation</a:t>
          </a:r>
          <a:endParaRPr lang="en-US" dirty="0"/>
        </a:p>
      </dgm:t>
    </dgm:pt>
    <dgm:pt modelId="{240D73D6-5746-4355-B5AE-DB45E0299B52}" type="parTrans" cxnId="{7F390EE8-D26D-47D8-A7EC-97838C2A9ABA}">
      <dgm:prSet/>
      <dgm:spPr/>
      <dgm:t>
        <a:bodyPr/>
        <a:lstStyle/>
        <a:p>
          <a:endParaRPr lang="en-US"/>
        </a:p>
      </dgm:t>
    </dgm:pt>
    <dgm:pt modelId="{FFD0479F-2E01-4B84-B54B-1840F6251CE9}" type="sibTrans" cxnId="{7F390EE8-D26D-47D8-A7EC-97838C2A9ABA}">
      <dgm:prSet/>
      <dgm:spPr/>
      <dgm:t>
        <a:bodyPr/>
        <a:lstStyle/>
        <a:p>
          <a:endParaRPr lang="en-US"/>
        </a:p>
      </dgm:t>
    </dgm:pt>
    <dgm:pt modelId="{5E27CFBF-DA75-4A00-AD55-3FD167A2B88C}">
      <dgm:prSet/>
      <dgm:spPr/>
      <dgm:t>
        <a:bodyPr/>
        <a:lstStyle/>
        <a:p>
          <a:endParaRPr lang="en-US"/>
        </a:p>
      </dgm:t>
    </dgm:pt>
    <dgm:pt modelId="{694E1640-DA97-4DF9-9370-DD41EC581480}" type="parTrans" cxnId="{AFDCE047-ACFD-41A3-A538-8CDE698DBC40}">
      <dgm:prSet/>
      <dgm:spPr/>
      <dgm:t>
        <a:bodyPr/>
        <a:lstStyle/>
        <a:p>
          <a:endParaRPr lang="en-US"/>
        </a:p>
      </dgm:t>
    </dgm:pt>
    <dgm:pt modelId="{D205457F-40C6-4C16-B611-B5FEFC5BF073}" type="sibTrans" cxnId="{AFDCE047-ACFD-41A3-A538-8CDE698DBC40}">
      <dgm:prSet/>
      <dgm:spPr/>
      <dgm:t>
        <a:bodyPr/>
        <a:lstStyle/>
        <a:p>
          <a:endParaRPr lang="en-US"/>
        </a:p>
      </dgm:t>
    </dgm:pt>
    <dgm:pt modelId="{08C1AF35-F4AB-4432-8409-541DAB3495EB}" type="pres">
      <dgm:prSet presAssocID="{E3892F14-B4AD-4299-BE16-4AFDA33F6D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108057B-F444-4EA1-81CF-9B075A2A7517}" type="pres">
      <dgm:prSet presAssocID="{736701E4-31D5-4A43-8E88-73AC84489306}" presName="root" presStyleCnt="0"/>
      <dgm:spPr/>
    </dgm:pt>
    <dgm:pt modelId="{F4D9CDD0-5D12-46B9-A65C-DE2579309487}" type="pres">
      <dgm:prSet presAssocID="{736701E4-31D5-4A43-8E88-73AC84489306}" presName="rootComposite" presStyleCnt="0"/>
      <dgm:spPr/>
    </dgm:pt>
    <dgm:pt modelId="{12F55B1E-749A-4064-89D2-16C8DF1B9850}" type="pres">
      <dgm:prSet presAssocID="{736701E4-31D5-4A43-8E88-73AC84489306}" presName="rootText" presStyleLbl="node1" presStyleIdx="0" presStyleCnt="4"/>
      <dgm:spPr/>
      <dgm:t>
        <a:bodyPr/>
        <a:lstStyle/>
        <a:p>
          <a:endParaRPr lang="en-US"/>
        </a:p>
      </dgm:t>
    </dgm:pt>
    <dgm:pt modelId="{851190E4-0AFB-4488-84FD-8CB5DF4E5E90}" type="pres">
      <dgm:prSet presAssocID="{736701E4-31D5-4A43-8E88-73AC84489306}" presName="rootConnector" presStyleLbl="node1" presStyleIdx="0" presStyleCnt="4"/>
      <dgm:spPr/>
      <dgm:t>
        <a:bodyPr/>
        <a:lstStyle/>
        <a:p>
          <a:endParaRPr lang="en-US"/>
        </a:p>
      </dgm:t>
    </dgm:pt>
    <dgm:pt modelId="{79B2BF60-53C1-4D8B-9A55-93150E30A008}" type="pres">
      <dgm:prSet presAssocID="{736701E4-31D5-4A43-8E88-73AC84489306}" presName="childShape" presStyleCnt="0"/>
      <dgm:spPr/>
    </dgm:pt>
    <dgm:pt modelId="{0EEEE353-ECFB-421C-B215-E6A0BFF36E4E}" type="pres">
      <dgm:prSet presAssocID="{C8E717ED-C5BE-428C-8990-8AED21602A81}" presName="Name13" presStyleLbl="parChTrans1D2" presStyleIdx="0" presStyleCnt="14"/>
      <dgm:spPr/>
      <dgm:t>
        <a:bodyPr/>
        <a:lstStyle/>
        <a:p>
          <a:endParaRPr lang="en-US"/>
        </a:p>
      </dgm:t>
    </dgm:pt>
    <dgm:pt modelId="{283ADB0B-80D7-4CB6-9C63-6FBA5C4E0229}" type="pres">
      <dgm:prSet presAssocID="{CBD05412-0312-48C8-AFAB-8E5AEDDAE6B3}" presName="childText" presStyleLbl="bgAcc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B05CE-C06C-41E5-8EEE-AED8F6FBBFA7}" type="pres">
      <dgm:prSet presAssocID="{10599CC6-EBA0-45C2-956C-66A1A0C104F8}" presName="Name13" presStyleLbl="parChTrans1D2" presStyleIdx="1" presStyleCnt="14"/>
      <dgm:spPr/>
      <dgm:t>
        <a:bodyPr/>
        <a:lstStyle/>
        <a:p>
          <a:endParaRPr lang="en-US"/>
        </a:p>
      </dgm:t>
    </dgm:pt>
    <dgm:pt modelId="{29505FAB-718C-49A7-8707-C6849CBE4593}" type="pres">
      <dgm:prSet presAssocID="{5B22AF0D-2D60-4837-AEF6-33BF08A81D4E}" presName="childText" presStyleLbl="bgAcc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7C300-70A9-4217-9C03-A55785E0CAD4}" type="pres">
      <dgm:prSet presAssocID="{17B5C8EC-C172-4FB2-A0FB-DD77D55E5F6C}" presName="root" presStyleCnt="0"/>
      <dgm:spPr/>
    </dgm:pt>
    <dgm:pt modelId="{69C3B0C6-B8DE-4014-80E5-803577388DF2}" type="pres">
      <dgm:prSet presAssocID="{17B5C8EC-C172-4FB2-A0FB-DD77D55E5F6C}" presName="rootComposite" presStyleCnt="0"/>
      <dgm:spPr/>
    </dgm:pt>
    <dgm:pt modelId="{FBC308EA-76C0-41DF-8AEE-94CE0E37DBF8}" type="pres">
      <dgm:prSet presAssocID="{17B5C8EC-C172-4FB2-A0FB-DD77D55E5F6C}" presName="rootText" presStyleLbl="node1" presStyleIdx="1" presStyleCnt="4"/>
      <dgm:spPr/>
      <dgm:t>
        <a:bodyPr/>
        <a:lstStyle/>
        <a:p>
          <a:endParaRPr lang="en-US"/>
        </a:p>
      </dgm:t>
    </dgm:pt>
    <dgm:pt modelId="{371B0244-E48F-4BE9-AD7D-822614B3B6BE}" type="pres">
      <dgm:prSet presAssocID="{17B5C8EC-C172-4FB2-A0FB-DD77D55E5F6C}" presName="rootConnector" presStyleLbl="node1" presStyleIdx="1" presStyleCnt="4"/>
      <dgm:spPr/>
      <dgm:t>
        <a:bodyPr/>
        <a:lstStyle/>
        <a:p>
          <a:endParaRPr lang="en-US"/>
        </a:p>
      </dgm:t>
    </dgm:pt>
    <dgm:pt modelId="{007B10CF-C5F4-4588-832C-01E831D2ED62}" type="pres">
      <dgm:prSet presAssocID="{17B5C8EC-C172-4FB2-A0FB-DD77D55E5F6C}" presName="childShape" presStyleCnt="0"/>
      <dgm:spPr/>
    </dgm:pt>
    <dgm:pt modelId="{D58EEDBC-4A7C-425E-9117-25B7BC238A86}" type="pres">
      <dgm:prSet presAssocID="{7F05C8B1-7A76-442C-9225-42406D341449}" presName="Name13" presStyleLbl="parChTrans1D2" presStyleIdx="2" presStyleCnt="14"/>
      <dgm:spPr/>
      <dgm:t>
        <a:bodyPr/>
        <a:lstStyle/>
        <a:p>
          <a:endParaRPr lang="en-US"/>
        </a:p>
      </dgm:t>
    </dgm:pt>
    <dgm:pt modelId="{A0FADF1C-0004-48F6-ACC8-14BD766F73C2}" type="pres">
      <dgm:prSet presAssocID="{4960359E-16F9-48E7-B34A-2D72C4A12414}" presName="childText" presStyleLbl="bgAcc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EDA73-5E94-413F-BD06-2F87739BD02B}" type="pres">
      <dgm:prSet presAssocID="{59C19EBE-00EC-42E3-AAB5-355EFDDB01A6}" presName="Name13" presStyleLbl="parChTrans1D2" presStyleIdx="3" presStyleCnt="14"/>
      <dgm:spPr/>
      <dgm:t>
        <a:bodyPr/>
        <a:lstStyle/>
        <a:p>
          <a:endParaRPr lang="en-US"/>
        </a:p>
      </dgm:t>
    </dgm:pt>
    <dgm:pt modelId="{EB483B02-0A53-4762-A808-22D1D6386D2D}" type="pres">
      <dgm:prSet presAssocID="{FB6509CB-E0C0-4BDE-AD00-961C264BDC97}" presName="childText" presStyleLbl="bgAcc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67B6B-1FC5-494A-9B98-D5C21EB55808}" type="pres">
      <dgm:prSet presAssocID="{240D73D6-5746-4355-B5AE-DB45E0299B52}" presName="Name13" presStyleLbl="parChTrans1D2" presStyleIdx="4" presStyleCnt="14"/>
      <dgm:spPr/>
      <dgm:t>
        <a:bodyPr/>
        <a:lstStyle/>
        <a:p>
          <a:endParaRPr lang="en-US"/>
        </a:p>
      </dgm:t>
    </dgm:pt>
    <dgm:pt modelId="{6B560043-D42C-4475-B91B-652C873EEA5B}" type="pres">
      <dgm:prSet presAssocID="{3975E33B-E736-4231-BCDF-1F1B822C3F51}" presName="childText" presStyleLbl="bgAcc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D0711-BFA4-4A56-BF86-B6B118CBB395}" type="pres">
      <dgm:prSet presAssocID="{694E1640-DA97-4DF9-9370-DD41EC581480}" presName="Name13" presStyleLbl="parChTrans1D2" presStyleIdx="5" presStyleCnt="14"/>
      <dgm:spPr/>
      <dgm:t>
        <a:bodyPr/>
        <a:lstStyle/>
        <a:p>
          <a:endParaRPr lang="en-US"/>
        </a:p>
      </dgm:t>
    </dgm:pt>
    <dgm:pt modelId="{B65C0FEF-0ED8-4555-A97A-2921CD543E11}" type="pres">
      <dgm:prSet presAssocID="{5E27CFBF-DA75-4A00-AD55-3FD167A2B88C}" presName="childText" presStyleLbl="bgAcc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D8F5C-29E8-4E0D-AADF-60A3AF2F911E}" type="pres">
      <dgm:prSet presAssocID="{D459EC81-57D3-40FE-83A2-2C687281F213}" presName="root" presStyleCnt="0"/>
      <dgm:spPr/>
    </dgm:pt>
    <dgm:pt modelId="{D6E498D6-88ED-48CE-BC51-B0FE5104B394}" type="pres">
      <dgm:prSet presAssocID="{D459EC81-57D3-40FE-83A2-2C687281F213}" presName="rootComposite" presStyleCnt="0"/>
      <dgm:spPr/>
    </dgm:pt>
    <dgm:pt modelId="{2FF97D4C-A8FA-4FE0-80A8-93ADF617C620}" type="pres">
      <dgm:prSet presAssocID="{D459EC81-57D3-40FE-83A2-2C687281F213}" presName="rootText" presStyleLbl="node1" presStyleIdx="2" presStyleCnt="4"/>
      <dgm:spPr/>
      <dgm:t>
        <a:bodyPr/>
        <a:lstStyle/>
        <a:p>
          <a:endParaRPr lang="en-US"/>
        </a:p>
      </dgm:t>
    </dgm:pt>
    <dgm:pt modelId="{75095F37-D261-4E2E-8FDB-F4638BC2405E}" type="pres">
      <dgm:prSet presAssocID="{D459EC81-57D3-40FE-83A2-2C687281F213}" presName="rootConnector" presStyleLbl="node1" presStyleIdx="2" presStyleCnt="4"/>
      <dgm:spPr/>
      <dgm:t>
        <a:bodyPr/>
        <a:lstStyle/>
        <a:p>
          <a:endParaRPr lang="en-US"/>
        </a:p>
      </dgm:t>
    </dgm:pt>
    <dgm:pt modelId="{9E67DF82-5715-49B7-B9B4-8067610E6824}" type="pres">
      <dgm:prSet presAssocID="{D459EC81-57D3-40FE-83A2-2C687281F213}" presName="childShape" presStyleCnt="0"/>
      <dgm:spPr/>
    </dgm:pt>
    <dgm:pt modelId="{A9490EAE-D252-4C59-9CE1-09F2E6C3C7A1}" type="pres">
      <dgm:prSet presAssocID="{13BA1558-2D1D-4691-92E1-20D70E96ABDB}" presName="Name13" presStyleLbl="parChTrans1D2" presStyleIdx="6" presStyleCnt="14"/>
      <dgm:spPr/>
      <dgm:t>
        <a:bodyPr/>
        <a:lstStyle/>
        <a:p>
          <a:endParaRPr lang="en-US"/>
        </a:p>
      </dgm:t>
    </dgm:pt>
    <dgm:pt modelId="{AEF23781-B1D5-41BE-A57A-E36C20F9B856}" type="pres">
      <dgm:prSet presAssocID="{F1A609E6-6289-4218-A6F5-51B8C99F69E4}" presName="childText" presStyleLbl="bgAcc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B6F4B-763E-4849-BF07-AA564C7F997F}" type="pres">
      <dgm:prSet presAssocID="{5283057D-6962-48B3-945A-EA652651CA22}" presName="Name13" presStyleLbl="parChTrans1D2" presStyleIdx="7" presStyleCnt="14"/>
      <dgm:spPr/>
      <dgm:t>
        <a:bodyPr/>
        <a:lstStyle/>
        <a:p>
          <a:endParaRPr lang="en-US"/>
        </a:p>
      </dgm:t>
    </dgm:pt>
    <dgm:pt modelId="{1B5876AA-901B-4ECC-9D8C-6CB3731F2AB1}" type="pres">
      <dgm:prSet presAssocID="{F6AB2843-333B-4639-97F4-85433D771AAC}" presName="childText" presStyleLbl="bgAcc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B5EE8-1774-4B4B-B272-59CF2CC8740F}" type="pres">
      <dgm:prSet presAssocID="{0D38FE9D-BEEE-42B0-BCCA-6F2121A656B3}" presName="Name13" presStyleLbl="parChTrans1D2" presStyleIdx="8" presStyleCnt="14"/>
      <dgm:spPr/>
      <dgm:t>
        <a:bodyPr/>
        <a:lstStyle/>
        <a:p>
          <a:endParaRPr lang="en-US"/>
        </a:p>
      </dgm:t>
    </dgm:pt>
    <dgm:pt modelId="{C05BB7DA-9CDF-4B17-8BE2-097280605AF2}" type="pres">
      <dgm:prSet presAssocID="{69DE65CC-2ADB-4AAF-B18A-FAF0450E4BC6}" presName="childText" presStyleLbl="bgAcc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A922B-51E0-4DDF-964D-96603E306113}" type="pres">
      <dgm:prSet presAssocID="{7D547B02-6649-43FE-960C-67839D1DC757}" presName="Name13" presStyleLbl="parChTrans1D2" presStyleIdx="9" presStyleCnt="14"/>
      <dgm:spPr/>
      <dgm:t>
        <a:bodyPr/>
        <a:lstStyle/>
        <a:p>
          <a:endParaRPr lang="en-US"/>
        </a:p>
      </dgm:t>
    </dgm:pt>
    <dgm:pt modelId="{E769BF28-6258-4F18-888D-9501F4EE3803}" type="pres">
      <dgm:prSet presAssocID="{C26CD59C-ADA6-4C99-A613-315341F72341}" presName="childText" presStyleLbl="bgAcc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245D3-99E8-499A-AC28-18331932A8E6}" type="pres">
      <dgm:prSet presAssocID="{41988B02-60A0-44B9-8D22-9FA8C83D47A6}" presName="root" presStyleCnt="0"/>
      <dgm:spPr/>
    </dgm:pt>
    <dgm:pt modelId="{B99A9600-6F48-42C0-A9CA-067DF8CD449C}" type="pres">
      <dgm:prSet presAssocID="{41988B02-60A0-44B9-8D22-9FA8C83D47A6}" presName="rootComposite" presStyleCnt="0"/>
      <dgm:spPr/>
    </dgm:pt>
    <dgm:pt modelId="{CF531091-6F23-4FFC-8A7C-357AAE0A4730}" type="pres">
      <dgm:prSet presAssocID="{41988B02-60A0-44B9-8D22-9FA8C83D47A6}" presName="rootText" presStyleLbl="node1" presStyleIdx="3" presStyleCnt="4"/>
      <dgm:spPr/>
      <dgm:t>
        <a:bodyPr/>
        <a:lstStyle/>
        <a:p>
          <a:endParaRPr lang="en-US"/>
        </a:p>
      </dgm:t>
    </dgm:pt>
    <dgm:pt modelId="{30A8767A-1572-40BA-AC3D-2A916C57EFDB}" type="pres">
      <dgm:prSet presAssocID="{41988B02-60A0-44B9-8D22-9FA8C83D47A6}" presName="rootConnector" presStyleLbl="node1" presStyleIdx="3" presStyleCnt="4"/>
      <dgm:spPr/>
      <dgm:t>
        <a:bodyPr/>
        <a:lstStyle/>
        <a:p>
          <a:endParaRPr lang="en-US"/>
        </a:p>
      </dgm:t>
    </dgm:pt>
    <dgm:pt modelId="{4AD620A5-C810-412A-BD07-97A2F606799A}" type="pres">
      <dgm:prSet presAssocID="{41988B02-60A0-44B9-8D22-9FA8C83D47A6}" presName="childShape" presStyleCnt="0"/>
      <dgm:spPr/>
    </dgm:pt>
    <dgm:pt modelId="{90FF6CFF-363F-45A5-869F-83D8533C3700}" type="pres">
      <dgm:prSet presAssocID="{AFB4CE1E-6977-4F34-983C-22FB4C33C599}" presName="Name13" presStyleLbl="parChTrans1D2" presStyleIdx="10" presStyleCnt="14"/>
      <dgm:spPr/>
      <dgm:t>
        <a:bodyPr/>
        <a:lstStyle/>
        <a:p>
          <a:endParaRPr lang="en-US"/>
        </a:p>
      </dgm:t>
    </dgm:pt>
    <dgm:pt modelId="{EA9F0A05-6551-4BA5-84B0-59437125DD83}" type="pres">
      <dgm:prSet presAssocID="{D5FDAA6C-0881-4CA4-97E9-DA592ECF644A}" presName="childText" presStyleLbl="bgAcc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583D8-FE06-4386-96D9-4B4374EA6BF3}" type="pres">
      <dgm:prSet presAssocID="{BC0E9E8A-93D6-41D9-9332-99F8C7BA3D2D}" presName="Name13" presStyleLbl="parChTrans1D2" presStyleIdx="11" presStyleCnt="14"/>
      <dgm:spPr/>
      <dgm:t>
        <a:bodyPr/>
        <a:lstStyle/>
        <a:p>
          <a:endParaRPr lang="en-US"/>
        </a:p>
      </dgm:t>
    </dgm:pt>
    <dgm:pt modelId="{FCFB55F3-2509-4DEF-A5B6-CF98D6299B78}" type="pres">
      <dgm:prSet presAssocID="{55160594-46DC-4F8D-B494-DCCF2D8E9CEC}" presName="childText" presStyleLbl="bgAcc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AB8C0-E163-42A6-ACE4-96D5B1051927}" type="pres">
      <dgm:prSet presAssocID="{10592EF3-6A5E-4A6E-80FA-CCB823F7AB3E}" presName="Name13" presStyleLbl="parChTrans1D2" presStyleIdx="12" presStyleCnt="14"/>
      <dgm:spPr/>
      <dgm:t>
        <a:bodyPr/>
        <a:lstStyle/>
        <a:p>
          <a:endParaRPr lang="en-US"/>
        </a:p>
      </dgm:t>
    </dgm:pt>
    <dgm:pt modelId="{ABC616A4-3BC4-4389-8C42-219E4907E96A}" type="pres">
      <dgm:prSet presAssocID="{BBE77EE5-8040-4E2C-98C3-128EEB78766E}" presName="childText" presStyleLbl="bgAcc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6625D-862D-43C3-B27D-07A498659AE3}" type="pres">
      <dgm:prSet presAssocID="{0050336A-98A7-4E56-925D-45BED3D04889}" presName="Name13" presStyleLbl="parChTrans1D2" presStyleIdx="13" presStyleCnt="14"/>
      <dgm:spPr/>
      <dgm:t>
        <a:bodyPr/>
        <a:lstStyle/>
        <a:p>
          <a:endParaRPr lang="en-US"/>
        </a:p>
      </dgm:t>
    </dgm:pt>
    <dgm:pt modelId="{0211B1B5-CB61-4218-9B48-97BAD8C94A54}" type="pres">
      <dgm:prSet presAssocID="{FC7EBA83-5E7D-4D3B-A8DF-DC53F2E7FD5A}" presName="childText" presStyleLbl="bgAcc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2CAFF9-76EE-4B48-A432-A2BA5290489C}" srcId="{41988B02-60A0-44B9-8D22-9FA8C83D47A6}" destId="{BBE77EE5-8040-4E2C-98C3-128EEB78766E}" srcOrd="2" destOrd="0" parTransId="{10592EF3-6A5E-4A6E-80FA-CCB823F7AB3E}" sibTransId="{A2CF7D31-A42D-4040-9B3D-FAD3D919C89E}"/>
    <dgm:cxn modelId="{D4AD7136-B31A-444A-8678-6F5560800BF1}" srcId="{17B5C8EC-C172-4FB2-A0FB-DD77D55E5F6C}" destId="{FB6509CB-E0C0-4BDE-AD00-961C264BDC97}" srcOrd="1" destOrd="0" parTransId="{59C19EBE-00EC-42E3-AAB5-355EFDDB01A6}" sibTransId="{B3F47C22-2959-42E3-BC79-96C40B57C68F}"/>
    <dgm:cxn modelId="{E6F88FE0-02EE-482D-86C9-86984FF8242A}" srcId="{41988B02-60A0-44B9-8D22-9FA8C83D47A6}" destId="{55160594-46DC-4F8D-B494-DCCF2D8E9CEC}" srcOrd="1" destOrd="0" parTransId="{BC0E9E8A-93D6-41D9-9332-99F8C7BA3D2D}" sibTransId="{10945B42-B4A2-4B0E-8B6D-9C3D4D63C811}"/>
    <dgm:cxn modelId="{60483B59-8F4F-44B8-AFD8-70C7514D6991}" type="presOf" srcId="{FC7EBA83-5E7D-4D3B-A8DF-DC53F2E7FD5A}" destId="{0211B1B5-CB61-4218-9B48-97BAD8C94A54}" srcOrd="0" destOrd="0" presId="urn:microsoft.com/office/officeart/2005/8/layout/hierarchy3"/>
    <dgm:cxn modelId="{0C9EA686-A528-4C26-ACC5-4E7578188DE1}" type="presOf" srcId="{736701E4-31D5-4A43-8E88-73AC84489306}" destId="{12F55B1E-749A-4064-89D2-16C8DF1B9850}" srcOrd="0" destOrd="0" presId="urn:microsoft.com/office/officeart/2005/8/layout/hierarchy3"/>
    <dgm:cxn modelId="{EB03AD8F-48B6-4BB5-BA62-F618D013FEEE}" type="presOf" srcId="{D5FDAA6C-0881-4CA4-97E9-DA592ECF644A}" destId="{EA9F0A05-6551-4BA5-84B0-59437125DD83}" srcOrd="0" destOrd="0" presId="urn:microsoft.com/office/officeart/2005/8/layout/hierarchy3"/>
    <dgm:cxn modelId="{F4C58A25-FC75-44A0-B022-5A0CCE887C49}" srcId="{E3892F14-B4AD-4299-BE16-4AFDA33F6DE6}" destId="{17B5C8EC-C172-4FB2-A0FB-DD77D55E5F6C}" srcOrd="1" destOrd="0" parTransId="{1FF1EFCD-5906-4313-A07D-EBD27F6EEE99}" sibTransId="{99891E3D-04C9-4726-99E1-10D201DB34EB}"/>
    <dgm:cxn modelId="{72A49580-86AD-4E7B-9C0C-D581B6847B8C}" type="presOf" srcId="{17B5C8EC-C172-4FB2-A0FB-DD77D55E5F6C}" destId="{371B0244-E48F-4BE9-AD7D-822614B3B6BE}" srcOrd="1" destOrd="0" presId="urn:microsoft.com/office/officeart/2005/8/layout/hierarchy3"/>
    <dgm:cxn modelId="{9D3303A5-D3F5-44B4-9B4B-C6FC079101F7}" srcId="{17B5C8EC-C172-4FB2-A0FB-DD77D55E5F6C}" destId="{4960359E-16F9-48E7-B34A-2D72C4A12414}" srcOrd="0" destOrd="0" parTransId="{7F05C8B1-7A76-442C-9225-42406D341449}" sibTransId="{3BC4CF76-1B3B-4ABC-8165-A26A6EB1DD56}"/>
    <dgm:cxn modelId="{E37A3AEF-C3A9-449B-802E-29646FF294B5}" srcId="{736701E4-31D5-4A43-8E88-73AC84489306}" destId="{CBD05412-0312-48C8-AFAB-8E5AEDDAE6B3}" srcOrd="0" destOrd="0" parTransId="{C8E717ED-C5BE-428C-8990-8AED21602A81}" sibTransId="{6A026659-D7DC-437D-96FE-42139A7E7737}"/>
    <dgm:cxn modelId="{5340DD2A-6096-42B0-8D52-0FEF01638915}" type="presOf" srcId="{13BA1558-2D1D-4691-92E1-20D70E96ABDB}" destId="{A9490EAE-D252-4C59-9CE1-09F2E6C3C7A1}" srcOrd="0" destOrd="0" presId="urn:microsoft.com/office/officeart/2005/8/layout/hierarchy3"/>
    <dgm:cxn modelId="{E6AE756C-8231-42DF-A221-5037A198B1D5}" srcId="{E3892F14-B4AD-4299-BE16-4AFDA33F6DE6}" destId="{41988B02-60A0-44B9-8D22-9FA8C83D47A6}" srcOrd="3" destOrd="0" parTransId="{D3E94E01-41A7-4A0F-9B9A-844CF71FFC88}" sibTransId="{28999A93-79DE-40E8-9AD5-C80198315A90}"/>
    <dgm:cxn modelId="{9ADB8D13-AD8D-4A67-A05A-AB8DDA55C590}" type="presOf" srcId="{41988B02-60A0-44B9-8D22-9FA8C83D47A6}" destId="{CF531091-6F23-4FFC-8A7C-357AAE0A4730}" srcOrd="0" destOrd="0" presId="urn:microsoft.com/office/officeart/2005/8/layout/hierarchy3"/>
    <dgm:cxn modelId="{ECB32205-BF6E-4001-9CF2-160B8A6FBE29}" type="presOf" srcId="{FB6509CB-E0C0-4BDE-AD00-961C264BDC97}" destId="{EB483B02-0A53-4762-A808-22D1D6386D2D}" srcOrd="0" destOrd="0" presId="urn:microsoft.com/office/officeart/2005/8/layout/hierarchy3"/>
    <dgm:cxn modelId="{0D71315E-B5ED-4CD7-A3A5-EEDAD5B85EC8}" type="presOf" srcId="{CBD05412-0312-48C8-AFAB-8E5AEDDAE6B3}" destId="{283ADB0B-80D7-4CB6-9C63-6FBA5C4E0229}" srcOrd="0" destOrd="0" presId="urn:microsoft.com/office/officeart/2005/8/layout/hierarchy3"/>
    <dgm:cxn modelId="{76594177-B707-494B-A39C-E6189457F927}" type="presOf" srcId="{17B5C8EC-C172-4FB2-A0FB-DD77D55E5F6C}" destId="{FBC308EA-76C0-41DF-8AEE-94CE0E37DBF8}" srcOrd="0" destOrd="0" presId="urn:microsoft.com/office/officeart/2005/8/layout/hierarchy3"/>
    <dgm:cxn modelId="{8A9C8E56-4858-4AAE-933C-151C5F5F9E4D}" srcId="{D459EC81-57D3-40FE-83A2-2C687281F213}" destId="{F6AB2843-333B-4639-97F4-85433D771AAC}" srcOrd="1" destOrd="0" parTransId="{5283057D-6962-48B3-945A-EA652651CA22}" sibTransId="{EE86C76C-18EF-4442-8660-7629154386E9}"/>
    <dgm:cxn modelId="{F85F480B-5E34-4FDC-9735-30637D65784F}" srcId="{D459EC81-57D3-40FE-83A2-2C687281F213}" destId="{C26CD59C-ADA6-4C99-A613-315341F72341}" srcOrd="3" destOrd="0" parTransId="{7D547B02-6649-43FE-960C-67839D1DC757}" sibTransId="{4037BDEB-5AA0-46A9-9552-55A2FDF39C1B}"/>
    <dgm:cxn modelId="{86EA741C-046C-45A6-B861-FB3F2BBE5C30}" type="presOf" srcId="{736701E4-31D5-4A43-8E88-73AC84489306}" destId="{851190E4-0AFB-4488-84FD-8CB5DF4E5E90}" srcOrd="1" destOrd="0" presId="urn:microsoft.com/office/officeart/2005/8/layout/hierarchy3"/>
    <dgm:cxn modelId="{7D46F93D-D042-49A6-A9A8-5BB81A27AF84}" srcId="{41988B02-60A0-44B9-8D22-9FA8C83D47A6}" destId="{FC7EBA83-5E7D-4D3B-A8DF-DC53F2E7FD5A}" srcOrd="3" destOrd="0" parTransId="{0050336A-98A7-4E56-925D-45BED3D04889}" sibTransId="{EC789E58-B116-45C1-B81F-EF29BD95DD24}"/>
    <dgm:cxn modelId="{DC47AD16-03D8-4C3D-9D9E-1B028ABC088D}" type="presOf" srcId="{55160594-46DC-4F8D-B494-DCCF2D8E9CEC}" destId="{FCFB55F3-2509-4DEF-A5B6-CF98D6299B78}" srcOrd="0" destOrd="0" presId="urn:microsoft.com/office/officeart/2005/8/layout/hierarchy3"/>
    <dgm:cxn modelId="{CEC5CA7B-0A96-4E52-A932-83F536F8A65F}" srcId="{E3892F14-B4AD-4299-BE16-4AFDA33F6DE6}" destId="{736701E4-31D5-4A43-8E88-73AC84489306}" srcOrd="0" destOrd="0" parTransId="{8794C96F-5100-4EF1-8B54-9F2F2E65FE51}" sibTransId="{0D008978-9FC0-474D-8E22-1FCA04A2193E}"/>
    <dgm:cxn modelId="{D10EA1EF-8470-40EC-8BB7-C1F6D0F4DFC2}" srcId="{736701E4-31D5-4A43-8E88-73AC84489306}" destId="{5B22AF0D-2D60-4837-AEF6-33BF08A81D4E}" srcOrd="1" destOrd="0" parTransId="{10599CC6-EBA0-45C2-956C-66A1A0C104F8}" sibTransId="{AC18451E-CD11-4B35-9EA9-53AC614F9152}"/>
    <dgm:cxn modelId="{E8F2DEB1-8357-44E8-A8C4-F94EE8898E8D}" type="presOf" srcId="{41988B02-60A0-44B9-8D22-9FA8C83D47A6}" destId="{30A8767A-1572-40BA-AC3D-2A916C57EFDB}" srcOrd="1" destOrd="0" presId="urn:microsoft.com/office/officeart/2005/8/layout/hierarchy3"/>
    <dgm:cxn modelId="{F4E68C65-3E85-4A3E-9282-39B5BA14E14A}" type="presOf" srcId="{0D38FE9D-BEEE-42B0-BCCA-6F2121A656B3}" destId="{256B5EE8-1774-4B4B-B272-59CF2CC8740F}" srcOrd="0" destOrd="0" presId="urn:microsoft.com/office/officeart/2005/8/layout/hierarchy3"/>
    <dgm:cxn modelId="{3A384924-CAE1-4E31-8C31-979A33B2E36E}" type="presOf" srcId="{BBE77EE5-8040-4E2C-98C3-128EEB78766E}" destId="{ABC616A4-3BC4-4389-8C42-219E4907E96A}" srcOrd="0" destOrd="0" presId="urn:microsoft.com/office/officeart/2005/8/layout/hierarchy3"/>
    <dgm:cxn modelId="{477D3A6D-422E-41B2-93C8-717C40E8B776}" srcId="{41988B02-60A0-44B9-8D22-9FA8C83D47A6}" destId="{D5FDAA6C-0881-4CA4-97E9-DA592ECF644A}" srcOrd="0" destOrd="0" parTransId="{AFB4CE1E-6977-4F34-983C-22FB4C33C599}" sibTransId="{4DF00E25-EC54-4954-9272-31BFD67F9D82}"/>
    <dgm:cxn modelId="{FDEE8629-B662-49C8-9F42-8306F23DE78A}" type="presOf" srcId="{5E27CFBF-DA75-4A00-AD55-3FD167A2B88C}" destId="{B65C0FEF-0ED8-4555-A97A-2921CD543E11}" srcOrd="0" destOrd="0" presId="urn:microsoft.com/office/officeart/2005/8/layout/hierarchy3"/>
    <dgm:cxn modelId="{D36D1045-E560-44A2-A68B-2FE4629D7BFB}" type="presOf" srcId="{7F05C8B1-7A76-442C-9225-42406D341449}" destId="{D58EEDBC-4A7C-425E-9117-25B7BC238A86}" srcOrd="0" destOrd="0" presId="urn:microsoft.com/office/officeart/2005/8/layout/hierarchy3"/>
    <dgm:cxn modelId="{C4E722B5-727F-42D6-93FD-26FECD14A1D8}" type="presOf" srcId="{10599CC6-EBA0-45C2-956C-66A1A0C104F8}" destId="{C5CB05CE-C06C-41E5-8EEE-AED8F6FBBFA7}" srcOrd="0" destOrd="0" presId="urn:microsoft.com/office/officeart/2005/8/layout/hierarchy3"/>
    <dgm:cxn modelId="{1C50C2F3-E530-4B40-9EE5-C429C216D49D}" type="presOf" srcId="{D459EC81-57D3-40FE-83A2-2C687281F213}" destId="{2FF97D4C-A8FA-4FE0-80A8-93ADF617C620}" srcOrd="0" destOrd="0" presId="urn:microsoft.com/office/officeart/2005/8/layout/hierarchy3"/>
    <dgm:cxn modelId="{AFDCE047-ACFD-41A3-A538-8CDE698DBC40}" srcId="{17B5C8EC-C172-4FB2-A0FB-DD77D55E5F6C}" destId="{5E27CFBF-DA75-4A00-AD55-3FD167A2B88C}" srcOrd="3" destOrd="0" parTransId="{694E1640-DA97-4DF9-9370-DD41EC581480}" sibTransId="{D205457F-40C6-4C16-B611-B5FEFC5BF073}"/>
    <dgm:cxn modelId="{300A2ADC-D41B-489E-AFA8-3C51522BE0C2}" type="presOf" srcId="{C26CD59C-ADA6-4C99-A613-315341F72341}" destId="{E769BF28-6258-4F18-888D-9501F4EE3803}" srcOrd="0" destOrd="0" presId="urn:microsoft.com/office/officeart/2005/8/layout/hierarchy3"/>
    <dgm:cxn modelId="{094791BF-632D-4BDB-993E-D1322D189CBF}" srcId="{E3892F14-B4AD-4299-BE16-4AFDA33F6DE6}" destId="{D459EC81-57D3-40FE-83A2-2C687281F213}" srcOrd="2" destOrd="0" parTransId="{D1392714-1374-4155-AF2A-8BDABEDD9869}" sibTransId="{CC2D7A16-EE9B-4342-94D6-C583C67B7AA3}"/>
    <dgm:cxn modelId="{9DE1C233-44BB-4360-9A8A-DBB42831CCC6}" type="presOf" srcId="{59C19EBE-00EC-42E3-AAB5-355EFDDB01A6}" destId="{D11EDA73-5E94-413F-BD06-2F87739BD02B}" srcOrd="0" destOrd="0" presId="urn:microsoft.com/office/officeart/2005/8/layout/hierarchy3"/>
    <dgm:cxn modelId="{A2472E3F-91D8-40D1-8EEE-22933946B8E9}" type="presOf" srcId="{5283057D-6962-48B3-945A-EA652651CA22}" destId="{6E7B6F4B-763E-4849-BF07-AA564C7F997F}" srcOrd="0" destOrd="0" presId="urn:microsoft.com/office/officeart/2005/8/layout/hierarchy3"/>
    <dgm:cxn modelId="{9CED07FF-E51D-437C-ACE2-DC421B43ED33}" type="presOf" srcId="{69DE65CC-2ADB-4AAF-B18A-FAF0450E4BC6}" destId="{C05BB7DA-9CDF-4B17-8BE2-097280605AF2}" srcOrd="0" destOrd="0" presId="urn:microsoft.com/office/officeart/2005/8/layout/hierarchy3"/>
    <dgm:cxn modelId="{7F390EE8-D26D-47D8-A7EC-97838C2A9ABA}" srcId="{17B5C8EC-C172-4FB2-A0FB-DD77D55E5F6C}" destId="{3975E33B-E736-4231-BCDF-1F1B822C3F51}" srcOrd="2" destOrd="0" parTransId="{240D73D6-5746-4355-B5AE-DB45E0299B52}" sibTransId="{FFD0479F-2E01-4B84-B54B-1840F6251CE9}"/>
    <dgm:cxn modelId="{82C68C87-1A59-4B07-96D3-BA0335ED2F57}" srcId="{D459EC81-57D3-40FE-83A2-2C687281F213}" destId="{69DE65CC-2ADB-4AAF-B18A-FAF0450E4BC6}" srcOrd="2" destOrd="0" parTransId="{0D38FE9D-BEEE-42B0-BCCA-6F2121A656B3}" sibTransId="{8F1BC2EA-42E7-477B-AAA9-6D7F6A8A5046}"/>
    <dgm:cxn modelId="{43D8EE16-434E-4BCE-BA7A-F0D6C876D0DA}" type="presOf" srcId="{694E1640-DA97-4DF9-9370-DD41EC581480}" destId="{FD1D0711-BFA4-4A56-BF86-B6B118CBB395}" srcOrd="0" destOrd="0" presId="urn:microsoft.com/office/officeart/2005/8/layout/hierarchy3"/>
    <dgm:cxn modelId="{5384F05D-DEBD-4408-B3F0-42EDFB863FAC}" type="presOf" srcId="{BC0E9E8A-93D6-41D9-9332-99F8C7BA3D2D}" destId="{17B583D8-FE06-4386-96D9-4B4374EA6BF3}" srcOrd="0" destOrd="0" presId="urn:microsoft.com/office/officeart/2005/8/layout/hierarchy3"/>
    <dgm:cxn modelId="{585BE3BC-0293-40F9-8C58-CECCA31DCB98}" type="presOf" srcId="{F6AB2843-333B-4639-97F4-85433D771AAC}" destId="{1B5876AA-901B-4ECC-9D8C-6CB3731F2AB1}" srcOrd="0" destOrd="0" presId="urn:microsoft.com/office/officeart/2005/8/layout/hierarchy3"/>
    <dgm:cxn modelId="{8EA949BF-CF9B-440D-8CAE-387677D5DFB7}" srcId="{D459EC81-57D3-40FE-83A2-2C687281F213}" destId="{F1A609E6-6289-4218-A6F5-51B8C99F69E4}" srcOrd="0" destOrd="0" parTransId="{13BA1558-2D1D-4691-92E1-20D70E96ABDB}" sibTransId="{5732B5A3-FEEC-47C9-949C-0FDFC714F3A4}"/>
    <dgm:cxn modelId="{FE796BE3-1961-4BD2-A891-66C8ECC12E8F}" type="presOf" srcId="{4960359E-16F9-48E7-B34A-2D72C4A12414}" destId="{A0FADF1C-0004-48F6-ACC8-14BD766F73C2}" srcOrd="0" destOrd="0" presId="urn:microsoft.com/office/officeart/2005/8/layout/hierarchy3"/>
    <dgm:cxn modelId="{39D80FB9-2E5D-4400-A822-30165481D445}" type="presOf" srcId="{5B22AF0D-2D60-4837-AEF6-33BF08A81D4E}" destId="{29505FAB-718C-49A7-8707-C6849CBE4593}" srcOrd="0" destOrd="0" presId="urn:microsoft.com/office/officeart/2005/8/layout/hierarchy3"/>
    <dgm:cxn modelId="{BF6A8C3D-2A74-4154-8ACE-5CB59A01DC10}" type="presOf" srcId="{240D73D6-5746-4355-B5AE-DB45E0299B52}" destId="{F4A67B6B-1FC5-494A-9B98-D5C21EB55808}" srcOrd="0" destOrd="0" presId="urn:microsoft.com/office/officeart/2005/8/layout/hierarchy3"/>
    <dgm:cxn modelId="{A3131D68-DF0A-4CA6-B244-C3C3068518E5}" type="presOf" srcId="{10592EF3-6A5E-4A6E-80FA-CCB823F7AB3E}" destId="{722AB8C0-E163-42A6-ACE4-96D5B1051927}" srcOrd="0" destOrd="0" presId="urn:microsoft.com/office/officeart/2005/8/layout/hierarchy3"/>
    <dgm:cxn modelId="{1D72D87F-13FD-468A-8CAB-9F79C34F50EF}" type="presOf" srcId="{D459EC81-57D3-40FE-83A2-2C687281F213}" destId="{75095F37-D261-4E2E-8FDB-F4638BC2405E}" srcOrd="1" destOrd="0" presId="urn:microsoft.com/office/officeart/2005/8/layout/hierarchy3"/>
    <dgm:cxn modelId="{52F6D1C0-A2CC-41A6-8D43-39DB6C82FF70}" type="presOf" srcId="{E3892F14-B4AD-4299-BE16-4AFDA33F6DE6}" destId="{08C1AF35-F4AB-4432-8409-541DAB3495EB}" srcOrd="0" destOrd="0" presId="urn:microsoft.com/office/officeart/2005/8/layout/hierarchy3"/>
    <dgm:cxn modelId="{26590FDA-1A45-4642-B2F0-45F14BCC4241}" type="presOf" srcId="{0050336A-98A7-4E56-925D-45BED3D04889}" destId="{E4C6625D-862D-43C3-B27D-07A498659AE3}" srcOrd="0" destOrd="0" presId="urn:microsoft.com/office/officeart/2005/8/layout/hierarchy3"/>
    <dgm:cxn modelId="{A2D3F1BA-DF9C-456D-8835-9797E404C985}" type="presOf" srcId="{AFB4CE1E-6977-4F34-983C-22FB4C33C599}" destId="{90FF6CFF-363F-45A5-869F-83D8533C3700}" srcOrd="0" destOrd="0" presId="urn:microsoft.com/office/officeart/2005/8/layout/hierarchy3"/>
    <dgm:cxn modelId="{18E23275-9281-4568-AB3F-87E8208EE733}" type="presOf" srcId="{F1A609E6-6289-4218-A6F5-51B8C99F69E4}" destId="{AEF23781-B1D5-41BE-A57A-E36C20F9B856}" srcOrd="0" destOrd="0" presId="urn:microsoft.com/office/officeart/2005/8/layout/hierarchy3"/>
    <dgm:cxn modelId="{DA5EFFB9-0127-4D78-8FA6-467629C2A19C}" type="presOf" srcId="{7D547B02-6649-43FE-960C-67839D1DC757}" destId="{30DA922B-51E0-4DDF-964D-96603E306113}" srcOrd="0" destOrd="0" presId="urn:microsoft.com/office/officeart/2005/8/layout/hierarchy3"/>
    <dgm:cxn modelId="{1A2F098C-2BE9-43D8-A0F1-4EAAD9C9355C}" type="presOf" srcId="{3975E33B-E736-4231-BCDF-1F1B822C3F51}" destId="{6B560043-D42C-4475-B91B-652C873EEA5B}" srcOrd="0" destOrd="0" presId="urn:microsoft.com/office/officeart/2005/8/layout/hierarchy3"/>
    <dgm:cxn modelId="{816622EF-9618-4506-A12C-A6662261080B}" type="presOf" srcId="{C8E717ED-C5BE-428C-8990-8AED21602A81}" destId="{0EEEE353-ECFB-421C-B215-E6A0BFF36E4E}" srcOrd="0" destOrd="0" presId="urn:microsoft.com/office/officeart/2005/8/layout/hierarchy3"/>
    <dgm:cxn modelId="{7C75EAFD-7DD6-497B-98E6-FAA0E637A998}" type="presParOf" srcId="{08C1AF35-F4AB-4432-8409-541DAB3495EB}" destId="{D108057B-F444-4EA1-81CF-9B075A2A7517}" srcOrd="0" destOrd="0" presId="urn:microsoft.com/office/officeart/2005/8/layout/hierarchy3"/>
    <dgm:cxn modelId="{06CAE6F2-E99D-42EA-93CE-2EFEC89258F4}" type="presParOf" srcId="{D108057B-F444-4EA1-81CF-9B075A2A7517}" destId="{F4D9CDD0-5D12-46B9-A65C-DE2579309487}" srcOrd="0" destOrd="0" presId="urn:microsoft.com/office/officeart/2005/8/layout/hierarchy3"/>
    <dgm:cxn modelId="{FF2F0543-FADC-4132-A353-1FA33559656F}" type="presParOf" srcId="{F4D9CDD0-5D12-46B9-A65C-DE2579309487}" destId="{12F55B1E-749A-4064-89D2-16C8DF1B9850}" srcOrd="0" destOrd="0" presId="urn:microsoft.com/office/officeart/2005/8/layout/hierarchy3"/>
    <dgm:cxn modelId="{64E9913B-C5B8-475A-9D32-E78238F45D42}" type="presParOf" srcId="{F4D9CDD0-5D12-46B9-A65C-DE2579309487}" destId="{851190E4-0AFB-4488-84FD-8CB5DF4E5E90}" srcOrd="1" destOrd="0" presId="urn:microsoft.com/office/officeart/2005/8/layout/hierarchy3"/>
    <dgm:cxn modelId="{7029ACB8-5886-4034-B2CF-9EB54D4BB3F1}" type="presParOf" srcId="{D108057B-F444-4EA1-81CF-9B075A2A7517}" destId="{79B2BF60-53C1-4D8B-9A55-93150E30A008}" srcOrd="1" destOrd="0" presId="urn:microsoft.com/office/officeart/2005/8/layout/hierarchy3"/>
    <dgm:cxn modelId="{CFBAF28D-1C6F-42AE-B493-51FB704D6333}" type="presParOf" srcId="{79B2BF60-53C1-4D8B-9A55-93150E30A008}" destId="{0EEEE353-ECFB-421C-B215-E6A0BFF36E4E}" srcOrd="0" destOrd="0" presId="urn:microsoft.com/office/officeart/2005/8/layout/hierarchy3"/>
    <dgm:cxn modelId="{FA546AFA-921F-4D1D-A82A-DD4E3BF47BB3}" type="presParOf" srcId="{79B2BF60-53C1-4D8B-9A55-93150E30A008}" destId="{283ADB0B-80D7-4CB6-9C63-6FBA5C4E0229}" srcOrd="1" destOrd="0" presId="urn:microsoft.com/office/officeart/2005/8/layout/hierarchy3"/>
    <dgm:cxn modelId="{BA1BA99C-FEBF-418F-9021-3210913B104D}" type="presParOf" srcId="{79B2BF60-53C1-4D8B-9A55-93150E30A008}" destId="{C5CB05CE-C06C-41E5-8EEE-AED8F6FBBFA7}" srcOrd="2" destOrd="0" presId="urn:microsoft.com/office/officeart/2005/8/layout/hierarchy3"/>
    <dgm:cxn modelId="{D82406CA-2C5C-4DB1-BB40-4446B3B420B5}" type="presParOf" srcId="{79B2BF60-53C1-4D8B-9A55-93150E30A008}" destId="{29505FAB-718C-49A7-8707-C6849CBE4593}" srcOrd="3" destOrd="0" presId="urn:microsoft.com/office/officeart/2005/8/layout/hierarchy3"/>
    <dgm:cxn modelId="{A6907080-B476-4CB0-AA90-98CFC0A1BC91}" type="presParOf" srcId="{08C1AF35-F4AB-4432-8409-541DAB3495EB}" destId="{80B7C300-70A9-4217-9C03-A55785E0CAD4}" srcOrd="1" destOrd="0" presId="urn:microsoft.com/office/officeart/2005/8/layout/hierarchy3"/>
    <dgm:cxn modelId="{A70FA336-38B2-4747-BAFF-953569F0FFF5}" type="presParOf" srcId="{80B7C300-70A9-4217-9C03-A55785E0CAD4}" destId="{69C3B0C6-B8DE-4014-80E5-803577388DF2}" srcOrd="0" destOrd="0" presId="urn:microsoft.com/office/officeart/2005/8/layout/hierarchy3"/>
    <dgm:cxn modelId="{E4413351-7265-4038-87E7-41967178FD6D}" type="presParOf" srcId="{69C3B0C6-B8DE-4014-80E5-803577388DF2}" destId="{FBC308EA-76C0-41DF-8AEE-94CE0E37DBF8}" srcOrd="0" destOrd="0" presId="urn:microsoft.com/office/officeart/2005/8/layout/hierarchy3"/>
    <dgm:cxn modelId="{A33BFEF8-011E-4DBE-92A2-699C9DAFA3BD}" type="presParOf" srcId="{69C3B0C6-B8DE-4014-80E5-803577388DF2}" destId="{371B0244-E48F-4BE9-AD7D-822614B3B6BE}" srcOrd="1" destOrd="0" presId="urn:microsoft.com/office/officeart/2005/8/layout/hierarchy3"/>
    <dgm:cxn modelId="{7DB11DF8-07DF-4F4F-9F46-8229DBCAFDA2}" type="presParOf" srcId="{80B7C300-70A9-4217-9C03-A55785E0CAD4}" destId="{007B10CF-C5F4-4588-832C-01E831D2ED62}" srcOrd="1" destOrd="0" presId="urn:microsoft.com/office/officeart/2005/8/layout/hierarchy3"/>
    <dgm:cxn modelId="{8AAC1097-7A38-4418-9721-A261C6617864}" type="presParOf" srcId="{007B10CF-C5F4-4588-832C-01E831D2ED62}" destId="{D58EEDBC-4A7C-425E-9117-25B7BC238A86}" srcOrd="0" destOrd="0" presId="urn:microsoft.com/office/officeart/2005/8/layout/hierarchy3"/>
    <dgm:cxn modelId="{C4ADE1D1-7ED3-4075-8912-DD7A33962497}" type="presParOf" srcId="{007B10CF-C5F4-4588-832C-01E831D2ED62}" destId="{A0FADF1C-0004-48F6-ACC8-14BD766F73C2}" srcOrd="1" destOrd="0" presId="urn:microsoft.com/office/officeart/2005/8/layout/hierarchy3"/>
    <dgm:cxn modelId="{7623ED6E-0E00-4686-B1C9-96F9A333B1A2}" type="presParOf" srcId="{007B10CF-C5F4-4588-832C-01E831D2ED62}" destId="{D11EDA73-5E94-413F-BD06-2F87739BD02B}" srcOrd="2" destOrd="0" presId="urn:microsoft.com/office/officeart/2005/8/layout/hierarchy3"/>
    <dgm:cxn modelId="{F60AA9D9-0105-46B5-BE8A-38684418E2CB}" type="presParOf" srcId="{007B10CF-C5F4-4588-832C-01E831D2ED62}" destId="{EB483B02-0A53-4762-A808-22D1D6386D2D}" srcOrd="3" destOrd="0" presId="urn:microsoft.com/office/officeart/2005/8/layout/hierarchy3"/>
    <dgm:cxn modelId="{70DC293A-4232-4B89-AD54-D5A062F5783A}" type="presParOf" srcId="{007B10CF-C5F4-4588-832C-01E831D2ED62}" destId="{F4A67B6B-1FC5-494A-9B98-D5C21EB55808}" srcOrd="4" destOrd="0" presId="urn:microsoft.com/office/officeart/2005/8/layout/hierarchy3"/>
    <dgm:cxn modelId="{C4E5D67A-EFCF-4BE6-A863-4DF4D4FA3A7D}" type="presParOf" srcId="{007B10CF-C5F4-4588-832C-01E831D2ED62}" destId="{6B560043-D42C-4475-B91B-652C873EEA5B}" srcOrd="5" destOrd="0" presId="urn:microsoft.com/office/officeart/2005/8/layout/hierarchy3"/>
    <dgm:cxn modelId="{4C8CE1B5-DC15-456F-8E66-DF536E82633B}" type="presParOf" srcId="{007B10CF-C5F4-4588-832C-01E831D2ED62}" destId="{FD1D0711-BFA4-4A56-BF86-B6B118CBB395}" srcOrd="6" destOrd="0" presId="urn:microsoft.com/office/officeart/2005/8/layout/hierarchy3"/>
    <dgm:cxn modelId="{C275E836-4659-4607-842E-4FC777FAC0DA}" type="presParOf" srcId="{007B10CF-C5F4-4588-832C-01E831D2ED62}" destId="{B65C0FEF-0ED8-4555-A97A-2921CD543E11}" srcOrd="7" destOrd="0" presId="urn:microsoft.com/office/officeart/2005/8/layout/hierarchy3"/>
    <dgm:cxn modelId="{6F01BE20-944C-4537-907E-7080B848F482}" type="presParOf" srcId="{08C1AF35-F4AB-4432-8409-541DAB3495EB}" destId="{F90D8F5C-29E8-4E0D-AADF-60A3AF2F911E}" srcOrd="2" destOrd="0" presId="urn:microsoft.com/office/officeart/2005/8/layout/hierarchy3"/>
    <dgm:cxn modelId="{586B7312-326C-4B48-8BBE-356CFF86F9C5}" type="presParOf" srcId="{F90D8F5C-29E8-4E0D-AADF-60A3AF2F911E}" destId="{D6E498D6-88ED-48CE-BC51-B0FE5104B394}" srcOrd="0" destOrd="0" presId="urn:microsoft.com/office/officeart/2005/8/layout/hierarchy3"/>
    <dgm:cxn modelId="{A8D03BD0-30AB-4FF2-A956-210030647B6C}" type="presParOf" srcId="{D6E498D6-88ED-48CE-BC51-B0FE5104B394}" destId="{2FF97D4C-A8FA-4FE0-80A8-93ADF617C620}" srcOrd="0" destOrd="0" presId="urn:microsoft.com/office/officeart/2005/8/layout/hierarchy3"/>
    <dgm:cxn modelId="{1F22FF25-8F29-48A2-B55D-4013FF7FD17A}" type="presParOf" srcId="{D6E498D6-88ED-48CE-BC51-B0FE5104B394}" destId="{75095F37-D261-4E2E-8FDB-F4638BC2405E}" srcOrd="1" destOrd="0" presId="urn:microsoft.com/office/officeart/2005/8/layout/hierarchy3"/>
    <dgm:cxn modelId="{4E1583A0-37E6-4939-932F-B56D14A0D352}" type="presParOf" srcId="{F90D8F5C-29E8-4E0D-AADF-60A3AF2F911E}" destId="{9E67DF82-5715-49B7-B9B4-8067610E6824}" srcOrd="1" destOrd="0" presId="urn:microsoft.com/office/officeart/2005/8/layout/hierarchy3"/>
    <dgm:cxn modelId="{339B3915-DF33-488B-BDD5-ACE3E93C133F}" type="presParOf" srcId="{9E67DF82-5715-49B7-B9B4-8067610E6824}" destId="{A9490EAE-D252-4C59-9CE1-09F2E6C3C7A1}" srcOrd="0" destOrd="0" presId="urn:microsoft.com/office/officeart/2005/8/layout/hierarchy3"/>
    <dgm:cxn modelId="{70D0EC5E-E89B-4823-ACD1-A98E636DA5CF}" type="presParOf" srcId="{9E67DF82-5715-49B7-B9B4-8067610E6824}" destId="{AEF23781-B1D5-41BE-A57A-E36C20F9B856}" srcOrd="1" destOrd="0" presId="urn:microsoft.com/office/officeart/2005/8/layout/hierarchy3"/>
    <dgm:cxn modelId="{22F8DF35-7A51-4489-A99C-7CA34877C500}" type="presParOf" srcId="{9E67DF82-5715-49B7-B9B4-8067610E6824}" destId="{6E7B6F4B-763E-4849-BF07-AA564C7F997F}" srcOrd="2" destOrd="0" presId="urn:microsoft.com/office/officeart/2005/8/layout/hierarchy3"/>
    <dgm:cxn modelId="{8A99E9EF-4140-437A-BC07-EF7B9AAD5F48}" type="presParOf" srcId="{9E67DF82-5715-49B7-B9B4-8067610E6824}" destId="{1B5876AA-901B-4ECC-9D8C-6CB3731F2AB1}" srcOrd="3" destOrd="0" presId="urn:microsoft.com/office/officeart/2005/8/layout/hierarchy3"/>
    <dgm:cxn modelId="{F5FF310B-C084-4437-9F9D-FC60143E489A}" type="presParOf" srcId="{9E67DF82-5715-49B7-B9B4-8067610E6824}" destId="{256B5EE8-1774-4B4B-B272-59CF2CC8740F}" srcOrd="4" destOrd="0" presId="urn:microsoft.com/office/officeart/2005/8/layout/hierarchy3"/>
    <dgm:cxn modelId="{B32C1B4A-EC45-4E1E-B2FF-D58192AE3D3D}" type="presParOf" srcId="{9E67DF82-5715-49B7-B9B4-8067610E6824}" destId="{C05BB7DA-9CDF-4B17-8BE2-097280605AF2}" srcOrd="5" destOrd="0" presId="urn:microsoft.com/office/officeart/2005/8/layout/hierarchy3"/>
    <dgm:cxn modelId="{9B801AE4-C317-41FC-8D67-D65B5D9639A4}" type="presParOf" srcId="{9E67DF82-5715-49B7-B9B4-8067610E6824}" destId="{30DA922B-51E0-4DDF-964D-96603E306113}" srcOrd="6" destOrd="0" presId="urn:microsoft.com/office/officeart/2005/8/layout/hierarchy3"/>
    <dgm:cxn modelId="{AADF7354-1E58-4846-93C3-33E687975FBB}" type="presParOf" srcId="{9E67DF82-5715-49B7-B9B4-8067610E6824}" destId="{E769BF28-6258-4F18-888D-9501F4EE3803}" srcOrd="7" destOrd="0" presId="urn:microsoft.com/office/officeart/2005/8/layout/hierarchy3"/>
    <dgm:cxn modelId="{AB9FB7EC-2D2E-4E9A-9485-E17C8B5F2F63}" type="presParOf" srcId="{08C1AF35-F4AB-4432-8409-541DAB3495EB}" destId="{D0E245D3-99E8-499A-AC28-18331932A8E6}" srcOrd="3" destOrd="0" presId="urn:microsoft.com/office/officeart/2005/8/layout/hierarchy3"/>
    <dgm:cxn modelId="{9AE64137-CE5B-43B5-9B12-899835669ACA}" type="presParOf" srcId="{D0E245D3-99E8-499A-AC28-18331932A8E6}" destId="{B99A9600-6F48-42C0-A9CA-067DF8CD449C}" srcOrd="0" destOrd="0" presId="urn:microsoft.com/office/officeart/2005/8/layout/hierarchy3"/>
    <dgm:cxn modelId="{C3059BDF-8B23-40D5-9B55-0F1ADCC9BDD5}" type="presParOf" srcId="{B99A9600-6F48-42C0-A9CA-067DF8CD449C}" destId="{CF531091-6F23-4FFC-8A7C-357AAE0A4730}" srcOrd="0" destOrd="0" presId="urn:microsoft.com/office/officeart/2005/8/layout/hierarchy3"/>
    <dgm:cxn modelId="{A7375FF5-83FE-48A3-A976-822CFB69C001}" type="presParOf" srcId="{B99A9600-6F48-42C0-A9CA-067DF8CD449C}" destId="{30A8767A-1572-40BA-AC3D-2A916C57EFDB}" srcOrd="1" destOrd="0" presId="urn:microsoft.com/office/officeart/2005/8/layout/hierarchy3"/>
    <dgm:cxn modelId="{49921672-D4ED-4192-8F11-681C77A8A6AB}" type="presParOf" srcId="{D0E245D3-99E8-499A-AC28-18331932A8E6}" destId="{4AD620A5-C810-412A-BD07-97A2F606799A}" srcOrd="1" destOrd="0" presId="urn:microsoft.com/office/officeart/2005/8/layout/hierarchy3"/>
    <dgm:cxn modelId="{F43CCC92-ABE3-42D1-A96E-CD92EA54201A}" type="presParOf" srcId="{4AD620A5-C810-412A-BD07-97A2F606799A}" destId="{90FF6CFF-363F-45A5-869F-83D8533C3700}" srcOrd="0" destOrd="0" presId="urn:microsoft.com/office/officeart/2005/8/layout/hierarchy3"/>
    <dgm:cxn modelId="{6227281A-B3B4-4FA6-AFD8-C3D0B6B69BB7}" type="presParOf" srcId="{4AD620A5-C810-412A-BD07-97A2F606799A}" destId="{EA9F0A05-6551-4BA5-84B0-59437125DD83}" srcOrd="1" destOrd="0" presId="urn:microsoft.com/office/officeart/2005/8/layout/hierarchy3"/>
    <dgm:cxn modelId="{CD05FEE7-FB01-4CA8-93A8-7E02F07B1B38}" type="presParOf" srcId="{4AD620A5-C810-412A-BD07-97A2F606799A}" destId="{17B583D8-FE06-4386-96D9-4B4374EA6BF3}" srcOrd="2" destOrd="0" presId="urn:microsoft.com/office/officeart/2005/8/layout/hierarchy3"/>
    <dgm:cxn modelId="{6B12A23A-0B0D-40CF-89A9-CD56CEEAE6E2}" type="presParOf" srcId="{4AD620A5-C810-412A-BD07-97A2F606799A}" destId="{FCFB55F3-2509-4DEF-A5B6-CF98D6299B78}" srcOrd="3" destOrd="0" presId="urn:microsoft.com/office/officeart/2005/8/layout/hierarchy3"/>
    <dgm:cxn modelId="{E6DB95D8-F299-4C51-A357-9A5F94FB19B1}" type="presParOf" srcId="{4AD620A5-C810-412A-BD07-97A2F606799A}" destId="{722AB8C0-E163-42A6-ACE4-96D5B1051927}" srcOrd="4" destOrd="0" presId="urn:microsoft.com/office/officeart/2005/8/layout/hierarchy3"/>
    <dgm:cxn modelId="{4D3B0D93-0D4D-4C39-B706-0D751DB0B237}" type="presParOf" srcId="{4AD620A5-C810-412A-BD07-97A2F606799A}" destId="{ABC616A4-3BC4-4389-8C42-219E4907E96A}" srcOrd="5" destOrd="0" presId="urn:microsoft.com/office/officeart/2005/8/layout/hierarchy3"/>
    <dgm:cxn modelId="{5255AF4B-9E60-4D18-9327-0CE3A21C7375}" type="presParOf" srcId="{4AD620A5-C810-412A-BD07-97A2F606799A}" destId="{E4C6625D-862D-43C3-B27D-07A498659AE3}" srcOrd="6" destOrd="0" presId="urn:microsoft.com/office/officeart/2005/8/layout/hierarchy3"/>
    <dgm:cxn modelId="{9ED10521-CD5B-4379-B667-674E5B13262A}" type="presParOf" srcId="{4AD620A5-C810-412A-BD07-97A2F606799A}" destId="{0211B1B5-CB61-4218-9B48-97BAD8C94A5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12CFD-E416-43FB-A8C8-119A4CBFFDA2}">
      <dsp:nvSpPr>
        <dsp:cNvPr id="0" name=""/>
        <dsp:cNvSpPr/>
      </dsp:nvSpPr>
      <dsp:spPr>
        <a:xfrm>
          <a:off x="4779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 teams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Choose team leader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Work on the data model.</a:t>
          </a:r>
          <a:endParaRPr lang="en-US" sz="1600" kern="1200" dirty="0"/>
        </a:p>
      </dsp:txBody>
      <dsp:txXfrm>
        <a:off x="50184" y="1990115"/>
        <a:ext cx="1459422" cy="1619318"/>
      </dsp:txXfrm>
    </dsp:sp>
    <dsp:sp modelId="{894E42C0-9E91-4911-BBC0-CB775A6A3EC3}">
      <dsp:nvSpPr>
        <dsp:cNvPr id="0" name=""/>
        <dsp:cNvSpPr/>
      </dsp:nvSpPr>
      <dsp:spPr>
        <a:xfrm>
          <a:off x="714417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CE80F-F845-4A8E-B2FE-AD0C5CA163BC}">
      <dsp:nvSpPr>
        <dsp:cNvPr id="0" name=""/>
        <dsp:cNvSpPr/>
      </dsp:nvSpPr>
      <dsp:spPr>
        <a:xfrm>
          <a:off x="349275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19 – March 25</a:t>
          </a:r>
          <a:endParaRPr lang="en-US" sz="1600" kern="1200" dirty="0"/>
        </a:p>
      </dsp:txBody>
      <dsp:txXfrm>
        <a:off x="365325" y="3859944"/>
        <a:ext cx="1345884" cy="515879"/>
      </dsp:txXfrm>
    </dsp:sp>
    <dsp:sp modelId="{A5BB511C-F641-4928-B1FC-C0BCF0D3C81E}">
      <dsp:nvSpPr>
        <dsp:cNvPr id="0" name=""/>
        <dsp:cNvSpPr/>
      </dsp:nvSpPr>
      <dsp:spPr>
        <a:xfrm>
          <a:off x="1976568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Improvised Data Model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Use cases.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Develop a plugin that: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Creates tables on installation.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Display tables on page.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Deletes tables on uninstallation.</a:t>
          </a:r>
          <a:endParaRPr lang="en-US" sz="1050" kern="1200" dirty="0"/>
        </a:p>
      </dsp:txBody>
      <dsp:txXfrm>
        <a:off x="2021973" y="2441795"/>
        <a:ext cx="1459422" cy="1659795"/>
      </dsp:txXfrm>
    </dsp:sp>
    <dsp:sp modelId="{228B37EC-0676-4F1F-9DBB-DF003E6C4BFD}">
      <dsp:nvSpPr>
        <dsp:cNvPr id="0" name=""/>
        <dsp:cNvSpPr/>
      </dsp:nvSpPr>
      <dsp:spPr>
        <a:xfrm>
          <a:off x="2665850" y="1333765"/>
          <a:ext cx="1974159" cy="1974159"/>
        </a:xfrm>
        <a:prstGeom prst="circularArrow">
          <a:avLst>
            <a:gd name="adj1" fmla="val 2652"/>
            <a:gd name="adj2" fmla="val 322541"/>
            <a:gd name="adj3" fmla="val 20503917"/>
            <a:gd name="adj4" fmla="val 13577480"/>
            <a:gd name="adj5" fmla="val 3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CD08-A2D2-4459-A948-5004E606AE0E}">
      <dsp:nvSpPr>
        <dsp:cNvPr id="0" name=""/>
        <dsp:cNvSpPr/>
      </dsp:nvSpPr>
      <dsp:spPr>
        <a:xfrm>
          <a:off x="2321065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26 – April 1</a:t>
          </a:r>
          <a:endParaRPr lang="en-US" sz="1600" kern="1200" dirty="0"/>
        </a:p>
      </dsp:txBody>
      <dsp:txXfrm>
        <a:off x="2337115" y="1664370"/>
        <a:ext cx="1345884" cy="515879"/>
      </dsp:txXfrm>
    </dsp:sp>
    <dsp:sp modelId="{B2A38F1B-B08D-4A31-91E9-8F807DDDA7C4}">
      <dsp:nvSpPr>
        <dsp:cNvPr id="0" name=""/>
        <dsp:cNvSpPr/>
      </dsp:nvSpPr>
      <dsp:spPr>
        <a:xfrm>
          <a:off x="3948357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Questionnaire creation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Question  creation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ORM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Response  Page</a:t>
          </a:r>
          <a:endParaRPr lang="en-US" sz="1400" kern="1200" dirty="0"/>
        </a:p>
      </dsp:txBody>
      <dsp:txXfrm>
        <a:off x="3993762" y="1990115"/>
        <a:ext cx="1459422" cy="1619318"/>
      </dsp:txXfrm>
    </dsp:sp>
    <dsp:sp modelId="{8A3CE31F-AA4C-403B-A5CA-89B4A7F0950F}">
      <dsp:nvSpPr>
        <dsp:cNvPr id="0" name=""/>
        <dsp:cNvSpPr/>
      </dsp:nvSpPr>
      <dsp:spPr>
        <a:xfrm>
          <a:off x="4657995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4D55-BDDD-412B-9825-F6745B96A31A}">
      <dsp:nvSpPr>
        <dsp:cNvPr id="0" name=""/>
        <dsp:cNvSpPr/>
      </dsp:nvSpPr>
      <dsp:spPr>
        <a:xfrm>
          <a:off x="4292854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2 – April 8</a:t>
          </a:r>
          <a:endParaRPr lang="en-US" sz="1600" kern="1200" dirty="0"/>
        </a:p>
      </dsp:txBody>
      <dsp:txXfrm>
        <a:off x="4308904" y="3859944"/>
        <a:ext cx="1345884" cy="515879"/>
      </dsp:txXfrm>
    </dsp:sp>
    <dsp:sp modelId="{FD1A1B61-5E36-4D60-8582-3592A3E8ACA7}">
      <dsp:nvSpPr>
        <dsp:cNvPr id="0" name=""/>
        <dsp:cNvSpPr/>
      </dsp:nvSpPr>
      <dsp:spPr>
        <a:xfrm>
          <a:off x="5920147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Lock the data model.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Publishing  the questionnaire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Updated the </a:t>
          </a:r>
          <a:r>
            <a:rPr lang="en-US" sz="1200" kern="1200" dirty="0" err="1" smtClean="0"/>
            <a:t>plugin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Flags Creation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Action display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Edit and delete functionality</a:t>
          </a:r>
          <a:endParaRPr lang="en-US" sz="1200" kern="1200" dirty="0"/>
        </a:p>
      </dsp:txBody>
      <dsp:txXfrm>
        <a:off x="5965552" y="2441795"/>
        <a:ext cx="1459422" cy="1659795"/>
      </dsp:txXfrm>
    </dsp:sp>
    <dsp:sp modelId="{B6D9DD95-0610-48E3-B923-BABEBD005EC7}">
      <dsp:nvSpPr>
        <dsp:cNvPr id="0" name=""/>
        <dsp:cNvSpPr/>
      </dsp:nvSpPr>
      <dsp:spPr>
        <a:xfrm>
          <a:off x="6609428" y="1333765"/>
          <a:ext cx="1974159" cy="1974159"/>
        </a:xfrm>
        <a:prstGeom prst="circularArrow">
          <a:avLst>
            <a:gd name="adj1" fmla="val 2652"/>
            <a:gd name="adj2" fmla="val 322541"/>
            <a:gd name="adj3" fmla="val 20503917"/>
            <a:gd name="adj4" fmla="val 13577480"/>
            <a:gd name="adj5" fmla="val 3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915F-0079-4587-9342-2C17C45C350D}">
      <dsp:nvSpPr>
        <dsp:cNvPr id="0" name=""/>
        <dsp:cNvSpPr/>
      </dsp:nvSpPr>
      <dsp:spPr>
        <a:xfrm>
          <a:off x="6264643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9 – April 15</a:t>
          </a:r>
          <a:endParaRPr lang="en-US" sz="1600" kern="1200" dirty="0"/>
        </a:p>
      </dsp:txBody>
      <dsp:txXfrm>
        <a:off x="6280693" y="1664370"/>
        <a:ext cx="1345884" cy="515879"/>
      </dsp:txXfrm>
    </dsp:sp>
    <dsp:sp modelId="{C8C0BFCA-E1D4-440C-9836-7393CF756F47}">
      <dsp:nvSpPr>
        <dsp:cNvPr id="0" name=""/>
        <dsp:cNvSpPr/>
      </dsp:nvSpPr>
      <dsp:spPr>
        <a:xfrm>
          <a:off x="7891936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data model to reflect roles.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Questionnaire duplication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Condition Creation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Action Creation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Condition Evaluation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Multiple action support</a:t>
          </a:r>
          <a:endParaRPr lang="en-US" sz="1200" kern="1200" dirty="0"/>
        </a:p>
      </dsp:txBody>
      <dsp:txXfrm>
        <a:off x="7937341" y="1990115"/>
        <a:ext cx="1459422" cy="1619318"/>
      </dsp:txXfrm>
    </dsp:sp>
    <dsp:sp modelId="{57E15F1B-41F3-4ADE-B96B-93FB399EAE5B}">
      <dsp:nvSpPr>
        <dsp:cNvPr id="0" name=""/>
        <dsp:cNvSpPr/>
      </dsp:nvSpPr>
      <dsp:spPr>
        <a:xfrm>
          <a:off x="8601573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1E9C5-56CA-48FB-BD4E-E16AD79E17AB}">
      <dsp:nvSpPr>
        <dsp:cNvPr id="0" name=""/>
        <dsp:cNvSpPr/>
      </dsp:nvSpPr>
      <dsp:spPr>
        <a:xfrm>
          <a:off x="8236432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16 – April 29</a:t>
          </a:r>
          <a:endParaRPr lang="en-US" sz="1600" kern="1200" dirty="0"/>
        </a:p>
      </dsp:txBody>
      <dsp:txXfrm>
        <a:off x="8252482" y="3859944"/>
        <a:ext cx="1345884" cy="515879"/>
      </dsp:txXfrm>
    </dsp:sp>
    <dsp:sp modelId="{373FD5A3-528C-41EF-A1E4-6F3259C79F72}">
      <dsp:nvSpPr>
        <dsp:cNvPr id="0" name=""/>
        <dsp:cNvSpPr/>
      </dsp:nvSpPr>
      <dsp:spPr>
        <a:xfrm>
          <a:off x="9863725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Created new theme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Action upload feature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Testing and recovery.</a:t>
          </a:r>
          <a:endParaRPr lang="en-US" sz="1600" kern="1200" dirty="0"/>
        </a:p>
      </dsp:txBody>
      <dsp:txXfrm>
        <a:off x="9909130" y="2441795"/>
        <a:ext cx="1459422" cy="1659795"/>
      </dsp:txXfrm>
    </dsp:sp>
    <dsp:sp modelId="{BBE8CBC6-69CF-4153-BAA6-1A65BF9BB4DE}">
      <dsp:nvSpPr>
        <dsp:cNvPr id="0" name=""/>
        <dsp:cNvSpPr/>
      </dsp:nvSpPr>
      <dsp:spPr>
        <a:xfrm>
          <a:off x="10208221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May</a:t>
          </a:r>
          <a:endParaRPr lang="en-US" sz="1600" kern="1200" dirty="0"/>
        </a:p>
      </dsp:txBody>
      <dsp:txXfrm>
        <a:off x="10224271" y="1664370"/>
        <a:ext cx="1345884" cy="515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7312B-2A82-4187-813F-A48FAE21F376}">
      <dsp:nvSpPr>
        <dsp:cNvPr id="0" name=""/>
        <dsp:cNvSpPr/>
      </dsp:nvSpPr>
      <dsp:spPr>
        <a:xfrm>
          <a:off x="3154241" y="64627"/>
          <a:ext cx="1920090" cy="960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Survey Creation</a:t>
          </a:r>
          <a:endParaRPr lang="en-US" sz="2900" kern="1200" dirty="0"/>
        </a:p>
      </dsp:txBody>
      <dsp:txXfrm>
        <a:off x="3182360" y="92746"/>
        <a:ext cx="1863852" cy="903807"/>
      </dsp:txXfrm>
    </dsp:sp>
    <dsp:sp modelId="{41CCC6EE-7818-40E8-9AA6-C19CB2252A9F}">
      <dsp:nvSpPr>
        <dsp:cNvPr id="0" name=""/>
        <dsp:cNvSpPr/>
      </dsp:nvSpPr>
      <dsp:spPr>
        <a:xfrm>
          <a:off x="3346250" y="1024672"/>
          <a:ext cx="192009" cy="72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33"/>
              </a:lnTo>
              <a:lnTo>
                <a:pt x="192009" y="7200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FFCF6-7849-4C05-9D83-6E0C767D7305}">
      <dsp:nvSpPr>
        <dsp:cNvPr id="0" name=""/>
        <dsp:cNvSpPr/>
      </dsp:nvSpPr>
      <dsp:spPr>
        <a:xfrm>
          <a:off x="3538259" y="1264684"/>
          <a:ext cx="1536072" cy="960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Question Creation</a:t>
          </a:r>
          <a:endParaRPr lang="en-US" sz="2000" kern="1200" dirty="0"/>
        </a:p>
      </dsp:txBody>
      <dsp:txXfrm>
        <a:off x="3566378" y="1292803"/>
        <a:ext cx="1479834" cy="903807"/>
      </dsp:txXfrm>
    </dsp:sp>
    <dsp:sp modelId="{18FC4D07-5E4E-4424-8E02-D208A4FAA53F}">
      <dsp:nvSpPr>
        <dsp:cNvPr id="0" name=""/>
        <dsp:cNvSpPr/>
      </dsp:nvSpPr>
      <dsp:spPr>
        <a:xfrm>
          <a:off x="3346250" y="1024672"/>
          <a:ext cx="192009" cy="1920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0090"/>
              </a:lnTo>
              <a:lnTo>
                <a:pt x="192009" y="19200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55225-BDFA-4662-A3E2-D198899AF85C}">
      <dsp:nvSpPr>
        <dsp:cNvPr id="0" name=""/>
        <dsp:cNvSpPr/>
      </dsp:nvSpPr>
      <dsp:spPr>
        <a:xfrm>
          <a:off x="3538259" y="2464740"/>
          <a:ext cx="1536072" cy="960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Condition Creation</a:t>
          </a:r>
          <a:endParaRPr lang="en-US" sz="2000" kern="1200" dirty="0"/>
        </a:p>
      </dsp:txBody>
      <dsp:txXfrm>
        <a:off x="3566378" y="2492859"/>
        <a:ext cx="1479834" cy="903807"/>
      </dsp:txXfrm>
    </dsp:sp>
    <dsp:sp modelId="{289FCCCB-DDB4-44FA-8D62-043B3A102FEC}">
      <dsp:nvSpPr>
        <dsp:cNvPr id="0" name=""/>
        <dsp:cNvSpPr/>
      </dsp:nvSpPr>
      <dsp:spPr>
        <a:xfrm>
          <a:off x="3346250" y="1024672"/>
          <a:ext cx="192009" cy="303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2379"/>
              </a:lnTo>
              <a:lnTo>
                <a:pt x="192009" y="30323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9F6B2-DAC6-4C18-880A-BE74125C62E0}">
      <dsp:nvSpPr>
        <dsp:cNvPr id="0" name=""/>
        <dsp:cNvSpPr/>
      </dsp:nvSpPr>
      <dsp:spPr>
        <a:xfrm>
          <a:off x="3538259" y="3577029"/>
          <a:ext cx="1536072" cy="960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Action Creation</a:t>
          </a:r>
          <a:endParaRPr lang="en-US" sz="2000" kern="1200" dirty="0"/>
        </a:p>
      </dsp:txBody>
      <dsp:txXfrm>
        <a:off x="3566378" y="3605148"/>
        <a:ext cx="1479834" cy="903807"/>
      </dsp:txXfrm>
    </dsp:sp>
    <dsp:sp modelId="{8F9DBE0D-AF08-4D40-9267-EF0420EA214B}">
      <dsp:nvSpPr>
        <dsp:cNvPr id="0" name=""/>
        <dsp:cNvSpPr/>
      </dsp:nvSpPr>
      <dsp:spPr>
        <a:xfrm>
          <a:off x="5440051" y="26533"/>
          <a:ext cx="1920090" cy="960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ORM</a:t>
          </a:r>
          <a:endParaRPr lang="en-US" sz="2900" kern="1200" dirty="0"/>
        </a:p>
      </dsp:txBody>
      <dsp:txXfrm>
        <a:off x="5468170" y="54652"/>
        <a:ext cx="1863852" cy="903807"/>
      </dsp:txXfrm>
    </dsp:sp>
    <dsp:sp modelId="{CAE5B651-5DDE-4A28-803C-1095165A93DC}">
      <dsp:nvSpPr>
        <dsp:cNvPr id="0" name=""/>
        <dsp:cNvSpPr/>
      </dsp:nvSpPr>
      <dsp:spPr>
        <a:xfrm>
          <a:off x="5632060" y="986578"/>
          <a:ext cx="192012" cy="72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33"/>
              </a:lnTo>
              <a:lnTo>
                <a:pt x="192012" y="7200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E6D58-1759-4E32-919C-595DDB4AD32B}">
      <dsp:nvSpPr>
        <dsp:cNvPr id="0" name=""/>
        <dsp:cNvSpPr/>
      </dsp:nvSpPr>
      <dsp:spPr>
        <a:xfrm>
          <a:off x="5824073" y="1226589"/>
          <a:ext cx="1536072" cy="960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 Creation</a:t>
          </a:r>
          <a:endParaRPr lang="en-US" sz="2000" kern="1200" dirty="0"/>
        </a:p>
      </dsp:txBody>
      <dsp:txXfrm>
        <a:off x="5852192" y="1254708"/>
        <a:ext cx="1479834" cy="903807"/>
      </dsp:txXfrm>
    </dsp:sp>
    <dsp:sp modelId="{878BD2FD-FD9E-45B8-9FD5-1CF9DD9D8355}">
      <dsp:nvSpPr>
        <dsp:cNvPr id="0" name=""/>
        <dsp:cNvSpPr/>
      </dsp:nvSpPr>
      <dsp:spPr>
        <a:xfrm>
          <a:off x="5632060" y="986578"/>
          <a:ext cx="192012" cy="1920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0090"/>
              </a:lnTo>
              <a:lnTo>
                <a:pt x="192012" y="19200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96F6-1052-420E-B5BD-37A31E66EDBE}">
      <dsp:nvSpPr>
        <dsp:cNvPr id="0" name=""/>
        <dsp:cNvSpPr/>
      </dsp:nvSpPr>
      <dsp:spPr>
        <a:xfrm>
          <a:off x="5824073" y="2426645"/>
          <a:ext cx="1536072" cy="960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Wrapper function Creation</a:t>
          </a:r>
          <a:endParaRPr lang="en-US" sz="2000" kern="1200" dirty="0"/>
        </a:p>
      </dsp:txBody>
      <dsp:txXfrm>
        <a:off x="5852192" y="2454764"/>
        <a:ext cx="1479834" cy="903807"/>
      </dsp:txXfrm>
    </dsp:sp>
    <dsp:sp modelId="{9E1A21BB-9E25-40F8-A8C1-9DFCDF35FDDA}">
      <dsp:nvSpPr>
        <dsp:cNvPr id="0" name=""/>
        <dsp:cNvSpPr/>
      </dsp:nvSpPr>
      <dsp:spPr>
        <a:xfrm>
          <a:off x="7802069" y="0"/>
          <a:ext cx="1920090" cy="960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Taking Survey</a:t>
          </a:r>
          <a:endParaRPr lang="en-US" sz="2900" kern="1200" dirty="0"/>
        </a:p>
      </dsp:txBody>
      <dsp:txXfrm>
        <a:off x="7830188" y="28119"/>
        <a:ext cx="1863852" cy="903807"/>
      </dsp:txXfrm>
    </dsp:sp>
    <dsp:sp modelId="{210B11AD-38FD-4D1D-8E93-73283DABEAF7}">
      <dsp:nvSpPr>
        <dsp:cNvPr id="0" name=""/>
        <dsp:cNvSpPr/>
      </dsp:nvSpPr>
      <dsp:spPr>
        <a:xfrm>
          <a:off x="7994078" y="960045"/>
          <a:ext cx="192012" cy="695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761"/>
              </a:lnTo>
              <a:lnTo>
                <a:pt x="192012" y="695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E8879-03C3-4C31-96EA-41DC52A71B1D}">
      <dsp:nvSpPr>
        <dsp:cNvPr id="0" name=""/>
        <dsp:cNvSpPr/>
      </dsp:nvSpPr>
      <dsp:spPr>
        <a:xfrm>
          <a:off x="8186091" y="1175784"/>
          <a:ext cx="1536072" cy="960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Response recording</a:t>
          </a:r>
          <a:endParaRPr lang="en-US" sz="2000" kern="1200" dirty="0"/>
        </a:p>
      </dsp:txBody>
      <dsp:txXfrm>
        <a:off x="8214210" y="1203903"/>
        <a:ext cx="1479834" cy="903807"/>
      </dsp:txXfrm>
    </dsp:sp>
    <dsp:sp modelId="{F3E4D270-64A6-40B3-926B-2061028C0D73}">
      <dsp:nvSpPr>
        <dsp:cNvPr id="0" name=""/>
        <dsp:cNvSpPr/>
      </dsp:nvSpPr>
      <dsp:spPr>
        <a:xfrm>
          <a:off x="7994078" y="960045"/>
          <a:ext cx="192012" cy="189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5817"/>
              </a:lnTo>
              <a:lnTo>
                <a:pt x="192012" y="189581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1BEAD-DBE8-4B5D-97CD-64A9B423F77F}">
      <dsp:nvSpPr>
        <dsp:cNvPr id="0" name=""/>
        <dsp:cNvSpPr/>
      </dsp:nvSpPr>
      <dsp:spPr>
        <a:xfrm>
          <a:off x="8186091" y="2375840"/>
          <a:ext cx="1536072" cy="960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Condition Evaluation</a:t>
          </a:r>
          <a:endParaRPr lang="en-US" sz="2000" kern="1200" dirty="0"/>
        </a:p>
      </dsp:txBody>
      <dsp:txXfrm>
        <a:off x="8214210" y="2403959"/>
        <a:ext cx="1479834" cy="903807"/>
      </dsp:txXfrm>
    </dsp:sp>
    <dsp:sp modelId="{BC4FA09E-202C-4755-9225-E4360754A04F}">
      <dsp:nvSpPr>
        <dsp:cNvPr id="0" name=""/>
        <dsp:cNvSpPr/>
      </dsp:nvSpPr>
      <dsp:spPr>
        <a:xfrm>
          <a:off x="7994078" y="960045"/>
          <a:ext cx="192012" cy="3095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874"/>
              </a:lnTo>
              <a:lnTo>
                <a:pt x="192012" y="30958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ADF34-FFFA-4752-B2C6-6A87BF30237E}">
      <dsp:nvSpPr>
        <dsp:cNvPr id="0" name=""/>
        <dsp:cNvSpPr/>
      </dsp:nvSpPr>
      <dsp:spPr>
        <a:xfrm>
          <a:off x="8186091" y="3575896"/>
          <a:ext cx="1536072" cy="960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Action Display</a:t>
          </a:r>
          <a:endParaRPr lang="en-US" sz="2000" kern="1200"/>
        </a:p>
      </dsp:txBody>
      <dsp:txXfrm>
        <a:off x="8214210" y="3604015"/>
        <a:ext cx="1479834" cy="903807"/>
      </dsp:txXfrm>
    </dsp:sp>
    <dsp:sp modelId="{E014529D-AD21-4E1B-BF70-46BD841C9465}">
      <dsp:nvSpPr>
        <dsp:cNvPr id="0" name=""/>
        <dsp:cNvSpPr/>
      </dsp:nvSpPr>
      <dsp:spPr>
        <a:xfrm>
          <a:off x="889015" y="127002"/>
          <a:ext cx="1920090" cy="960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Initial Design</a:t>
          </a:r>
          <a:endParaRPr lang="en-US" sz="2900" kern="1200" dirty="0"/>
        </a:p>
      </dsp:txBody>
      <dsp:txXfrm>
        <a:off x="917134" y="155121"/>
        <a:ext cx="1863852" cy="903807"/>
      </dsp:txXfrm>
    </dsp:sp>
    <dsp:sp modelId="{631B40B7-2831-4AC5-B70E-A571FD9CEA71}">
      <dsp:nvSpPr>
        <dsp:cNvPr id="0" name=""/>
        <dsp:cNvSpPr/>
      </dsp:nvSpPr>
      <dsp:spPr>
        <a:xfrm>
          <a:off x="1081024" y="1087047"/>
          <a:ext cx="214370" cy="64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958"/>
              </a:lnTo>
              <a:lnTo>
                <a:pt x="214370" y="64495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0CD7A-B342-482B-9E37-1A9CA7AE0662}">
      <dsp:nvSpPr>
        <dsp:cNvPr id="0" name=""/>
        <dsp:cNvSpPr/>
      </dsp:nvSpPr>
      <dsp:spPr>
        <a:xfrm>
          <a:off x="1295394" y="1251982"/>
          <a:ext cx="1536072" cy="960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Model</a:t>
          </a:r>
          <a:endParaRPr lang="en-US" sz="2000" kern="1200" dirty="0"/>
        </a:p>
      </dsp:txBody>
      <dsp:txXfrm>
        <a:off x="1323513" y="1280101"/>
        <a:ext cx="1479834" cy="903807"/>
      </dsp:txXfrm>
    </dsp:sp>
    <dsp:sp modelId="{2751D1BC-EFDC-4C9D-96DC-789AA244943F}">
      <dsp:nvSpPr>
        <dsp:cNvPr id="0" name=""/>
        <dsp:cNvSpPr/>
      </dsp:nvSpPr>
      <dsp:spPr>
        <a:xfrm>
          <a:off x="1081024" y="1087047"/>
          <a:ext cx="214370" cy="1705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318"/>
              </a:lnTo>
              <a:lnTo>
                <a:pt x="214370" y="170531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F4B43-9C12-4A80-A96A-412BF7DF0708}">
      <dsp:nvSpPr>
        <dsp:cNvPr id="0" name=""/>
        <dsp:cNvSpPr/>
      </dsp:nvSpPr>
      <dsp:spPr>
        <a:xfrm>
          <a:off x="1295394" y="2312342"/>
          <a:ext cx="1536072" cy="960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</a:t>
          </a:r>
          <a:endParaRPr lang="en-US" sz="2000" kern="1200" dirty="0"/>
        </a:p>
      </dsp:txBody>
      <dsp:txXfrm>
        <a:off x="1323513" y="2340461"/>
        <a:ext cx="1479834" cy="903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96F4B-1ED5-418C-A0B0-065CCE9A0DDF}">
      <dsp:nvSpPr>
        <dsp:cNvPr id="0" name=""/>
        <dsp:cNvSpPr/>
      </dsp:nvSpPr>
      <dsp:spPr>
        <a:xfrm>
          <a:off x="0" y="0"/>
          <a:ext cx="4395729" cy="121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Survey Creation</a:t>
          </a:r>
          <a:endParaRPr lang="en-US" sz="4700" kern="1200" dirty="0"/>
        </a:p>
      </dsp:txBody>
      <dsp:txXfrm>
        <a:off x="35494" y="35494"/>
        <a:ext cx="4324741" cy="1140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12CFD-E416-43FB-A8C8-119A4CBFFDA2}">
      <dsp:nvSpPr>
        <dsp:cNvPr id="0" name=""/>
        <dsp:cNvSpPr/>
      </dsp:nvSpPr>
      <dsp:spPr>
        <a:xfrm>
          <a:off x="4779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0" kern="1200" dirty="0" smtClean="0"/>
            <a:t>Form the team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 the research for the WordPress and Plugin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Introduce WP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50184" y="1990115"/>
        <a:ext cx="1459422" cy="1619318"/>
      </dsp:txXfrm>
    </dsp:sp>
    <dsp:sp modelId="{894E42C0-9E91-4911-BBC0-CB775A6A3EC3}">
      <dsp:nvSpPr>
        <dsp:cNvPr id="0" name=""/>
        <dsp:cNvSpPr/>
      </dsp:nvSpPr>
      <dsp:spPr>
        <a:xfrm>
          <a:off x="714417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CE80F-F845-4A8E-B2FE-AD0C5CA163BC}">
      <dsp:nvSpPr>
        <dsp:cNvPr id="0" name=""/>
        <dsp:cNvSpPr/>
      </dsp:nvSpPr>
      <dsp:spPr>
        <a:xfrm>
          <a:off x="349275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</a:t>
          </a:r>
          <a:r>
            <a:rPr lang="en-US" sz="1600" kern="1200" dirty="0" smtClean="0"/>
            <a:t>19 – </a:t>
          </a:r>
          <a:r>
            <a:rPr lang="en-US" sz="1600" kern="1200" dirty="0" smtClean="0"/>
            <a:t>Mar </a:t>
          </a:r>
          <a:r>
            <a:rPr lang="en-US" sz="1600" kern="1200" dirty="0" smtClean="0"/>
            <a:t>25</a:t>
          </a:r>
          <a:endParaRPr lang="en-US" sz="1600" kern="1200" dirty="0"/>
        </a:p>
      </dsp:txBody>
      <dsp:txXfrm>
        <a:off x="365325" y="3859944"/>
        <a:ext cx="1345884" cy="515879"/>
      </dsp:txXfrm>
    </dsp:sp>
    <dsp:sp modelId="{A5BB511C-F641-4928-B1FC-C0BCF0D3C81E}">
      <dsp:nvSpPr>
        <dsp:cNvPr id="0" name=""/>
        <dsp:cNvSpPr/>
      </dsp:nvSpPr>
      <dsp:spPr>
        <a:xfrm>
          <a:off x="1976568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Divide the responsibility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Ashley-Builder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Chandan</a:t>
          </a:r>
          <a:r>
            <a:rPr lang="en-US" sz="1200" kern="1200" dirty="0" smtClean="0"/>
            <a:t>-Analyzer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Guide Team members to develop plugin and to use databases</a:t>
          </a:r>
          <a:endParaRPr lang="en-US" sz="1400" kern="1200" dirty="0"/>
        </a:p>
      </dsp:txBody>
      <dsp:txXfrm>
        <a:off x="2021973" y="2441795"/>
        <a:ext cx="1459422" cy="1659795"/>
      </dsp:txXfrm>
    </dsp:sp>
    <dsp:sp modelId="{228B37EC-0676-4F1F-9DBB-DF003E6C4BFD}">
      <dsp:nvSpPr>
        <dsp:cNvPr id="0" name=""/>
        <dsp:cNvSpPr/>
      </dsp:nvSpPr>
      <dsp:spPr>
        <a:xfrm>
          <a:off x="2665850" y="1333765"/>
          <a:ext cx="1974159" cy="1974159"/>
        </a:xfrm>
        <a:prstGeom prst="circularArrow">
          <a:avLst>
            <a:gd name="adj1" fmla="val 2652"/>
            <a:gd name="adj2" fmla="val 322541"/>
            <a:gd name="adj3" fmla="val 20503917"/>
            <a:gd name="adj4" fmla="val 13577480"/>
            <a:gd name="adj5" fmla="val 3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CD08-A2D2-4459-A948-5004E606AE0E}">
      <dsp:nvSpPr>
        <dsp:cNvPr id="0" name=""/>
        <dsp:cNvSpPr/>
      </dsp:nvSpPr>
      <dsp:spPr>
        <a:xfrm>
          <a:off x="2321065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26 – April </a:t>
          </a:r>
          <a:r>
            <a:rPr lang="en-US" sz="1600" kern="1200" dirty="0" smtClean="0"/>
            <a:t>12</a:t>
          </a:r>
          <a:endParaRPr lang="en-US" sz="1600" kern="1200" dirty="0"/>
        </a:p>
      </dsp:txBody>
      <dsp:txXfrm>
        <a:off x="2337115" y="1664370"/>
        <a:ext cx="1345884" cy="515879"/>
      </dsp:txXfrm>
    </dsp:sp>
    <dsp:sp modelId="{B2A38F1B-B08D-4A31-91E9-8F807DDDA7C4}">
      <dsp:nvSpPr>
        <dsp:cNvPr id="0" name=""/>
        <dsp:cNvSpPr/>
      </dsp:nvSpPr>
      <dsp:spPr>
        <a:xfrm>
          <a:off x="3948357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Weekly Meeting with professor to report the progress of the plugin development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Give suggestions to both teams</a:t>
          </a:r>
          <a:endParaRPr lang="en-US" sz="1400" kern="1200" dirty="0"/>
        </a:p>
      </dsp:txBody>
      <dsp:txXfrm>
        <a:off x="3993762" y="1990115"/>
        <a:ext cx="1459422" cy="1619318"/>
      </dsp:txXfrm>
    </dsp:sp>
    <dsp:sp modelId="{8A3CE31F-AA4C-403B-A5CA-89B4A7F0950F}">
      <dsp:nvSpPr>
        <dsp:cNvPr id="0" name=""/>
        <dsp:cNvSpPr/>
      </dsp:nvSpPr>
      <dsp:spPr>
        <a:xfrm>
          <a:off x="4657995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4D55-BDDD-412B-9825-F6745B96A31A}">
      <dsp:nvSpPr>
        <dsp:cNvPr id="0" name=""/>
        <dsp:cNvSpPr/>
      </dsp:nvSpPr>
      <dsp:spPr>
        <a:xfrm>
          <a:off x="4292854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26 </a:t>
          </a:r>
          <a:r>
            <a:rPr lang="en-US" sz="1600" kern="1200" dirty="0" smtClean="0"/>
            <a:t>– April </a:t>
          </a:r>
          <a:r>
            <a:rPr lang="en-US" sz="1600" kern="1200" dirty="0" smtClean="0"/>
            <a:t>12</a:t>
          </a:r>
          <a:endParaRPr lang="en-US" sz="1600" kern="1200" dirty="0"/>
        </a:p>
      </dsp:txBody>
      <dsp:txXfrm>
        <a:off x="4308904" y="3859944"/>
        <a:ext cx="1345884" cy="515879"/>
      </dsp:txXfrm>
    </dsp:sp>
    <dsp:sp modelId="{FD1A1B61-5E36-4D60-8582-3592A3E8ACA7}">
      <dsp:nvSpPr>
        <dsp:cNvPr id="0" name=""/>
        <dsp:cNvSpPr/>
      </dsp:nvSpPr>
      <dsp:spPr>
        <a:xfrm>
          <a:off x="5920147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the role and capability of the plugin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the UI for owner to view editors</a:t>
          </a:r>
          <a:endParaRPr lang="en-US" sz="1400" kern="1200" dirty="0"/>
        </a:p>
      </dsp:txBody>
      <dsp:txXfrm>
        <a:off x="5965552" y="2441795"/>
        <a:ext cx="1459422" cy="1659795"/>
      </dsp:txXfrm>
    </dsp:sp>
    <dsp:sp modelId="{B6D9DD95-0610-48E3-B923-BABEBD005EC7}">
      <dsp:nvSpPr>
        <dsp:cNvPr id="0" name=""/>
        <dsp:cNvSpPr/>
      </dsp:nvSpPr>
      <dsp:spPr>
        <a:xfrm>
          <a:off x="6609428" y="1333765"/>
          <a:ext cx="1974159" cy="1974159"/>
        </a:xfrm>
        <a:prstGeom prst="circularArrow">
          <a:avLst>
            <a:gd name="adj1" fmla="val 2652"/>
            <a:gd name="adj2" fmla="val 322541"/>
            <a:gd name="adj3" fmla="val 20503917"/>
            <a:gd name="adj4" fmla="val 13577480"/>
            <a:gd name="adj5" fmla="val 3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915F-0079-4587-9342-2C17C45C350D}">
      <dsp:nvSpPr>
        <dsp:cNvPr id="0" name=""/>
        <dsp:cNvSpPr/>
      </dsp:nvSpPr>
      <dsp:spPr>
        <a:xfrm>
          <a:off x="6264643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</a:t>
          </a:r>
          <a:r>
            <a:rPr lang="en-US" sz="1600" kern="1200" dirty="0" smtClean="0"/>
            <a:t>12 </a:t>
          </a:r>
          <a:r>
            <a:rPr lang="en-US" sz="1600" kern="1200" dirty="0" smtClean="0"/>
            <a:t>– April </a:t>
          </a:r>
          <a:r>
            <a:rPr lang="en-US" sz="1600" kern="1200" dirty="0" smtClean="0"/>
            <a:t>19</a:t>
          </a:r>
          <a:endParaRPr lang="en-US" sz="1600" kern="1200" dirty="0"/>
        </a:p>
      </dsp:txBody>
      <dsp:txXfrm>
        <a:off x="6280693" y="1664370"/>
        <a:ext cx="1345884" cy="515879"/>
      </dsp:txXfrm>
    </dsp:sp>
    <dsp:sp modelId="{C8C0BFCA-E1D4-440C-9836-7393CF756F47}">
      <dsp:nvSpPr>
        <dsp:cNvPr id="0" name=""/>
        <dsp:cNvSpPr/>
      </dsp:nvSpPr>
      <dsp:spPr>
        <a:xfrm>
          <a:off x="7891936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Improve the role and capability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Create </a:t>
          </a:r>
          <a:r>
            <a:rPr lang="en-US" sz="1200" kern="1200" dirty="0" err="1" smtClean="0"/>
            <a:t>OwnerId</a:t>
          </a:r>
          <a:r>
            <a:rPr lang="en-US" sz="1200" kern="1200" dirty="0" smtClean="0"/>
            <a:t> and </a:t>
          </a:r>
          <a:r>
            <a:rPr lang="en-US" sz="1200" kern="1200" dirty="0" err="1" smtClean="0"/>
            <a:t>EditorId</a:t>
          </a:r>
          <a:r>
            <a:rPr lang="en-US" sz="1200" kern="1200" dirty="0" smtClean="0"/>
            <a:t> and save their relations to support the role filter implementation</a:t>
          </a:r>
          <a:endParaRPr lang="en-US" sz="1200" kern="1200" dirty="0"/>
        </a:p>
      </dsp:txBody>
      <dsp:txXfrm>
        <a:off x="7937341" y="1990115"/>
        <a:ext cx="1459422" cy="1619318"/>
      </dsp:txXfrm>
    </dsp:sp>
    <dsp:sp modelId="{57E15F1B-41F3-4ADE-B96B-93FB399EAE5B}">
      <dsp:nvSpPr>
        <dsp:cNvPr id="0" name=""/>
        <dsp:cNvSpPr/>
      </dsp:nvSpPr>
      <dsp:spPr>
        <a:xfrm>
          <a:off x="8601573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1E9C5-56CA-48FB-BD4E-E16AD79E17AB}">
      <dsp:nvSpPr>
        <dsp:cNvPr id="0" name=""/>
        <dsp:cNvSpPr/>
      </dsp:nvSpPr>
      <dsp:spPr>
        <a:xfrm>
          <a:off x="8236432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</a:t>
          </a:r>
          <a:r>
            <a:rPr lang="en-US" sz="1600" kern="1200" dirty="0" smtClean="0"/>
            <a:t>19– </a:t>
          </a:r>
          <a:r>
            <a:rPr lang="en-US" sz="1600" kern="1200" dirty="0" smtClean="0"/>
            <a:t>April 29</a:t>
          </a:r>
          <a:endParaRPr lang="en-US" sz="1600" kern="1200" dirty="0"/>
        </a:p>
      </dsp:txBody>
      <dsp:txXfrm>
        <a:off x="8252482" y="3859944"/>
        <a:ext cx="1345884" cy="515879"/>
      </dsp:txXfrm>
    </dsp:sp>
    <dsp:sp modelId="{373FD5A3-528C-41EF-A1E4-6F3259C79F72}">
      <dsp:nvSpPr>
        <dsp:cNvPr id="0" name=""/>
        <dsp:cNvSpPr/>
      </dsp:nvSpPr>
      <dsp:spPr>
        <a:xfrm>
          <a:off x="9863725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Integrate Two plugins</a:t>
          </a:r>
          <a:endParaRPr lang="en-US" sz="2300" kern="1200" dirty="0"/>
        </a:p>
      </dsp:txBody>
      <dsp:txXfrm>
        <a:off x="9909130" y="2441795"/>
        <a:ext cx="1459422" cy="1659795"/>
      </dsp:txXfrm>
    </dsp:sp>
    <dsp:sp modelId="{BBE8CBC6-69CF-4153-BAA6-1A65BF9BB4DE}">
      <dsp:nvSpPr>
        <dsp:cNvPr id="0" name=""/>
        <dsp:cNvSpPr/>
      </dsp:nvSpPr>
      <dsp:spPr>
        <a:xfrm>
          <a:off x="10208221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May</a:t>
          </a:r>
          <a:endParaRPr lang="en-US" sz="1600" kern="1200" dirty="0"/>
        </a:p>
      </dsp:txBody>
      <dsp:txXfrm>
        <a:off x="10224271" y="1664370"/>
        <a:ext cx="1345884" cy="515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8BB2E-D8EE-436B-9AB3-456D5F942E9C}">
      <dsp:nvSpPr>
        <dsp:cNvPr id="0" name=""/>
        <dsp:cNvSpPr/>
      </dsp:nvSpPr>
      <dsp:spPr>
        <a:xfrm>
          <a:off x="4982" y="800540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r>
            <a:rPr lang="en-US" sz="2100" kern="1200" baseline="30000" dirty="0" smtClean="0"/>
            <a:t>st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4982" y="800540"/>
        <a:ext cx="2265657" cy="604800"/>
      </dsp:txXfrm>
    </dsp:sp>
    <dsp:sp modelId="{4BCA387A-8FB1-4667-858A-B01A9E5D9DB1}">
      <dsp:nvSpPr>
        <dsp:cNvPr id="0" name=""/>
        <dsp:cNvSpPr/>
      </dsp:nvSpPr>
      <dsp:spPr>
        <a:xfrm>
          <a:off x="469033" y="1405340"/>
          <a:ext cx="2265657" cy="235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Team as a whole worked on data model. </a:t>
          </a:r>
          <a:endParaRPr lang="en-US" sz="2100" kern="1200" dirty="0"/>
        </a:p>
      </dsp:txBody>
      <dsp:txXfrm>
        <a:off x="535392" y="1471699"/>
        <a:ext cx="2132939" cy="2223875"/>
      </dsp:txXfrm>
    </dsp:sp>
    <dsp:sp modelId="{54BEB2E2-E441-4628-B29A-03AA322E3FFA}">
      <dsp:nvSpPr>
        <dsp:cNvPr id="0" name=""/>
        <dsp:cNvSpPr/>
      </dsp:nvSpPr>
      <dsp:spPr>
        <a:xfrm>
          <a:off x="2614105" y="820899"/>
          <a:ext cx="728146" cy="564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614105" y="933716"/>
        <a:ext cx="558921" cy="338449"/>
      </dsp:txXfrm>
    </dsp:sp>
    <dsp:sp modelId="{909098A6-705E-4E36-BBDE-D1A4725A9771}">
      <dsp:nvSpPr>
        <dsp:cNvPr id="0" name=""/>
        <dsp:cNvSpPr/>
      </dsp:nvSpPr>
      <dsp:spPr>
        <a:xfrm>
          <a:off x="3644502" y="800540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r>
            <a:rPr lang="en-US" sz="2100" kern="1200" baseline="30000" dirty="0" smtClean="0"/>
            <a:t>nd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3644502" y="800540"/>
        <a:ext cx="2265657" cy="604800"/>
      </dsp:txXfrm>
    </dsp:sp>
    <dsp:sp modelId="{EAB4E7CE-093B-4CD7-A0B3-76348B1BF8AB}">
      <dsp:nvSpPr>
        <dsp:cNvPr id="0" name=""/>
        <dsp:cNvSpPr/>
      </dsp:nvSpPr>
      <dsp:spPr>
        <a:xfrm>
          <a:off x="4108552" y="1405340"/>
          <a:ext cx="2265657" cy="235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 Cases.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Star Schema Data Model.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Plugin Development.</a:t>
          </a:r>
          <a:endParaRPr lang="en-US" sz="2100" kern="1200" dirty="0"/>
        </a:p>
      </dsp:txBody>
      <dsp:txXfrm>
        <a:off x="4174911" y="1471699"/>
        <a:ext cx="2132939" cy="2223875"/>
      </dsp:txXfrm>
    </dsp:sp>
    <dsp:sp modelId="{2D79BC78-56E2-42C9-AD00-466CCA5D2BA4}">
      <dsp:nvSpPr>
        <dsp:cNvPr id="0" name=""/>
        <dsp:cNvSpPr/>
      </dsp:nvSpPr>
      <dsp:spPr>
        <a:xfrm>
          <a:off x="6253624" y="820899"/>
          <a:ext cx="728146" cy="564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253624" y="933716"/>
        <a:ext cx="558921" cy="338449"/>
      </dsp:txXfrm>
    </dsp:sp>
    <dsp:sp modelId="{F6C998D6-1DEC-4F9A-9B8F-03326BEA6F0E}">
      <dsp:nvSpPr>
        <dsp:cNvPr id="0" name=""/>
        <dsp:cNvSpPr/>
      </dsp:nvSpPr>
      <dsp:spPr>
        <a:xfrm>
          <a:off x="7284021" y="800540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</a:t>
          </a:r>
          <a:r>
            <a:rPr lang="en-US" sz="2100" kern="1200" baseline="30000" dirty="0" smtClean="0"/>
            <a:t>rd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7284021" y="800540"/>
        <a:ext cx="2265657" cy="604800"/>
      </dsp:txXfrm>
    </dsp:sp>
    <dsp:sp modelId="{15485305-2A94-43BF-BC4E-E010A20625F6}">
      <dsp:nvSpPr>
        <dsp:cNvPr id="0" name=""/>
        <dsp:cNvSpPr/>
      </dsp:nvSpPr>
      <dsp:spPr>
        <a:xfrm>
          <a:off x="7748071" y="1405340"/>
          <a:ext cx="2265657" cy="235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Database programmers.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GUI designers.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Plugin programmers.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Testers.</a:t>
          </a:r>
          <a:endParaRPr lang="en-US" sz="2100" kern="1200" dirty="0"/>
        </a:p>
      </dsp:txBody>
      <dsp:txXfrm>
        <a:off x="7814430" y="1471699"/>
        <a:ext cx="2132939" cy="2223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129AB-28F4-4834-8A8B-9EAC51A7CEFE}">
      <dsp:nvSpPr>
        <dsp:cNvPr id="0" name=""/>
        <dsp:cNvSpPr/>
      </dsp:nvSpPr>
      <dsp:spPr>
        <a:xfrm>
          <a:off x="3698" y="3405"/>
          <a:ext cx="10011315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Analyzer</a:t>
          </a:r>
          <a:endParaRPr lang="en-US" sz="6100" kern="1200" dirty="0"/>
        </a:p>
      </dsp:txBody>
      <dsp:txXfrm>
        <a:off x="44805" y="44512"/>
        <a:ext cx="9929101" cy="1321281"/>
      </dsp:txXfrm>
    </dsp:sp>
    <dsp:sp modelId="{618B2D24-8618-4729-B3D5-847ADA7B64DE}">
      <dsp:nvSpPr>
        <dsp:cNvPr id="0" name=""/>
        <dsp:cNvSpPr/>
      </dsp:nvSpPr>
      <dsp:spPr>
        <a:xfrm>
          <a:off x="3698" y="1579489"/>
          <a:ext cx="4955216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GUI</a:t>
          </a:r>
          <a:endParaRPr lang="en-US" sz="4800" kern="1200" dirty="0"/>
        </a:p>
      </dsp:txBody>
      <dsp:txXfrm>
        <a:off x="44805" y="1620596"/>
        <a:ext cx="4873002" cy="1321281"/>
      </dsp:txXfrm>
    </dsp:sp>
    <dsp:sp modelId="{D54DC5A3-6C89-45F8-87FC-55DA0B3469DE}">
      <dsp:nvSpPr>
        <dsp:cNvPr id="0" name=""/>
        <dsp:cNvSpPr/>
      </dsp:nvSpPr>
      <dsp:spPr>
        <a:xfrm>
          <a:off x="3698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graphical results</a:t>
          </a:r>
          <a:endParaRPr lang="en-US" sz="1700" kern="1200" dirty="0"/>
        </a:p>
      </dsp:txBody>
      <dsp:txXfrm>
        <a:off x="38873" y="3190748"/>
        <a:ext cx="1130623" cy="1333145"/>
      </dsp:txXfrm>
    </dsp:sp>
    <dsp:sp modelId="{97614525-7C4B-44E7-B258-DD76CC978EBE}">
      <dsp:nvSpPr>
        <dsp:cNvPr id="0" name=""/>
        <dsp:cNvSpPr/>
      </dsp:nvSpPr>
      <dsp:spPr>
        <a:xfrm>
          <a:off x="1255112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</a:t>
          </a:r>
          <a:r>
            <a:rPr lang="en-US" sz="1700" kern="1200" baseline="0" dirty="0" smtClean="0"/>
            <a:t> filters</a:t>
          </a:r>
          <a:endParaRPr lang="en-US" sz="1700" kern="1200" dirty="0"/>
        </a:p>
      </dsp:txBody>
      <dsp:txXfrm>
        <a:off x="1290287" y="3190748"/>
        <a:ext cx="1130623" cy="1333145"/>
      </dsp:txXfrm>
    </dsp:sp>
    <dsp:sp modelId="{35FD4E45-BC72-4478-8895-73B26382BBC0}">
      <dsp:nvSpPr>
        <dsp:cNvPr id="0" name=""/>
        <dsp:cNvSpPr/>
      </dsp:nvSpPr>
      <dsp:spPr>
        <a:xfrm>
          <a:off x="2506527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Generate analytical reports based on filters</a:t>
          </a:r>
          <a:endParaRPr lang="en-US" sz="1700" kern="1200" dirty="0"/>
        </a:p>
      </dsp:txBody>
      <dsp:txXfrm>
        <a:off x="2541702" y="3190748"/>
        <a:ext cx="1130623" cy="1333145"/>
      </dsp:txXfrm>
    </dsp:sp>
    <dsp:sp modelId="{18C39078-047D-4387-A579-04A338BBE61D}">
      <dsp:nvSpPr>
        <dsp:cNvPr id="0" name=""/>
        <dsp:cNvSpPr/>
      </dsp:nvSpPr>
      <dsp:spPr>
        <a:xfrm>
          <a:off x="3757941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Export reports as PDFs</a:t>
          </a:r>
          <a:endParaRPr lang="en-US" sz="1700" kern="1200" dirty="0"/>
        </a:p>
      </dsp:txBody>
      <dsp:txXfrm>
        <a:off x="3793116" y="3190748"/>
        <a:ext cx="1130623" cy="1333145"/>
      </dsp:txXfrm>
    </dsp:sp>
    <dsp:sp modelId="{1005CA09-D499-4727-AE7B-CF903D8C519D}">
      <dsp:nvSpPr>
        <dsp:cNvPr id="0" name=""/>
        <dsp:cNvSpPr/>
      </dsp:nvSpPr>
      <dsp:spPr>
        <a:xfrm>
          <a:off x="5059796" y="1579489"/>
          <a:ext cx="4955216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Behind The Scene</a:t>
          </a:r>
          <a:endParaRPr lang="en-US" sz="4800" kern="1200" dirty="0"/>
        </a:p>
      </dsp:txBody>
      <dsp:txXfrm>
        <a:off x="5100903" y="1620596"/>
        <a:ext cx="4873002" cy="1321281"/>
      </dsp:txXfrm>
    </dsp:sp>
    <dsp:sp modelId="{36FC611C-BCFA-4143-89D6-E522D9181186}">
      <dsp:nvSpPr>
        <dsp:cNvPr id="0" name=""/>
        <dsp:cNvSpPr/>
      </dsp:nvSpPr>
      <dsp:spPr>
        <a:xfrm>
          <a:off x="5059796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 tables</a:t>
          </a:r>
          <a:endParaRPr lang="en-US" sz="1700" kern="1200" dirty="0"/>
        </a:p>
      </dsp:txBody>
      <dsp:txXfrm>
        <a:off x="5094971" y="3190748"/>
        <a:ext cx="1130623" cy="1333145"/>
      </dsp:txXfrm>
    </dsp:sp>
    <dsp:sp modelId="{543BC80D-D22E-492C-B058-65B4F4F6D28A}">
      <dsp:nvSpPr>
        <dsp:cNvPr id="0" name=""/>
        <dsp:cNvSpPr/>
      </dsp:nvSpPr>
      <dsp:spPr>
        <a:xfrm>
          <a:off x="6311211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migration</a:t>
          </a:r>
          <a:endParaRPr lang="en-US" sz="1700" kern="1200" dirty="0"/>
        </a:p>
      </dsp:txBody>
      <dsp:txXfrm>
        <a:off x="6346386" y="3190748"/>
        <a:ext cx="1130623" cy="1333145"/>
      </dsp:txXfrm>
    </dsp:sp>
    <dsp:sp modelId="{8288CF9D-452D-4D1C-BD86-68BFEC12AF3A}">
      <dsp:nvSpPr>
        <dsp:cNvPr id="0" name=""/>
        <dsp:cNvSpPr/>
      </dsp:nvSpPr>
      <dsp:spPr>
        <a:xfrm>
          <a:off x="7562625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Cron</a:t>
          </a:r>
          <a:r>
            <a:rPr lang="en-US" sz="1700" kern="1200" dirty="0" smtClean="0"/>
            <a:t> job</a:t>
          </a:r>
          <a:endParaRPr lang="en-US" sz="1700" kern="1200" dirty="0"/>
        </a:p>
      </dsp:txBody>
      <dsp:txXfrm>
        <a:off x="7597800" y="3190748"/>
        <a:ext cx="1130623" cy="1333145"/>
      </dsp:txXfrm>
    </dsp:sp>
    <dsp:sp modelId="{45FC3774-D2E2-42E3-A714-065353F81353}">
      <dsp:nvSpPr>
        <dsp:cNvPr id="0" name=""/>
        <dsp:cNvSpPr/>
      </dsp:nvSpPr>
      <dsp:spPr>
        <a:xfrm>
          <a:off x="8814040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Drop tables</a:t>
          </a:r>
          <a:endParaRPr lang="en-US" sz="1700" kern="1200" dirty="0"/>
        </a:p>
      </dsp:txBody>
      <dsp:txXfrm>
        <a:off x="8849215" y="3190748"/>
        <a:ext cx="1130623" cy="13331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9BF9-5D52-4738-A480-98F27710B6CE}">
      <dsp:nvSpPr>
        <dsp:cNvPr id="0" name=""/>
        <dsp:cNvSpPr/>
      </dsp:nvSpPr>
      <dsp:spPr>
        <a:xfrm>
          <a:off x="1445613" y="2095"/>
          <a:ext cx="1720824" cy="860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u="none" kern="1200" dirty="0" err="1" smtClean="0"/>
            <a:t>Iswarya</a:t>
          </a:r>
          <a:r>
            <a:rPr lang="en-US" sz="2600" b="0" i="0" u="none" kern="1200" dirty="0" smtClean="0"/>
            <a:t> </a:t>
          </a:r>
          <a:r>
            <a:rPr lang="en-US" sz="2600" b="0" i="0" u="none" kern="1200" dirty="0" err="1" smtClean="0"/>
            <a:t>Parupudi</a:t>
          </a:r>
          <a:endParaRPr lang="en-US" sz="2600" kern="1200" dirty="0"/>
        </a:p>
      </dsp:txBody>
      <dsp:txXfrm>
        <a:off x="1470814" y="27296"/>
        <a:ext cx="1670422" cy="810010"/>
      </dsp:txXfrm>
    </dsp:sp>
    <dsp:sp modelId="{4160150C-2149-4ABF-9E06-E64CF154ED1F}">
      <dsp:nvSpPr>
        <dsp:cNvPr id="0" name=""/>
        <dsp:cNvSpPr/>
      </dsp:nvSpPr>
      <dsp:spPr>
        <a:xfrm>
          <a:off x="1617696" y="862507"/>
          <a:ext cx="172082" cy="645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309"/>
              </a:lnTo>
              <a:lnTo>
                <a:pt x="172082" y="6453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56FDC-0DE6-42F0-A71B-0ABE9BA63215}">
      <dsp:nvSpPr>
        <dsp:cNvPr id="0" name=""/>
        <dsp:cNvSpPr/>
      </dsp:nvSpPr>
      <dsp:spPr>
        <a:xfrm>
          <a:off x="1789778" y="1077610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cases</a:t>
          </a:r>
          <a:endParaRPr lang="en-US" sz="1900" kern="1200" dirty="0"/>
        </a:p>
      </dsp:txBody>
      <dsp:txXfrm>
        <a:off x="1814979" y="1102811"/>
        <a:ext cx="1326257" cy="810010"/>
      </dsp:txXfrm>
    </dsp:sp>
    <dsp:sp modelId="{A5CC38E8-BCC6-4063-9B3D-4D01AFFCB54F}">
      <dsp:nvSpPr>
        <dsp:cNvPr id="0" name=""/>
        <dsp:cNvSpPr/>
      </dsp:nvSpPr>
      <dsp:spPr>
        <a:xfrm>
          <a:off x="1617696" y="862507"/>
          <a:ext cx="172082" cy="172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4"/>
              </a:lnTo>
              <a:lnTo>
                <a:pt x="172082" y="17208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0A710-1BC9-4420-BCBD-36A9BBF47AAE}">
      <dsp:nvSpPr>
        <dsp:cNvPr id="0" name=""/>
        <dsp:cNvSpPr/>
      </dsp:nvSpPr>
      <dsp:spPr>
        <a:xfrm>
          <a:off x="1789778" y="2153125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GUI Design</a:t>
          </a:r>
          <a:endParaRPr lang="en-US" sz="1900" kern="1200" dirty="0"/>
        </a:p>
      </dsp:txBody>
      <dsp:txXfrm>
        <a:off x="1814979" y="2178326"/>
        <a:ext cx="1326257" cy="810010"/>
      </dsp:txXfrm>
    </dsp:sp>
    <dsp:sp modelId="{B8D0E9B3-F568-4489-B973-C04875C56E91}">
      <dsp:nvSpPr>
        <dsp:cNvPr id="0" name=""/>
        <dsp:cNvSpPr/>
      </dsp:nvSpPr>
      <dsp:spPr>
        <a:xfrm>
          <a:off x="1617696" y="862507"/>
          <a:ext cx="172082" cy="2796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339"/>
              </a:lnTo>
              <a:lnTo>
                <a:pt x="172082" y="279633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D7290-471E-489D-9AA2-8870CECF04D9}">
      <dsp:nvSpPr>
        <dsp:cNvPr id="0" name=""/>
        <dsp:cNvSpPr/>
      </dsp:nvSpPr>
      <dsp:spPr>
        <a:xfrm>
          <a:off x="1789778" y="3228641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Testing</a:t>
          </a:r>
          <a:endParaRPr lang="en-US" sz="1900" kern="1200" dirty="0"/>
        </a:p>
      </dsp:txBody>
      <dsp:txXfrm>
        <a:off x="1814979" y="3253842"/>
        <a:ext cx="1326257" cy="810010"/>
      </dsp:txXfrm>
    </dsp:sp>
    <dsp:sp modelId="{BBD3F3A3-1864-49DC-8D84-83A861ADD881}">
      <dsp:nvSpPr>
        <dsp:cNvPr id="0" name=""/>
        <dsp:cNvSpPr/>
      </dsp:nvSpPr>
      <dsp:spPr>
        <a:xfrm>
          <a:off x="1617696" y="862507"/>
          <a:ext cx="172082" cy="3871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1854"/>
              </a:lnTo>
              <a:lnTo>
                <a:pt x="172082" y="38718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00302-2FD2-4BA6-9B3A-7ECB183B4180}">
      <dsp:nvSpPr>
        <dsp:cNvPr id="0" name=""/>
        <dsp:cNvSpPr/>
      </dsp:nvSpPr>
      <dsp:spPr>
        <a:xfrm>
          <a:off x="1789778" y="4304156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814979" y="4329357"/>
        <a:ext cx="1326257" cy="810010"/>
      </dsp:txXfrm>
    </dsp:sp>
    <dsp:sp modelId="{79A61F5C-EC70-447D-866D-372FE7A0A380}">
      <dsp:nvSpPr>
        <dsp:cNvPr id="0" name=""/>
        <dsp:cNvSpPr/>
      </dsp:nvSpPr>
      <dsp:spPr>
        <a:xfrm>
          <a:off x="3596644" y="2095"/>
          <a:ext cx="1720824" cy="860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u="none" kern="1200" dirty="0" smtClean="0"/>
            <a:t>Harsh Shah</a:t>
          </a:r>
          <a:endParaRPr lang="en-US" sz="2600" kern="1200" dirty="0"/>
        </a:p>
      </dsp:txBody>
      <dsp:txXfrm>
        <a:off x="3621845" y="27296"/>
        <a:ext cx="1670422" cy="810010"/>
      </dsp:txXfrm>
    </dsp:sp>
    <dsp:sp modelId="{73CBB37D-8B61-4D2D-8C54-B22D19666B48}">
      <dsp:nvSpPr>
        <dsp:cNvPr id="0" name=""/>
        <dsp:cNvSpPr/>
      </dsp:nvSpPr>
      <dsp:spPr>
        <a:xfrm>
          <a:off x="3768726" y="862507"/>
          <a:ext cx="172082" cy="645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309"/>
              </a:lnTo>
              <a:lnTo>
                <a:pt x="172082" y="6453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C579D-5222-4625-B47A-CEB847D47A6A}">
      <dsp:nvSpPr>
        <dsp:cNvPr id="0" name=""/>
        <dsp:cNvSpPr/>
      </dsp:nvSpPr>
      <dsp:spPr>
        <a:xfrm>
          <a:off x="3940809" y="1077610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GUI design</a:t>
          </a:r>
          <a:endParaRPr lang="en-US" sz="1900" kern="1200" dirty="0"/>
        </a:p>
      </dsp:txBody>
      <dsp:txXfrm>
        <a:off x="3966010" y="1102811"/>
        <a:ext cx="1326257" cy="810010"/>
      </dsp:txXfrm>
    </dsp:sp>
    <dsp:sp modelId="{CFBB7335-A4C9-4B66-A52C-FA1F668E28AA}">
      <dsp:nvSpPr>
        <dsp:cNvPr id="0" name=""/>
        <dsp:cNvSpPr/>
      </dsp:nvSpPr>
      <dsp:spPr>
        <a:xfrm>
          <a:off x="3768726" y="862507"/>
          <a:ext cx="172082" cy="172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4"/>
              </a:lnTo>
              <a:lnTo>
                <a:pt x="172082" y="17208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C9770-947F-4E87-B122-3CDA6C176613}">
      <dsp:nvSpPr>
        <dsp:cNvPr id="0" name=""/>
        <dsp:cNvSpPr/>
      </dsp:nvSpPr>
      <dsp:spPr>
        <a:xfrm>
          <a:off x="3940809" y="2153125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966010" y="2178326"/>
        <a:ext cx="1326257" cy="810010"/>
      </dsp:txXfrm>
    </dsp:sp>
    <dsp:sp modelId="{EDD686E4-5185-4F8D-9D48-A013CABE9C3C}">
      <dsp:nvSpPr>
        <dsp:cNvPr id="0" name=""/>
        <dsp:cNvSpPr/>
      </dsp:nvSpPr>
      <dsp:spPr>
        <a:xfrm>
          <a:off x="5747674" y="2095"/>
          <a:ext cx="1720824" cy="860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u="none" kern="1200" smtClean="0"/>
            <a:t>Yash Shah</a:t>
          </a:r>
          <a:endParaRPr lang="en-US" sz="2600" kern="1200"/>
        </a:p>
      </dsp:txBody>
      <dsp:txXfrm>
        <a:off x="5772875" y="27296"/>
        <a:ext cx="1670422" cy="810010"/>
      </dsp:txXfrm>
    </dsp:sp>
    <dsp:sp modelId="{D2266E58-9E9F-487D-9B33-25EEC447C5EB}">
      <dsp:nvSpPr>
        <dsp:cNvPr id="0" name=""/>
        <dsp:cNvSpPr/>
      </dsp:nvSpPr>
      <dsp:spPr>
        <a:xfrm>
          <a:off x="5919756" y="862507"/>
          <a:ext cx="172082" cy="645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309"/>
              </a:lnTo>
              <a:lnTo>
                <a:pt x="172082" y="6453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D81FE-1E57-4389-B9EA-DCD91BB84817}">
      <dsp:nvSpPr>
        <dsp:cNvPr id="0" name=""/>
        <dsp:cNvSpPr/>
      </dsp:nvSpPr>
      <dsp:spPr>
        <a:xfrm>
          <a:off x="6091839" y="1077610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cases</a:t>
          </a:r>
          <a:endParaRPr lang="en-US" sz="1900" kern="1200" dirty="0"/>
        </a:p>
      </dsp:txBody>
      <dsp:txXfrm>
        <a:off x="6117040" y="1102811"/>
        <a:ext cx="1326257" cy="810010"/>
      </dsp:txXfrm>
    </dsp:sp>
    <dsp:sp modelId="{FE5C194C-7BCC-4556-A38C-538FDAE5C29D}">
      <dsp:nvSpPr>
        <dsp:cNvPr id="0" name=""/>
        <dsp:cNvSpPr/>
      </dsp:nvSpPr>
      <dsp:spPr>
        <a:xfrm>
          <a:off x="5919756" y="862507"/>
          <a:ext cx="172082" cy="172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4"/>
              </a:lnTo>
              <a:lnTo>
                <a:pt x="172082" y="17208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AF8A3-D6A5-4CED-949E-8EAF6777E344}">
      <dsp:nvSpPr>
        <dsp:cNvPr id="0" name=""/>
        <dsp:cNvSpPr/>
      </dsp:nvSpPr>
      <dsp:spPr>
        <a:xfrm>
          <a:off x="6091839" y="2153125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Cron</a:t>
          </a:r>
          <a:r>
            <a:rPr lang="en-US" sz="1900" kern="1200" dirty="0" smtClean="0"/>
            <a:t> job back up plan</a:t>
          </a:r>
          <a:endParaRPr lang="en-US" sz="1900" kern="1200" dirty="0"/>
        </a:p>
      </dsp:txBody>
      <dsp:txXfrm>
        <a:off x="6117040" y="2178326"/>
        <a:ext cx="1326257" cy="810010"/>
      </dsp:txXfrm>
    </dsp:sp>
    <dsp:sp modelId="{C75A5239-3B4A-4B1B-8D39-376174A78932}">
      <dsp:nvSpPr>
        <dsp:cNvPr id="0" name=""/>
        <dsp:cNvSpPr/>
      </dsp:nvSpPr>
      <dsp:spPr>
        <a:xfrm>
          <a:off x="5919756" y="862507"/>
          <a:ext cx="172082" cy="2796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339"/>
              </a:lnTo>
              <a:lnTo>
                <a:pt x="172082" y="279633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A51E0-6A02-4426-9045-545E9A92933E}">
      <dsp:nvSpPr>
        <dsp:cNvPr id="0" name=""/>
        <dsp:cNvSpPr/>
      </dsp:nvSpPr>
      <dsp:spPr>
        <a:xfrm>
          <a:off x="6091839" y="3228641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117040" y="3253842"/>
        <a:ext cx="1326257" cy="810010"/>
      </dsp:txXfrm>
    </dsp:sp>
    <dsp:sp modelId="{B93BB285-1AC9-4FD1-AA70-EE01663A0F5F}">
      <dsp:nvSpPr>
        <dsp:cNvPr id="0" name=""/>
        <dsp:cNvSpPr/>
      </dsp:nvSpPr>
      <dsp:spPr>
        <a:xfrm>
          <a:off x="7898704" y="2095"/>
          <a:ext cx="1720824" cy="860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u="none" kern="1200" dirty="0" err="1" smtClean="0"/>
            <a:t>Hrishikesh</a:t>
          </a:r>
          <a:r>
            <a:rPr lang="en-US" sz="2600" b="0" i="0" u="none" kern="1200" dirty="0" smtClean="0"/>
            <a:t> </a:t>
          </a:r>
          <a:r>
            <a:rPr lang="en-US" sz="2600" b="0" i="0" u="none" kern="1200" dirty="0" err="1" smtClean="0"/>
            <a:t>Sadar</a:t>
          </a:r>
          <a:endParaRPr lang="en-US" sz="2600" kern="1200" dirty="0"/>
        </a:p>
      </dsp:txBody>
      <dsp:txXfrm>
        <a:off x="7923905" y="27296"/>
        <a:ext cx="1670422" cy="810010"/>
      </dsp:txXfrm>
    </dsp:sp>
    <dsp:sp modelId="{2D2F0C08-E327-43BD-AE41-E25FD55CC91E}">
      <dsp:nvSpPr>
        <dsp:cNvPr id="0" name=""/>
        <dsp:cNvSpPr/>
      </dsp:nvSpPr>
      <dsp:spPr>
        <a:xfrm>
          <a:off x="8070787" y="862507"/>
          <a:ext cx="172082" cy="645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309"/>
              </a:lnTo>
              <a:lnTo>
                <a:pt x="172082" y="6453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A21D0-5904-4827-8E07-A6681A88A764}">
      <dsp:nvSpPr>
        <dsp:cNvPr id="0" name=""/>
        <dsp:cNvSpPr/>
      </dsp:nvSpPr>
      <dsp:spPr>
        <a:xfrm>
          <a:off x="8242869" y="1077610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model</a:t>
          </a:r>
          <a:endParaRPr lang="en-US" sz="1900" kern="1200" dirty="0"/>
        </a:p>
      </dsp:txBody>
      <dsp:txXfrm>
        <a:off x="8268070" y="1102811"/>
        <a:ext cx="1326257" cy="810010"/>
      </dsp:txXfrm>
    </dsp:sp>
    <dsp:sp modelId="{E1985B5E-C706-4649-8904-4324A1628443}">
      <dsp:nvSpPr>
        <dsp:cNvPr id="0" name=""/>
        <dsp:cNvSpPr/>
      </dsp:nvSpPr>
      <dsp:spPr>
        <a:xfrm>
          <a:off x="8070787" y="862507"/>
          <a:ext cx="172082" cy="172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4"/>
              </a:lnTo>
              <a:lnTo>
                <a:pt x="172082" y="17208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1EA2E-780C-4EFB-A27F-32CB405BC17B}">
      <dsp:nvSpPr>
        <dsp:cNvPr id="0" name=""/>
        <dsp:cNvSpPr/>
      </dsp:nvSpPr>
      <dsp:spPr>
        <a:xfrm>
          <a:off x="8242869" y="2153125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Testing</a:t>
          </a:r>
          <a:endParaRPr lang="en-US" sz="1900" kern="1200" dirty="0"/>
        </a:p>
      </dsp:txBody>
      <dsp:txXfrm>
        <a:off x="8268070" y="2178326"/>
        <a:ext cx="1326257" cy="810010"/>
      </dsp:txXfrm>
    </dsp:sp>
    <dsp:sp modelId="{A92BE489-D664-4779-AC3B-0F2ABA475CAA}">
      <dsp:nvSpPr>
        <dsp:cNvPr id="0" name=""/>
        <dsp:cNvSpPr/>
      </dsp:nvSpPr>
      <dsp:spPr>
        <a:xfrm>
          <a:off x="8070787" y="862507"/>
          <a:ext cx="172082" cy="2796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339"/>
              </a:lnTo>
              <a:lnTo>
                <a:pt x="172082" y="279633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85441-30C8-4D78-BEF0-8A27377D2B76}">
      <dsp:nvSpPr>
        <dsp:cNvPr id="0" name=""/>
        <dsp:cNvSpPr/>
      </dsp:nvSpPr>
      <dsp:spPr>
        <a:xfrm>
          <a:off x="8242869" y="3228641"/>
          <a:ext cx="1376659" cy="86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8268070" y="3253842"/>
        <a:ext cx="1326257" cy="8100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5B1E-749A-4064-89D2-16C8DF1B9850}">
      <dsp:nvSpPr>
        <dsp:cNvPr id="0" name=""/>
        <dsp:cNvSpPr/>
      </dsp:nvSpPr>
      <dsp:spPr>
        <a:xfrm>
          <a:off x="1504404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err="1" smtClean="0"/>
            <a:t>Sonal</a:t>
          </a:r>
          <a:r>
            <a:rPr lang="en-US" sz="2400" b="0" i="0" u="none" kern="1200" dirty="0" smtClean="0"/>
            <a:t> </a:t>
          </a:r>
          <a:r>
            <a:rPr lang="en-US" sz="2400" b="0" i="0" u="none" kern="1200" dirty="0" err="1" smtClean="0"/>
            <a:t>Sonavane</a:t>
          </a:r>
          <a:endParaRPr lang="en-US" sz="2400" kern="1200" dirty="0"/>
        </a:p>
      </dsp:txBody>
      <dsp:txXfrm>
        <a:off x="1529560" y="25406"/>
        <a:ext cx="1667449" cy="808568"/>
      </dsp:txXfrm>
    </dsp:sp>
    <dsp:sp modelId="{0EEEE353-ECFB-421C-B215-E6A0BFF36E4E}">
      <dsp:nvSpPr>
        <dsp:cNvPr id="0" name=""/>
        <dsp:cNvSpPr/>
      </dsp:nvSpPr>
      <dsp:spPr>
        <a:xfrm>
          <a:off x="1676180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ADB0B-80D7-4CB6-9C63-6FBA5C4E0229}">
      <dsp:nvSpPr>
        <dsp:cNvPr id="0" name=""/>
        <dsp:cNvSpPr/>
      </dsp:nvSpPr>
      <dsp:spPr>
        <a:xfrm>
          <a:off x="1847956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Export to PDF</a:t>
          </a:r>
          <a:endParaRPr lang="en-US" sz="1400" kern="1200" dirty="0"/>
        </a:p>
      </dsp:txBody>
      <dsp:txXfrm>
        <a:off x="1873112" y="1099007"/>
        <a:ext cx="1323896" cy="808568"/>
      </dsp:txXfrm>
    </dsp:sp>
    <dsp:sp modelId="{C5CB05CE-C06C-41E5-8EEE-AED8F6FBBFA7}">
      <dsp:nvSpPr>
        <dsp:cNvPr id="0" name=""/>
        <dsp:cNvSpPr/>
      </dsp:nvSpPr>
      <dsp:spPr>
        <a:xfrm>
          <a:off x="1676180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05FAB-718C-49A7-8707-C6849CBE4593}">
      <dsp:nvSpPr>
        <dsp:cNvPr id="0" name=""/>
        <dsp:cNvSpPr/>
      </dsp:nvSpPr>
      <dsp:spPr>
        <a:xfrm>
          <a:off x="1847956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873112" y="2172608"/>
        <a:ext cx="1323896" cy="808568"/>
      </dsp:txXfrm>
    </dsp:sp>
    <dsp:sp modelId="{FBC308EA-76C0-41DF-8AEE-94CE0E37DBF8}">
      <dsp:nvSpPr>
        <dsp:cNvPr id="0" name=""/>
        <dsp:cNvSpPr/>
      </dsp:nvSpPr>
      <dsp:spPr>
        <a:xfrm>
          <a:off x="3651605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err="1" smtClean="0"/>
            <a:t>Ibou</a:t>
          </a:r>
          <a:r>
            <a:rPr lang="en-US" sz="2400" b="0" i="0" u="none" kern="1200" dirty="0" smtClean="0"/>
            <a:t> Diallo</a:t>
          </a:r>
          <a:endParaRPr lang="en-US" sz="2400" kern="1200" dirty="0"/>
        </a:p>
      </dsp:txBody>
      <dsp:txXfrm>
        <a:off x="3676761" y="25406"/>
        <a:ext cx="1667449" cy="808568"/>
      </dsp:txXfrm>
    </dsp:sp>
    <dsp:sp modelId="{D58EEDBC-4A7C-425E-9117-25B7BC238A86}">
      <dsp:nvSpPr>
        <dsp:cNvPr id="0" name=""/>
        <dsp:cNvSpPr/>
      </dsp:nvSpPr>
      <dsp:spPr>
        <a:xfrm>
          <a:off x="3823381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ADF1C-0004-48F6-ACC8-14BD766F73C2}">
      <dsp:nvSpPr>
        <dsp:cNvPr id="0" name=""/>
        <dsp:cNvSpPr/>
      </dsp:nvSpPr>
      <dsp:spPr>
        <a:xfrm>
          <a:off x="3995157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Plugin creation</a:t>
          </a:r>
          <a:endParaRPr lang="en-US" sz="1400" kern="1200" dirty="0"/>
        </a:p>
      </dsp:txBody>
      <dsp:txXfrm>
        <a:off x="4020313" y="1099007"/>
        <a:ext cx="1323896" cy="808568"/>
      </dsp:txXfrm>
    </dsp:sp>
    <dsp:sp modelId="{D11EDA73-5E94-413F-BD06-2F87739BD02B}">
      <dsp:nvSpPr>
        <dsp:cNvPr id="0" name=""/>
        <dsp:cNvSpPr/>
      </dsp:nvSpPr>
      <dsp:spPr>
        <a:xfrm>
          <a:off x="3823381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83B02-0A53-4762-A808-22D1D6386D2D}">
      <dsp:nvSpPr>
        <dsp:cNvPr id="0" name=""/>
        <dsp:cNvSpPr/>
      </dsp:nvSpPr>
      <dsp:spPr>
        <a:xfrm>
          <a:off x="3995157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Cron job</a:t>
          </a:r>
          <a:endParaRPr lang="en-US" sz="1400" kern="1200" dirty="0"/>
        </a:p>
      </dsp:txBody>
      <dsp:txXfrm>
        <a:off x="4020313" y="2172608"/>
        <a:ext cx="1323896" cy="808568"/>
      </dsp:txXfrm>
    </dsp:sp>
    <dsp:sp modelId="{F4A67B6B-1FC5-494A-9B98-D5C21EB55808}">
      <dsp:nvSpPr>
        <dsp:cNvPr id="0" name=""/>
        <dsp:cNvSpPr/>
      </dsp:nvSpPr>
      <dsp:spPr>
        <a:xfrm>
          <a:off x="3823381" y="859131"/>
          <a:ext cx="171776" cy="279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361"/>
              </a:lnTo>
              <a:lnTo>
                <a:pt x="171776" y="27913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60043-D42C-4475-B91B-652C873EEA5B}">
      <dsp:nvSpPr>
        <dsp:cNvPr id="0" name=""/>
        <dsp:cNvSpPr/>
      </dsp:nvSpPr>
      <dsp:spPr>
        <a:xfrm>
          <a:off x="3995157" y="32210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Filters Implementation</a:t>
          </a:r>
          <a:endParaRPr lang="en-US" sz="1400" kern="1200" dirty="0"/>
        </a:p>
      </dsp:txBody>
      <dsp:txXfrm>
        <a:off x="4020313" y="3246208"/>
        <a:ext cx="1323896" cy="808568"/>
      </dsp:txXfrm>
    </dsp:sp>
    <dsp:sp modelId="{FD1D0711-BFA4-4A56-BF86-B6B118CBB395}">
      <dsp:nvSpPr>
        <dsp:cNvPr id="0" name=""/>
        <dsp:cNvSpPr/>
      </dsp:nvSpPr>
      <dsp:spPr>
        <a:xfrm>
          <a:off x="3823381" y="859131"/>
          <a:ext cx="171776" cy="3864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962"/>
              </a:lnTo>
              <a:lnTo>
                <a:pt x="171776" y="38649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C0FEF-0ED8-4555-A97A-2921CD543E11}">
      <dsp:nvSpPr>
        <dsp:cNvPr id="0" name=""/>
        <dsp:cNvSpPr/>
      </dsp:nvSpPr>
      <dsp:spPr>
        <a:xfrm>
          <a:off x="3995157" y="4294653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20313" y="4319809"/>
        <a:ext cx="1323896" cy="808568"/>
      </dsp:txXfrm>
    </dsp:sp>
    <dsp:sp modelId="{2FF97D4C-A8FA-4FE0-80A8-93ADF617C620}">
      <dsp:nvSpPr>
        <dsp:cNvPr id="0" name=""/>
        <dsp:cNvSpPr/>
      </dsp:nvSpPr>
      <dsp:spPr>
        <a:xfrm>
          <a:off x="5798807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err="1" smtClean="0"/>
            <a:t>Alemberhan</a:t>
          </a:r>
          <a:r>
            <a:rPr lang="en-US" sz="2400" b="0" i="0" u="none" kern="1200" dirty="0" smtClean="0"/>
            <a:t> </a:t>
          </a:r>
          <a:r>
            <a:rPr lang="en-US" sz="2400" b="0" i="0" u="none" kern="1200" dirty="0" err="1" smtClean="0"/>
            <a:t>Getahun</a:t>
          </a:r>
          <a:endParaRPr lang="en-US" sz="2400" kern="1200" dirty="0"/>
        </a:p>
      </dsp:txBody>
      <dsp:txXfrm>
        <a:off x="5823963" y="25406"/>
        <a:ext cx="1667449" cy="808568"/>
      </dsp:txXfrm>
    </dsp:sp>
    <dsp:sp modelId="{A9490EAE-D252-4C59-9CE1-09F2E6C3C7A1}">
      <dsp:nvSpPr>
        <dsp:cNvPr id="0" name=""/>
        <dsp:cNvSpPr/>
      </dsp:nvSpPr>
      <dsp:spPr>
        <a:xfrm>
          <a:off x="5970583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23781-B1D5-41BE-A57A-E36C20F9B856}">
      <dsp:nvSpPr>
        <dsp:cNvPr id="0" name=""/>
        <dsp:cNvSpPr/>
      </dsp:nvSpPr>
      <dsp:spPr>
        <a:xfrm>
          <a:off x="6142359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Plugin creation</a:t>
          </a:r>
          <a:endParaRPr lang="en-US" sz="1400" kern="1200" dirty="0"/>
        </a:p>
      </dsp:txBody>
      <dsp:txXfrm>
        <a:off x="6167515" y="1099007"/>
        <a:ext cx="1323896" cy="808568"/>
      </dsp:txXfrm>
    </dsp:sp>
    <dsp:sp modelId="{6E7B6F4B-763E-4849-BF07-AA564C7F997F}">
      <dsp:nvSpPr>
        <dsp:cNvPr id="0" name=""/>
        <dsp:cNvSpPr/>
      </dsp:nvSpPr>
      <dsp:spPr>
        <a:xfrm>
          <a:off x="5970583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876AA-901B-4ECC-9D8C-6CB3731F2AB1}">
      <dsp:nvSpPr>
        <dsp:cNvPr id="0" name=""/>
        <dsp:cNvSpPr/>
      </dsp:nvSpPr>
      <dsp:spPr>
        <a:xfrm>
          <a:off x="6142359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GUI implementation</a:t>
          </a:r>
          <a:endParaRPr lang="en-US" sz="1400" kern="1200" dirty="0"/>
        </a:p>
      </dsp:txBody>
      <dsp:txXfrm>
        <a:off x="6167515" y="2172608"/>
        <a:ext cx="1323896" cy="808568"/>
      </dsp:txXfrm>
    </dsp:sp>
    <dsp:sp modelId="{256B5EE8-1774-4B4B-B272-59CF2CC8740F}">
      <dsp:nvSpPr>
        <dsp:cNvPr id="0" name=""/>
        <dsp:cNvSpPr/>
      </dsp:nvSpPr>
      <dsp:spPr>
        <a:xfrm>
          <a:off x="5970583" y="859131"/>
          <a:ext cx="171776" cy="279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361"/>
              </a:lnTo>
              <a:lnTo>
                <a:pt x="171776" y="27913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BB7DA-9CDF-4B17-8BE2-097280605AF2}">
      <dsp:nvSpPr>
        <dsp:cNvPr id="0" name=""/>
        <dsp:cNvSpPr/>
      </dsp:nvSpPr>
      <dsp:spPr>
        <a:xfrm>
          <a:off x="6142359" y="32210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Filters Implementation</a:t>
          </a:r>
          <a:endParaRPr lang="en-US" sz="1400" kern="1200" dirty="0"/>
        </a:p>
      </dsp:txBody>
      <dsp:txXfrm>
        <a:off x="6167515" y="3246208"/>
        <a:ext cx="1323896" cy="808568"/>
      </dsp:txXfrm>
    </dsp:sp>
    <dsp:sp modelId="{30DA922B-51E0-4DDF-964D-96603E306113}">
      <dsp:nvSpPr>
        <dsp:cNvPr id="0" name=""/>
        <dsp:cNvSpPr/>
      </dsp:nvSpPr>
      <dsp:spPr>
        <a:xfrm>
          <a:off x="5970583" y="859131"/>
          <a:ext cx="171776" cy="3864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962"/>
              </a:lnTo>
              <a:lnTo>
                <a:pt x="171776" y="38649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9BF28-6258-4F18-888D-9501F4EE3803}">
      <dsp:nvSpPr>
        <dsp:cNvPr id="0" name=""/>
        <dsp:cNvSpPr/>
      </dsp:nvSpPr>
      <dsp:spPr>
        <a:xfrm>
          <a:off x="6142359" y="4294653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167515" y="4319809"/>
        <a:ext cx="1323896" cy="808568"/>
      </dsp:txXfrm>
    </dsp:sp>
    <dsp:sp modelId="{CF531091-6F23-4FFC-8A7C-357AAE0A4730}">
      <dsp:nvSpPr>
        <dsp:cNvPr id="0" name=""/>
        <dsp:cNvSpPr/>
      </dsp:nvSpPr>
      <dsp:spPr>
        <a:xfrm>
          <a:off x="7946008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Kholood </a:t>
          </a:r>
          <a:r>
            <a:rPr lang="en-US" sz="2400" kern="1200" dirty="0" err="1" smtClean="0"/>
            <a:t>Alnowaiser</a:t>
          </a:r>
          <a:endParaRPr lang="en-US" sz="2400" kern="1200" dirty="0"/>
        </a:p>
      </dsp:txBody>
      <dsp:txXfrm>
        <a:off x="7971164" y="25406"/>
        <a:ext cx="1667449" cy="808568"/>
      </dsp:txXfrm>
    </dsp:sp>
    <dsp:sp modelId="{90FF6CFF-363F-45A5-869F-83D8533C3700}">
      <dsp:nvSpPr>
        <dsp:cNvPr id="0" name=""/>
        <dsp:cNvSpPr/>
      </dsp:nvSpPr>
      <dsp:spPr>
        <a:xfrm>
          <a:off x="8117784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F0A05-6551-4BA5-84B0-59437125DD83}">
      <dsp:nvSpPr>
        <dsp:cNvPr id="0" name=""/>
        <dsp:cNvSpPr/>
      </dsp:nvSpPr>
      <dsp:spPr>
        <a:xfrm>
          <a:off x="8289560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Team leader</a:t>
          </a:r>
          <a:endParaRPr lang="en-US" sz="1400" kern="1200" dirty="0"/>
        </a:p>
      </dsp:txBody>
      <dsp:txXfrm>
        <a:off x="8314716" y="1099007"/>
        <a:ext cx="1323896" cy="808568"/>
      </dsp:txXfrm>
    </dsp:sp>
    <dsp:sp modelId="{17B583D8-FE06-4386-96D9-4B4374EA6BF3}">
      <dsp:nvSpPr>
        <dsp:cNvPr id="0" name=""/>
        <dsp:cNvSpPr/>
      </dsp:nvSpPr>
      <dsp:spPr>
        <a:xfrm>
          <a:off x="8117784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B55F3-2509-4DEF-A5B6-CF98D6299B78}">
      <dsp:nvSpPr>
        <dsp:cNvPr id="0" name=""/>
        <dsp:cNvSpPr/>
      </dsp:nvSpPr>
      <dsp:spPr>
        <a:xfrm>
          <a:off x="8289560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model</a:t>
          </a:r>
          <a:endParaRPr lang="en-US" sz="1400" kern="1200" dirty="0"/>
        </a:p>
      </dsp:txBody>
      <dsp:txXfrm>
        <a:off x="8314716" y="2172608"/>
        <a:ext cx="1323896" cy="808568"/>
      </dsp:txXfrm>
    </dsp:sp>
    <dsp:sp modelId="{722AB8C0-E163-42A6-ACE4-96D5B1051927}">
      <dsp:nvSpPr>
        <dsp:cNvPr id="0" name=""/>
        <dsp:cNvSpPr/>
      </dsp:nvSpPr>
      <dsp:spPr>
        <a:xfrm>
          <a:off x="8117784" y="859131"/>
          <a:ext cx="171776" cy="279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361"/>
              </a:lnTo>
              <a:lnTo>
                <a:pt x="171776" y="27913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616A4-3BC4-4389-8C42-219E4907E96A}">
      <dsp:nvSpPr>
        <dsp:cNvPr id="0" name=""/>
        <dsp:cNvSpPr/>
      </dsp:nvSpPr>
      <dsp:spPr>
        <a:xfrm>
          <a:off x="8289560" y="32210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migration</a:t>
          </a:r>
          <a:endParaRPr lang="en-US" sz="1400" kern="1200" dirty="0"/>
        </a:p>
      </dsp:txBody>
      <dsp:txXfrm>
        <a:off x="8314716" y="3246208"/>
        <a:ext cx="1323896" cy="808568"/>
      </dsp:txXfrm>
    </dsp:sp>
    <dsp:sp modelId="{E4C6625D-862D-43C3-B27D-07A498659AE3}">
      <dsp:nvSpPr>
        <dsp:cNvPr id="0" name=""/>
        <dsp:cNvSpPr/>
      </dsp:nvSpPr>
      <dsp:spPr>
        <a:xfrm>
          <a:off x="8117784" y="859131"/>
          <a:ext cx="171776" cy="3864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962"/>
              </a:lnTo>
              <a:lnTo>
                <a:pt x="171776" y="38649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1B1B5-CB61-4218-9B48-97BAD8C94A54}">
      <dsp:nvSpPr>
        <dsp:cNvPr id="0" name=""/>
        <dsp:cNvSpPr/>
      </dsp:nvSpPr>
      <dsp:spPr>
        <a:xfrm>
          <a:off x="8289560" y="4294653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Filters Implementation</a:t>
          </a:r>
          <a:endParaRPr lang="en-US" sz="1400" kern="1200" dirty="0"/>
        </a:p>
      </dsp:txBody>
      <dsp:txXfrm>
        <a:off x="8314716" y="4319809"/>
        <a:ext cx="1323896" cy="808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DB25C-E2F6-49AF-90DF-5D7901B740BB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E7F9C-2BAE-4920-A0EA-E17169850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E7F9C-2BAE-4920-A0EA-E171698500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0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89FF-4D83-4154-9DFC-F5544EDB4458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0667-B4F0-456D-AE5F-F66EF92C633A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9987-353B-478C-8ED6-CAD41176EED2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3A8B-F08E-4CE1-A724-046ECD764C55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82A3-7521-46FF-B29B-3D6D9D322D3F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BF2E-E884-4F48-AFB9-FFD4B7613F74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F7C-D953-43AD-BAB6-FC0D2C3BCEC3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9BED-7773-40A3-B317-100572B78763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9B3B-9173-4B98-92F8-ECDFCE416A2C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504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0849"/>
            <a:ext cx="10018713" cy="45617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94556" y="6223694"/>
            <a:ext cx="1143000" cy="365125"/>
          </a:xfrm>
        </p:spPr>
        <p:txBody>
          <a:bodyPr/>
          <a:lstStyle/>
          <a:p>
            <a:fld id="{003B5BAB-CF2F-4599-A6CF-FF53DA3DD969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0379" y="6232256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556" y="620070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9AF7-AB04-40BC-891B-C02D2E7C4E53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B6D-0DEC-4612-AA50-D368E2B035FA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5128-8C2E-4A11-82E2-065646E340A3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E2A-1085-46CB-8F16-3D4426726689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4C72-E688-4954-8A4E-D912799CAFD8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E06-B046-4E0A-9D0B-03CECCC0E85F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BB95-0445-4583-8E23-A3FF601D4093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3EC1EF-7B2D-4B2D-B189-7EBFCF1743CF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QuestionPeach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A New World of Surveys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Project</a:t>
            </a:r>
          </a:p>
          <a:p>
            <a:r>
              <a:rPr lang="en-US" dirty="0" smtClean="0"/>
              <a:t>CSCI 6442</a:t>
            </a:r>
          </a:p>
          <a:p>
            <a:r>
              <a:rPr lang="en-US" dirty="0" smtClean="0"/>
              <a:t>George Washington University</a:t>
            </a:r>
          </a:p>
          <a:p>
            <a:r>
              <a:rPr lang="en-US" dirty="0" smtClean="0"/>
              <a:t>Spring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25832"/>
              </p:ext>
            </p:extLst>
          </p:nvPr>
        </p:nvGraphicFramePr>
        <p:xfrm>
          <a:off x="502276" y="425003"/>
          <a:ext cx="11590986" cy="606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10069" y="183519"/>
            <a:ext cx="10018713" cy="845049"/>
          </a:xfrm>
        </p:spPr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111" y="254000"/>
            <a:ext cx="10018713" cy="845049"/>
          </a:xfrm>
        </p:spPr>
        <p:txBody>
          <a:bodyPr>
            <a:normAutofit/>
          </a:bodyPr>
          <a:lstStyle/>
          <a:p>
            <a:r>
              <a:rPr lang="en-US" dirty="0" smtClean="0"/>
              <a:t>Tasks Organization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84313" y="1530350"/>
          <a:ext cx="10018712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446" y="689328"/>
            <a:ext cx="9864578" cy="841521"/>
          </a:xfrm>
        </p:spPr>
        <p:txBody>
          <a:bodyPr/>
          <a:lstStyle/>
          <a:p>
            <a:r>
              <a:rPr lang="en-US" dirty="0" smtClean="0"/>
              <a:t>Software Organization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54228" y="1498295"/>
          <a:ext cx="4395729" cy="1211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46034" y="6202225"/>
            <a:ext cx="542687" cy="363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37243" y="1476260"/>
            <a:ext cx="5244029" cy="1200839"/>
            <a:chOff x="0" y="0"/>
            <a:chExt cx="4395729" cy="1520328"/>
          </a:xfrm>
        </p:grpSpPr>
        <p:sp>
          <p:nvSpPr>
            <p:cNvPr id="10" name="Rounded Rectangle 9"/>
            <p:cNvSpPr/>
            <p:nvPr/>
          </p:nvSpPr>
          <p:spPr>
            <a:xfrm>
              <a:off x="0" y="0"/>
              <a:ext cx="4395729" cy="15203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4529" y="44529"/>
              <a:ext cx="4306671" cy="1431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300" kern="1200" dirty="0" smtClean="0"/>
                <a:t>Survey Taking</a:t>
              </a:r>
              <a:endParaRPr lang="en-US" sz="53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3211" y="2668836"/>
            <a:ext cx="4406746" cy="1520328"/>
            <a:chOff x="0" y="0"/>
            <a:chExt cx="4395729" cy="1520328"/>
          </a:xfrm>
        </p:grpSpPr>
        <p:sp>
          <p:nvSpPr>
            <p:cNvPr id="13" name="Rounded Rectangle 12"/>
            <p:cNvSpPr/>
            <p:nvPr/>
          </p:nvSpPr>
          <p:spPr>
            <a:xfrm>
              <a:off x="0" y="0"/>
              <a:ext cx="4395729" cy="15203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4529" y="44529"/>
              <a:ext cx="4306671" cy="1431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72867" y="2974554"/>
            <a:ext cx="337143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smtClean="0"/>
              <a:t>Question and question choice creation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Action creation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Flag creation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Logic and branching creation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04193" y="2589881"/>
            <a:ext cx="5299112" cy="1520328"/>
            <a:chOff x="0" y="0"/>
            <a:chExt cx="4395729" cy="1520328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4395729" cy="15203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44529" y="44529"/>
              <a:ext cx="4306671" cy="1431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533002" y="2776252"/>
            <a:ext cx="2996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smtClean="0"/>
              <a:t>Display questionnaire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Record response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Evaluate condition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Action display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07476" y="4286479"/>
            <a:ext cx="9674644" cy="836364"/>
            <a:chOff x="0" y="0"/>
            <a:chExt cx="4395729" cy="1520328"/>
          </a:xfrm>
        </p:grpSpPr>
        <p:sp>
          <p:nvSpPr>
            <p:cNvPr id="22" name="Rounded Rectangle 21"/>
            <p:cNvSpPr/>
            <p:nvPr/>
          </p:nvSpPr>
          <p:spPr>
            <a:xfrm>
              <a:off x="0" y="0"/>
              <a:ext cx="4395729" cy="15203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44529" y="44529"/>
              <a:ext cx="4306671" cy="1431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71741" y="5143958"/>
            <a:ext cx="9674644" cy="836364"/>
            <a:chOff x="0" y="0"/>
            <a:chExt cx="4395729" cy="1520328"/>
          </a:xfrm>
        </p:grpSpPr>
        <p:sp>
          <p:nvSpPr>
            <p:cNvPr id="25" name="Rounded Rectangle 24"/>
            <p:cNvSpPr/>
            <p:nvPr/>
          </p:nvSpPr>
          <p:spPr>
            <a:xfrm>
              <a:off x="0" y="0"/>
              <a:ext cx="4395729" cy="15203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44529" y="44529"/>
              <a:ext cx="4306671" cy="1431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02516" y="4219461"/>
            <a:ext cx="5310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      ORM</a:t>
            </a:r>
            <a:endParaRPr lang="en-US" sz="6000" dirty="0"/>
          </a:p>
        </p:txBody>
      </p:sp>
      <p:sp>
        <p:nvSpPr>
          <p:cNvPr id="30" name="TextBox 29"/>
          <p:cNvSpPr txBox="1"/>
          <p:nvPr/>
        </p:nvSpPr>
        <p:spPr>
          <a:xfrm>
            <a:off x="4616067" y="5133860"/>
            <a:ext cx="412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Database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and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 – Mustafa Dasorwala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Dividing the tasks among team members</a:t>
            </a:r>
          </a:p>
          <a:p>
            <a:pPr lvl="1"/>
            <a:r>
              <a:rPr lang="en-US" dirty="0" smtClean="0"/>
              <a:t>Discussing and resolving issues faced by team</a:t>
            </a:r>
          </a:p>
          <a:p>
            <a:pPr lvl="1"/>
            <a:r>
              <a:rPr lang="en-US" dirty="0" smtClean="0"/>
              <a:t>Finalizing implementation logic</a:t>
            </a:r>
          </a:p>
          <a:p>
            <a:pPr lvl="1"/>
            <a:r>
              <a:rPr lang="en-US" dirty="0" smtClean="0"/>
              <a:t>Worked on Data Model</a:t>
            </a:r>
          </a:p>
          <a:p>
            <a:pPr lvl="1"/>
            <a:r>
              <a:rPr lang="en-US" dirty="0" smtClean="0"/>
              <a:t>Created the ORM</a:t>
            </a:r>
          </a:p>
          <a:p>
            <a:pPr lvl="1"/>
            <a:r>
              <a:rPr lang="en-US" dirty="0" smtClean="0"/>
              <a:t>Implemented Action creation functionality</a:t>
            </a:r>
          </a:p>
          <a:p>
            <a:pPr lvl="1"/>
            <a:r>
              <a:rPr lang="en-US" dirty="0" smtClean="0"/>
              <a:t>Created Questionnaire Duplication functionality</a:t>
            </a:r>
          </a:p>
          <a:p>
            <a:pPr lvl="1"/>
            <a:r>
              <a:rPr lang="en-US" dirty="0" smtClean="0"/>
              <a:t>Implemented Condition Parser</a:t>
            </a:r>
          </a:p>
          <a:p>
            <a:pPr lvl="1"/>
            <a:r>
              <a:rPr lang="en-US" dirty="0" smtClean="0"/>
              <a:t>Performed White Box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Chart Per Person—Accomplishments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 – Sachin Telalwar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en-US" sz="4000" b="1" dirty="0" smtClean="0"/>
              <a:t>Responsibilities:</a:t>
            </a:r>
          </a:p>
          <a:p>
            <a:pPr lvl="1"/>
            <a:r>
              <a:rPr lang="en-US" sz="3600" dirty="0" smtClean="0"/>
              <a:t>Started with studying project and understanding already implemented  application  such as survey monkey etc</a:t>
            </a:r>
          </a:p>
          <a:p>
            <a:pPr lvl="1">
              <a:buNone/>
            </a:pPr>
            <a:r>
              <a:rPr lang="en-US" sz="3800" b="1" dirty="0" smtClean="0"/>
              <a:t>- Data Model :</a:t>
            </a:r>
          </a:p>
          <a:p>
            <a:pPr lvl="1"/>
            <a:r>
              <a:rPr lang="en-US" sz="3600" dirty="0" smtClean="0"/>
              <a:t>Worked on Data Model</a:t>
            </a:r>
          </a:p>
          <a:p>
            <a:pPr lvl="1">
              <a:buNone/>
            </a:pPr>
            <a:r>
              <a:rPr lang="en-US" sz="4000" b="1" dirty="0" smtClean="0"/>
              <a:t>-   Use case design :</a:t>
            </a:r>
          </a:p>
          <a:p>
            <a:pPr lvl="1"/>
            <a:r>
              <a:rPr lang="en-US" sz="3600" dirty="0" smtClean="0"/>
              <a:t>Part of use case designing team </a:t>
            </a:r>
          </a:p>
          <a:p>
            <a:pPr lvl="1"/>
            <a:r>
              <a:rPr lang="en-US" sz="3600" dirty="0" smtClean="0"/>
              <a:t> We came up with 9 test cases initially and I wrote 3 use cases and presented it.</a:t>
            </a:r>
          </a:p>
          <a:p>
            <a:pPr lvl="1">
              <a:buNone/>
            </a:pPr>
            <a:r>
              <a:rPr lang="en-US" sz="4000" b="1" dirty="0" smtClean="0"/>
              <a:t>-    ORM :</a:t>
            </a:r>
          </a:p>
          <a:p>
            <a:pPr lvl="1"/>
            <a:r>
              <a:rPr lang="en-US" sz="3600" dirty="0" smtClean="0"/>
              <a:t>I was part of ORM designing team.</a:t>
            </a:r>
          </a:p>
          <a:p>
            <a:pPr lvl="1"/>
            <a:r>
              <a:rPr lang="en-US" sz="3600" dirty="0" smtClean="0"/>
              <a:t>Studied ORM like Doctrine, </a:t>
            </a:r>
            <a:r>
              <a:rPr lang="en-US" sz="3600" dirty="0" err="1" smtClean="0"/>
              <a:t>Yii</a:t>
            </a:r>
            <a:r>
              <a:rPr lang="en-US" sz="3600" dirty="0" smtClean="0"/>
              <a:t> and </a:t>
            </a:r>
            <a:r>
              <a:rPr lang="en-US" sz="3600" dirty="0" err="1" smtClean="0"/>
              <a:t>Wp</a:t>
            </a:r>
            <a:r>
              <a:rPr lang="en-US" sz="3600" dirty="0" smtClean="0"/>
              <a:t>-ORM. We used </a:t>
            </a:r>
            <a:r>
              <a:rPr lang="en-US" sz="3600" dirty="0" err="1" smtClean="0"/>
              <a:t>Wp</a:t>
            </a:r>
            <a:r>
              <a:rPr lang="en-US" sz="3600" dirty="0" smtClean="0"/>
              <a:t>-ORM and modified it accordingly our need</a:t>
            </a:r>
          </a:p>
          <a:p>
            <a:pPr lvl="1"/>
            <a:r>
              <a:rPr lang="en-US" sz="3600" dirty="0" smtClean="0"/>
              <a:t>We created Wrapper class so that every developer can use ORM functionalities</a:t>
            </a:r>
            <a:r>
              <a:rPr lang="en-US" sz="3100" dirty="0" smtClean="0"/>
              <a:t>.</a:t>
            </a:r>
          </a:p>
          <a:p>
            <a:pPr lvl="1">
              <a:buNone/>
            </a:pPr>
            <a:r>
              <a:rPr lang="en-US" sz="4000" b="1" dirty="0" smtClean="0"/>
              <a:t>-   Displaying questionnaire from URL :</a:t>
            </a:r>
          </a:p>
          <a:p>
            <a:pPr lvl="1"/>
            <a:r>
              <a:rPr lang="en-US" sz="3600" dirty="0" smtClean="0"/>
              <a:t>Given a URL display all question according to their type. </a:t>
            </a:r>
          </a:p>
          <a:p>
            <a:pPr lvl="1">
              <a:buNone/>
            </a:pPr>
            <a:r>
              <a:rPr lang="en-US" sz="4000" b="1" dirty="0" smtClean="0"/>
              <a:t>-   Saving responses :</a:t>
            </a:r>
          </a:p>
          <a:p>
            <a:pPr lvl="1"/>
            <a:r>
              <a:rPr lang="en-US" sz="3600" dirty="0" smtClean="0"/>
              <a:t>Developed a logic to save all the responses given by user.</a:t>
            </a:r>
          </a:p>
          <a:p>
            <a:pPr lvl="1">
              <a:buNone/>
            </a:pPr>
            <a:r>
              <a:rPr lang="en-US" sz="4000" b="1" dirty="0" smtClean="0"/>
              <a:t>-  Branching :</a:t>
            </a:r>
          </a:p>
          <a:p>
            <a:pPr lvl="1"/>
            <a:r>
              <a:rPr lang="en-US" sz="3600" dirty="0" smtClean="0"/>
              <a:t> Get the flag values based on user responses.</a:t>
            </a:r>
          </a:p>
          <a:p>
            <a:pPr lvl="1"/>
            <a:r>
              <a:rPr lang="en-US" sz="3600" dirty="0" smtClean="0"/>
              <a:t>Compare the flags with logic statement stored in database </a:t>
            </a:r>
          </a:p>
          <a:p>
            <a:pPr lvl="1"/>
            <a:r>
              <a:rPr lang="en-US" sz="3600" dirty="0" smtClean="0"/>
              <a:t>Decide whether they match or not and depending on that display next question</a:t>
            </a:r>
          </a:p>
          <a:p>
            <a:pPr lvl="1">
              <a:buNone/>
            </a:pPr>
            <a:r>
              <a:rPr lang="en-US" sz="4000" b="1" dirty="0" smtClean="0"/>
              <a:t>-  Unit testing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 - </a:t>
            </a:r>
            <a:r>
              <a:rPr lang="en-US" dirty="0" err="1" smtClean="0"/>
              <a:t>Monisha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Make changes and maintain the data model</a:t>
            </a:r>
          </a:p>
          <a:p>
            <a:pPr lvl="1"/>
            <a:r>
              <a:rPr lang="en-US" dirty="0" smtClean="0"/>
              <a:t>Manually populate data in the tables</a:t>
            </a:r>
          </a:p>
          <a:p>
            <a:pPr lvl="1"/>
            <a:r>
              <a:rPr lang="en-US" dirty="0" smtClean="0"/>
              <a:t>Change the corresponding plug-in depending on the changes in the data model</a:t>
            </a:r>
          </a:p>
          <a:p>
            <a:pPr lvl="1"/>
            <a:r>
              <a:rPr lang="en-US" dirty="0" smtClean="0"/>
              <a:t>Testing of builder team development</a:t>
            </a:r>
          </a:p>
          <a:p>
            <a:pPr lvl="2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  <a:p>
            <a:r>
              <a:rPr lang="en-US" dirty="0"/>
              <a:t>Team Organization</a:t>
            </a:r>
          </a:p>
          <a:p>
            <a:r>
              <a:rPr lang="en-US" dirty="0"/>
              <a:t>Software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69" y="196219"/>
            <a:ext cx="10018713" cy="845049"/>
          </a:xfrm>
        </p:spPr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804193"/>
              </p:ext>
            </p:extLst>
          </p:nvPr>
        </p:nvGraphicFramePr>
        <p:xfrm>
          <a:off x="502276" y="425003"/>
          <a:ext cx="11590986" cy="606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Project—DCR </a:t>
            </a:r>
          </a:p>
          <a:p>
            <a:r>
              <a:rPr lang="en-US" dirty="0" smtClean="0"/>
              <a:t>Data Model – Builder Team</a:t>
            </a:r>
          </a:p>
          <a:p>
            <a:r>
              <a:rPr lang="en-US" dirty="0" smtClean="0"/>
              <a:t>Star Schema Model – Analyzer Team</a:t>
            </a:r>
          </a:p>
          <a:p>
            <a:r>
              <a:rPr lang="en-US" dirty="0" smtClean="0"/>
              <a:t>Project Organization—System Engineering Team</a:t>
            </a:r>
          </a:p>
          <a:p>
            <a:r>
              <a:rPr lang="en-US" dirty="0" smtClean="0"/>
              <a:t>Builder Team</a:t>
            </a:r>
          </a:p>
          <a:p>
            <a:r>
              <a:rPr lang="en-US" dirty="0" smtClean="0"/>
              <a:t>Analyzer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05494"/>
            <a:ext cx="10018713" cy="845049"/>
          </a:xfrm>
        </p:spPr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903766"/>
              </p:ext>
            </p:extLst>
          </p:nvPr>
        </p:nvGraphicFramePr>
        <p:xfrm>
          <a:off x="1484313" y="1530350"/>
          <a:ext cx="10018712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9736"/>
            <a:ext cx="10018713" cy="845049"/>
          </a:xfrm>
        </p:spPr>
        <p:txBody>
          <a:bodyPr/>
          <a:lstStyle/>
          <a:p>
            <a:r>
              <a:rPr lang="en-US" dirty="0" smtClean="0"/>
              <a:t>Software Organization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727641"/>
              </p:ext>
            </p:extLst>
          </p:nvPr>
        </p:nvGraphicFramePr>
        <p:xfrm>
          <a:off x="1484313" y="1530350"/>
          <a:ext cx="10018712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and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Responsibilities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704987"/>
              </p:ext>
            </p:extLst>
          </p:nvPr>
        </p:nvGraphicFramePr>
        <p:xfrm>
          <a:off x="669704" y="1530350"/>
          <a:ext cx="11065143" cy="516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and Responsibilities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506195"/>
              </p:ext>
            </p:extLst>
          </p:nvPr>
        </p:nvGraphicFramePr>
        <p:xfrm>
          <a:off x="528036" y="1530350"/>
          <a:ext cx="11168174" cy="515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Chart Per Person—Accomplishments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59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View of Builder and Analyzer Capabilities—System Engineering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demonstration of builder capabilities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85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Team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Demonstration of Analyzer Capabilities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69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QuestionPeach</a:t>
            </a:r>
            <a:r>
              <a:rPr lang="en-US" dirty="0" smtClean="0"/>
              <a:t> V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7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Use lessons of the course</a:t>
            </a:r>
          </a:p>
          <a:p>
            <a:pPr lvl="2"/>
            <a:r>
              <a:rPr lang="en-US" dirty="0" smtClean="0"/>
              <a:t>Transaction Processing</a:t>
            </a:r>
          </a:p>
          <a:p>
            <a:pPr lvl="2"/>
            <a:r>
              <a:rPr lang="en-US" dirty="0" smtClean="0"/>
              <a:t>Data Warehouse</a:t>
            </a:r>
          </a:p>
          <a:p>
            <a:pPr lvl="1"/>
            <a:r>
              <a:rPr lang="en-US" dirty="0" smtClean="0"/>
              <a:t>Provide a work-like experience</a:t>
            </a:r>
          </a:p>
          <a:p>
            <a:pPr lvl="2"/>
            <a:r>
              <a:rPr lang="en-US" dirty="0" smtClean="0"/>
              <a:t>20 people on one project, not just 3 or 4</a:t>
            </a:r>
          </a:p>
          <a:p>
            <a:pPr lvl="2"/>
            <a:r>
              <a:rPr lang="en-US" dirty="0" smtClean="0"/>
              <a:t>Evolving requirements</a:t>
            </a:r>
          </a:p>
          <a:p>
            <a:pPr lvl="1"/>
            <a:r>
              <a:rPr lang="en-US" dirty="0" smtClean="0"/>
              <a:t>A demanding customer</a:t>
            </a:r>
          </a:p>
          <a:p>
            <a:pPr lvl="2"/>
            <a:r>
              <a:rPr lang="en-US" dirty="0" smtClean="0"/>
              <a:t>High quality UI requirements</a:t>
            </a:r>
          </a:p>
          <a:p>
            <a:pPr lvl="2"/>
            <a:r>
              <a:rPr lang="en-US" dirty="0" smtClean="0"/>
              <a:t>Continual testing and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Thanks!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1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of communication to all participants</a:t>
            </a:r>
          </a:p>
          <a:p>
            <a:pPr lvl="1"/>
            <a:r>
              <a:rPr lang="en-US" dirty="0" smtClean="0"/>
              <a:t>Class email list goes to all project participants</a:t>
            </a:r>
          </a:p>
          <a:p>
            <a:pPr lvl="1"/>
            <a:r>
              <a:rPr lang="en-US" dirty="0" smtClean="0"/>
              <a:t>Used for project communications</a:t>
            </a:r>
          </a:p>
          <a:p>
            <a:r>
              <a:rPr lang="en-US" dirty="0" smtClean="0"/>
              <a:t>Activities that are normally serialized can be done in parallel</a:t>
            </a:r>
          </a:p>
          <a:p>
            <a:pPr lvl="1"/>
            <a:r>
              <a:rPr lang="en-US" dirty="0" smtClean="0"/>
              <a:t>Data modelling</a:t>
            </a:r>
          </a:p>
          <a:p>
            <a:pPr lvl="1"/>
            <a:r>
              <a:rPr lang="en-US" dirty="0" smtClean="0"/>
              <a:t>Use case development</a:t>
            </a:r>
          </a:p>
          <a:p>
            <a:r>
              <a:rPr lang="en-US" dirty="0" smtClean="0"/>
              <a:t>No time to build infrastructure</a:t>
            </a:r>
          </a:p>
          <a:p>
            <a:pPr lvl="1"/>
            <a:r>
              <a:rPr lang="en-US" dirty="0" smtClean="0"/>
              <a:t>WordPress provides </a:t>
            </a:r>
            <a:r>
              <a:rPr lang="en-US" dirty="0" err="1" smtClean="0"/>
              <a:t>userids</a:t>
            </a:r>
            <a:r>
              <a:rPr lang="en-US" dirty="0" smtClean="0"/>
              <a:t>, Web infrastructure</a:t>
            </a:r>
          </a:p>
          <a:p>
            <a:pPr lvl="1"/>
            <a:r>
              <a:rPr lang="en-US" dirty="0" smtClean="0"/>
              <a:t>Lots of public documentation, plugins help WordPress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73" y="0"/>
            <a:ext cx="10018713" cy="845049"/>
          </a:xfrm>
        </p:spPr>
        <p:txBody>
          <a:bodyPr/>
          <a:lstStyle/>
          <a:p>
            <a:r>
              <a:rPr lang="en-US" dirty="0" smtClean="0"/>
              <a:t>Data Model – Chen’s Model</a:t>
            </a:r>
            <a:endParaRPr lang="en-US" dirty="0"/>
          </a:p>
        </p:txBody>
      </p:sp>
      <p:pic>
        <p:nvPicPr>
          <p:cNvPr id="5" name="Content Placeholder 4" descr="PresentationChe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" y="757646"/>
            <a:ext cx="11586755" cy="61003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and Roberts’s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Normalization:</a:t>
            </a:r>
          </a:p>
          <a:p>
            <a:pPr lvl="1"/>
            <a:r>
              <a:rPr lang="en-US" dirty="0" smtClean="0"/>
              <a:t>1NF is followed – All attributes of the entity are atomic</a:t>
            </a:r>
          </a:p>
          <a:p>
            <a:pPr lvl="1"/>
            <a:r>
              <a:rPr lang="en-US" dirty="0" smtClean="0"/>
              <a:t>2NF is followed – All the attributes are about the entity</a:t>
            </a:r>
          </a:p>
          <a:p>
            <a:pPr lvl="1"/>
            <a:r>
              <a:rPr lang="en-US" dirty="0" smtClean="0"/>
              <a:t>3NF is followed – There are no transitive dependencies</a:t>
            </a:r>
          </a:p>
          <a:p>
            <a:pPr lvl="1"/>
            <a:r>
              <a:rPr lang="en-US" dirty="0" smtClean="0"/>
              <a:t>4NF is followed – There are no multi-valued dependency</a:t>
            </a:r>
          </a:p>
          <a:p>
            <a:pPr lvl="1"/>
            <a:r>
              <a:rPr lang="en-US" dirty="0" smtClean="0"/>
              <a:t>BCNF is followed – There are no overlapping candidate keys</a:t>
            </a:r>
          </a:p>
          <a:p>
            <a:r>
              <a:rPr lang="en-US" dirty="0" smtClean="0"/>
              <a:t>Roberts’s Rules:</a:t>
            </a:r>
          </a:p>
          <a:p>
            <a:pPr lvl="1"/>
            <a:r>
              <a:rPr lang="en-US" dirty="0" smtClean="0"/>
              <a:t>RR1 is followed – All attributes are about the entity</a:t>
            </a:r>
          </a:p>
          <a:p>
            <a:pPr lvl="1"/>
            <a:r>
              <a:rPr lang="en-US" dirty="0" smtClean="0"/>
              <a:t>RR2 is followed – No repeated facts</a:t>
            </a:r>
          </a:p>
          <a:p>
            <a:pPr lvl="1"/>
            <a:r>
              <a:rPr lang="en-US" dirty="0" smtClean="0"/>
              <a:t>RR3 is followed – Each </a:t>
            </a:r>
            <a:r>
              <a:rPr lang="en-US" dirty="0" err="1" smtClean="0"/>
              <a:t>tuple</a:t>
            </a:r>
            <a:r>
              <a:rPr lang="en-US" dirty="0" smtClean="0"/>
              <a:t> is present only once</a:t>
            </a:r>
          </a:p>
          <a:p>
            <a:pPr lvl="1"/>
            <a:r>
              <a:rPr lang="en-US" dirty="0" smtClean="0"/>
              <a:t>RR4 is followed – No attributes have cardinality greater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45049"/>
          </a:xfrm>
        </p:spPr>
        <p:txBody>
          <a:bodyPr/>
          <a:lstStyle/>
          <a:p>
            <a:r>
              <a:rPr lang="en-US" dirty="0" smtClean="0"/>
              <a:t>Data Model – Crow’s Foot</a:t>
            </a:r>
            <a:endParaRPr lang="en-US" dirty="0"/>
          </a:p>
        </p:txBody>
      </p:sp>
      <p:pic>
        <p:nvPicPr>
          <p:cNvPr id="5" name="Content Placeholder 4" descr="PresentationCrow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" y="640080"/>
            <a:ext cx="11691257" cy="62179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361" y="1751185"/>
            <a:ext cx="9982696" cy="49911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teams and roles of </a:t>
            </a:r>
            <a:r>
              <a:rPr lang="en-US" dirty="0" smtClean="0"/>
              <a:t>each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System Engineering Team</a:t>
            </a:r>
            <a:r>
              <a:rPr lang="en-US" dirty="0" smtClean="0"/>
              <a:t>: Direct the project technical efforts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</a:t>
            </a:r>
            <a:r>
              <a:rPr lang="en-US" dirty="0" smtClean="0"/>
              <a:t>Test and Confirm the </a:t>
            </a:r>
            <a:r>
              <a:rPr lang="en-US" dirty="0"/>
              <a:t>designed </a:t>
            </a:r>
            <a:r>
              <a:rPr lang="en-US" dirty="0" smtClean="0"/>
              <a:t>project to meet  									   customer requirements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Builder Team</a:t>
            </a:r>
            <a:r>
              <a:rPr lang="en-US" dirty="0" smtClean="0"/>
              <a:t>: A plugin </a:t>
            </a:r>
            <a:r>
              <a:rPr lang="en-US" dirty="0" smtClean="0"/>
              <a:t>for users to </a:t>
            </a:r>
            <a:r>
              <a:rPr lang="en-US" altLang="zh-CN" dirty="0" smtClean="0"/>
              <a:t>create</a:t>
            </a:r>
            <a:r>
              <a:rPr lang="en-US" altLang="zh-CN" dirty="0"/>
              <a:t>, publish and distribute online </a:t>
            </a:r>
            <a:r>
              <a:rPr lang="en-US" altLang="zh-CN" dirty="0" smtClean="0"/>
              <a:t> 							surveys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Analyzer Team</a:t>
            </a:r>
            <a:r>
              <a:rPr lang="en-US" dirty="0" smtClean="0"/>
              <a:t>: A plugin for users to </a:t>
            </a:r>
            <a:r>
              <a:rPr lang="en-US" altLang="zh-CN" dirty="0"/>
              <a:t>analyze the </a:t>
            </a:r>
            <a:r>
              <a:rPr lang="en-US" altLang="zh-CN" dirty="0" smtClean="0"/>
              <a:t>results of each survey</a:t>
            </a:r>
            <a:endParaRPr lang="en-US" dirty="0" smtClean="0"/>
          </a:p>
          <a:p>
            <a:r>
              <a:rPr lang="en-US" dirty="0" smtClean="0"/>
              <a:t>Independent testers and roles of </a:t>
            </a:r>
            <a:r>
              <a:rPr lang="en-US" dirty="0" smtClean="0"/>
              <a:t>each</a:t>
            </a:r>
          </a:p>
          <a:p>
            <a:pPr lvl="0"/>
            <a:r>
              <a:rPr lang="en-US" dirty="0" err="1" smtClean="0"/>
              <a:t>Monisha&amp;</a:t>
            </a:r>
            <a:r>
              <a:rPr lang="en-US" altLang="zh-CN" dirty="0" err="1" smtClean="0"/>
              <a:t>Iswarya</a:t>
            </a:r>
            <a:endParaRPr lang="en-US" dirty="0" smtClean="0"/>
          </a:p>
          <a:p>
            <a:pPr lvl="1"/>
            <a:r>
              <a:rPr lang="en-US" altLang="zh-CN" dirty="0"/>
              <a:t>Testing of </a:t>
            </a:r>
            <a:r>
              <a:rPr lang="en-US" altLang="zh-CN" dirty="0" smtClean="0"/>
              <a:t>builder and analyzer plugin </a:t>
            </a:r>
            <a:r>
              <a:rPr lang="en-US" altLang="zh-CN" dirty="0"/>
              <a:t>development</a:t>
            </a:r>
          </a:p>
          <a:p>
            <a:pPr lvl="2"/>
            <a:r>
              <a:rPr lang="en-US" altLang="zh-CN" dirty="0"/>
              <a:t>Unit testing</a:t>
            </a:r>
          </a:p>
          <a:p>
            <a:pPr lvl="2"/>
            <a:r>
              <a:rPr lang="en-US" altLang="zh-CN" dirty="0"/>
              <a:t>Integration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</a:p>
          <a:p>
            <a:r>
              <a:rPr lang="en-US" dirty="0" smtClean="0"/>
              <a:t>Team Organization</a:t>
            </a:r>
          </a:p>
          <a:p>
            <a:r>
              <a:rPr lang="en-US" dirty="0" smtClean="0"/>
              <a:t>Software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750</TotalTime>
  <Words>966</Words>
  <Application>Microsoft Office PowerPoint</Application>
  <PresentationFormat>自定义</PresentationFormat>
  <Paragraphs>286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Parallax</vt:lpstr>
      <vt:lpstr>QuestionPeach A New World of Surveys</vt:lpstr>
      <vt:lpstr>Agenda</vt:lpstr>
      <vt:lpstr>Project Introduction</vt:lpstr>
      <vt:lpstr>Classroom Software Engineering</vt:lpstr>
      <vt:lpstr>Data Model – Chen’s Model</vt:lpstr>
      <vt:lpstr>Normalization and Roberts’s Rules</vt:lpstr>
      <vt:lpstr>Data Model – Crow’s Foot</vt:lpstr>
      <vt:lpstr>Project Organization</vt:lpstr>
      <vt:lpstr>Builder Team</vt:lpstr>
      <vt:lpstr>Responsibilities</vt:lpstr>
      <vt:lpstr>Tasks Organization</vt:lpstr>
      <vt:lpstr>Software Organization</vt:lpstr>
      <vt:lpstr>Builder Team</vt:lpstr>
      <vt:lpstr>Builder Team – Mustafa Dasorwala</vt:lpstr>
      <vt:lpstr>One Chart Per Person—Accomplishments </vt:lpstr>
      <vt:lpstr>Builder Team – Sachin Telalwar</vt:lpstr>
      <vt:lpstr>Builder Team - Monisha</vt:lpstr>
      <vt:lpstr>Analyzer Team</vt:lpstr>
      <vt:lpstr>Responsibilities</vt:lpstr>
      <vt:lpstr>Team Organization</vt:lpstr>
      <vt:lpstr>Software Organization</vt:lpstr>
      <vt:lpstr>Analyzer Team</vt:lpstr>
      <vt:lpstr>Individuals and Responsibilities</vt:lpstr>
      <vt:lpstr>Individuals and Responsibilities</vt:lpstr>
      <vt:lpstr>One Chart Per Person—Accomplishments </vt:lpstr>
      <vt:lpstr>Introductory Demonstration</vt:lpstr>
      <vt:lpstr>Builder Team Demonstration</vt:lpstr>
      <vt:lpstr>Analyzer Team Demonstration</vt:lpstr>
      <vt:lpstr>QuestionPeach V 2.0</vt:lpstr>
      <vt:lpstr>Thanks!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QuestionPeach A New World of Surveys</dc:title>
  <dc:creator>Dave Roberts</dc:creator>
  <cp:lastModifiedBy>Tianqu Liu</cp:lastModifiedBy>
  <cp:revision>55</cp:revision>
  <dcterms:created xsi:type="dcterms:W3CDTF">2014-05-03T03:08:18Z</dcterms:created>
  <dcterms:modified xsi:type="dcterms:W3CDTF">2014-05-06T14:19:15Z</dcterms:modified>
</cp:coreProperties>
</file>