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1" r:id="rId4"/>
    <p:sldId id="272" r:id="rId5"/>
    <p:sldId id="341" r:id="rId6"/>
    <p:sldId id="334" r:id="rId7"/>
    <p:sldId id="342" r:id="rId8"/>
    <p:sldId id="345" r:id="rId9"/>
    <p:sldId id="346" r:id="rId10"/>
    <p:sldId id="302" r:id="rId11"/>
    <p:sldId id="337" r:id="rId12"/>
    <p:sldId id="338" r:id="rId13"/>
    <p:sldId id="340" r:id="rId14"/>
    <p:sldId id="326" r:id="rId15"/>
    <p:sldId id="327" r:id="rId16"/>
    <p:sldId id="328" r:id="rId17"/>
    <p:sldId id="329" r:id="rId18"/>
    <p:sldId id="258" r:id="rId19"/>
    <p:sldId id="281" r:id="rId20"/>
    <p:sldId id="282" r:id="rId21"/>
    <p:sldId id="344" r:id="rId22"/>
    <p:sldId id="313" r:id="rId23"/>
    <p:sldId id="290" r:id="rId24"/>
    <p:sldId id="314" r:id="rId25"/>
    <p:sldId id="343" r:id="rId26"/>
    <p:sldId id="284" r:id="rId27"/>
    <p:sldId id="347" r:id="rId28"/>
    <p:sldId id="336" r:id="rId29"/>
    <p:sldId id="299" r:id="rId30"/>
    <p:sldId id="292" r:id="rId31"/>
    <p:sldId id="308" r:id="rId32"/>
    <p:sldId id="349" r:id="rId33"/>
    <p:sldId id="300" r:id="rId34"/>
    <p:sldId id="330" r:id="rId35"/>
    <p:sldId id="263" r:id="rId36"/>
    <p:sldId id="312" r:id="rId37"/>
    <p:sldId id="303" r:id="rId38"/>
    <p:sldId id="283" r:id="rId39"/>
    <p:sldId id="264" r:id="rId40"/>
    <p:sldId id="348" r:id="rId41"/>
    <p:sldId id="277" r:id="rId42"/>
    <p:sldId id="275" r:id="rId43"/>
    <p:sldId id="276" r:id="rId44"/>
    <p:sldId id="315" r:id="rId45"/>
    <p:sldId id="316" r:id="rId46"/>
    <p:sldId id="317" r:id="rId47"/>
    <p:sldId id="318" r:id="rId48"/>
    <p:sldId id="321" r:id="rId49"/>
    <p:sldId id="320" r:id="rId50"/>
    <p:sldId id="322" r:id="rId51"/>
    <p:sldId id="323" r:id="rId52"/>
    <p:sldId id="324" r:id="rId53"/>
    <p:sldId id="325" r:id="rId54"/>
    <p:sldId id="280" r:id="rId55"/>
    <p:sldId id="27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00" autoAdjust="0"/>
    <p:restoredTop sz="96712" autoAdjust="0"/>
  </p:normalViewPr>
  <p:slideViewPr>
    <p:cSldViewPr snapToGrid="0">
      <p:cViewPr varScale="1">
        <p:scale>
          <a:sx n="92" d="100"/>
          <a:sy n="92" d="100"/>
        </p:scale>
        <p:origin x="-104" y="-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1C549-6F4E-4F7D-87CE-9FCB7A36A33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FCC25-998F-41C1-B60E-D3E2953F5F43}">
      <dgm:prSet phldrT="[Text]"/>
      <dgm:spPr/>
      <dgm:t>
        <a:bodyPr/>
        <a:lstStyle/>
        <a:p>
          <a:r>
            <a:rPr lang="en-US" dirty="0" smtClean="0"/>
            <a:t>Feb 19 – Mar 25</a:t>
          </a:r>
          <a:endParaRPr lang="en-US" dirty="0"/>
        </a:p>
      </dgm:t>
    </dgm:pt>
    <dgm:pt modelId="{0ED3E007-B737-44B8-B610-7AA739B49452}" type="parTrans" cxnId="{9D05C2A2-6869-408D-B08D-476ABC282DB0}">
      <dgm:prSet/>
      <dgm:spPr/>
      <dgm:t>
        <a:bodyPr/>
        <a:lstStyle/>
        <a:p>
          <a:endParaRPr lang="en-US"/>
        </a:p>
      </dgm:t>
    </dgm:pt>
    <dgm:pt modelId="{9D7C6185-2294-4B7D-9A2D-6FD2C14E8891}" type="sibTrans" cxnId="{9D05C2A2-6869-408D-B08D-476ABC282DB0}">
      <dgm:prSet/>
      <dgm:spPr/>
      <dgm:t>
        <a:bodyPr/>
        <a:lstStyle/>
        <a:p>
          <a:endParaRPr lang="en-US"/>
        </a:p>
      </dgm:t>
    </dgm:pt>
    <dgm:pt modelId="{60748CE7-C7F6-4B72-81D4-6C8F9A8122BF}">
      <dgm:prSet phldrT="[Text]" custT="1"/>
      <dgm:spPr/>
      <dgm:t>
        <a:bodyPr/>
        <a:lstStyle/>
        <a:p>
          <a:r>
            <a:rPr lang="en-US" sz="1600" i="0" dirty="0" smtClean="0"/>
            <a:t>Form the team</a:t>
          </a:r>
          <a:endParaRPr lang="en-US" sz="1600" dirty="0"/>
        </a:p>
      </dgm:t>
    </dgm:pt>
    <dgm:pt modelId="{C4C1ED7B-19AA-44FD-9672-7AE2EA660452}" type="parTrans" cxnId="{B53BD541-768C-4142-87EE-A06069313954}">
      <dgm:prSet/>
      <dgm:spPr/>
      <dgm:t>
        <a:bodyPr/>
        <a:lstStyle/>
        <a:p>
          <a:endParaRPr lang="en-US"/>
        </a:p>
      </dgm:t>
    </dgm:pt>
    <dgm:pt modelId="{1A127828-91BA-47A1-BB0B-45B4E4DB5A9E}" type="sibTrans" cxnId="{B53BD541-768C-4142-87EE-A06069313954}">
      <dgm:prSet/>
      <dgm:spPr/>
      <dgm:t>
        <a:bodyPr/>
        <a:lstStyle/>
        <a:p>
          <a:endParaRPr lang="en-US"/>
        </a:p>
      </dgm:t>
    </dgm:pt>
    <dgm:pt modelId="{B8260354-AF8D-428E-B6FF-EADA02A6A0A1}">
      <dgm:prSet phldrT="[Text]"/>
      <dgm:spPr/>
      <dgm:t>
        <a:bodyPr/>
        <a:lstStyle/>
        <a:p>
          <a:r>
            <a:rPr lang="en-US" dirty="0" smtClean="0"/>
            <a:t>March 26 – April 12</a:t>
          </a:r>
          <a:endParaRPr lang="en-US" dirty="0"/>
        </a:p>
      </dgm:t>
    </dgm:pt>
    <dgm:pt modelId="{7A358DE0-5954-4CC4-B81F-772A502609A6}" type="parTrans" cxnId="{053283A3-8118-44D4-880D-35F1A7C3233C}">
      <dgm:prSet/>
      <dgm:spPr/>
      <dgm:t>
        <a:bodyPr/>
        <a:lstStyle/>
        <a:p>
          <a:endParaRPr lang="en-US"/>
        </a:p>
      </dgm:t>
    </dgm:pt>
    <dgm:pt modelId="{4FB721EB-4865-43BB-B56C-D3FD75C598AE}" type="sibTrans" cxnId="{053283A3-8118-44D4-880D-35F1A7C3233C}">
      <dgm:prSet/>
      <dgm:spPr/>
      <dgm:t>
        <a:bodyPr/>
        <a:lstStyle/>
        <a:p>
          <a:endParaRPr lang="en-US"/>
        </a:p>
      </dgm:t>
    </dgm:pt>
    <dgm:pt modelId="{9D4FE37B-1975-414B-A6B4-AAA63AE70CE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Divide the responsibility</a:t>
          </a:r>
          <a:endParaRPr lang="en-US" sz="1200" dirty="0"/>
        </a:p>
      </dgm:t>
    </dgm:pt>
    <dgm:pt modelId="{C75B41D5-9872-468B-8771-DAA98739D0C2}" type="parTrans" cxnId="{22CEECAB-A1AA-4247-BF9F-8A7876C3BCE8}">
      <dgm:prSet/>
      <dgm:spPr/>
      <dgm:t>
        <a:bodyPr/>
        <a:lstStyle/>
        <a:p>
          <a:endParaRPr lang="en-US"/>
        </a:p>
      </dgm:t>
    </dgm:pt>
    <dgm:pt modelId="{4AA89C9F-4E09-478A-AE49-93A0A6507D4D}" type="sibTrans" cxnId="{22CEECAB-A1AA-4247-BF9F-8A7876C3BCE8}">
      <dgm:prSet/>
      <dgm:spPr/>
      <dgm:t>
        <a:bodyPr/>
        <a:lstStyle/>
        <a:p>
          <a:endParaRPr lang="en-US"/>
        </a:p>
      </dgm:t>
    </dgm:pt>
    <dgm:pt modelId="{53AE9931-7F91-455E-BAAC-1C63518F4EC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Ashley-Builder</a:t>
          </a:r>
          <a:endParaRPr lang="en-US" sz="1200" dirty="0"/>
        </a:p>
      </dgm:t>
    </dgm:pt>
    <dgm:pt modelId="{63E85644-3650-44EE-A8B8-22DCFF1736DA}" type="parTrans" cxnId="{B938A0CE-AA38-41D2-B84A-E578830FFCF5}">
      <dgm:prSet/>
      <dgm:spPr/>
      <dgm:t>
        <a:bodyPr/>
        <a:lstStyle/>
        <a:p>
          <a:endParaRPr lang="en-US"/>
        </a:p>
      </dgm:t>
    </dgm:pt>
    <dgm:pt modelId="{B1519BC1-CE3B-4E6B-8C4A-98A3BE6ADAA5}" type="sibTrans" cxnId="{B938A0CE-AA38-41D2-B84A-E578830FFCF5}">
      <dgm:prSet/>
      <dgm:spPr/>
      <dgm:t>
        <a:bodyPr/>
        <a:lstStyle/>
        <a:p>
          <a:endParaRPr lang="en-US"/>
        </a:p>
      </dgm:t>
    </dgm:pt>
    <dgm:pt modelId="{9C04CD8D-E795-41E2-995E-9D231FE06B64}">
      <dgm:prSet phldrT="[Text]"/>
      <dgm:spPr/>
      <dgm:t>
        <a:bodyPr/>
        <a:lstStyle/>
        <a:p>
          <a:r>
            <a:rPr lang="en-US" dirty="0" smtClean="0"/>
            <a:t>March 26 – April 12</a:t>
          </a:r>
          <a:endParaRPr lang="en-US" dirty="0"/>
        </a:p>
      </dgm:t>
    </dgm:pt>
    <dgm:pt modelId="{D8B92CAE-E67C-43D7-B81D-979ED34AB843}" type="parTrans" cxnId="{E68B3CB5-71F2-44EB-942E-29D9D2A5AEBB}">
      <dgm:prSet/>
      <dgm:spPr/>
      <dgm:t>
        <a:bodyPr/>
        <a:lstStyle/>
        <a:p>
          <a:endParaRPr lang="en-US"/>
        </a:p>
      </dgm:t>
    </dgm:pt>
    <dgm:pt modelId="{08E2845E-FEAB-4EF1-B702-43EF504C0369}" type="sibTrans" cxnId="{E68B3CB5-71F2-44EB-942E-29D9D2A5AEBB}">
      <dgm:prSet/>
      <dgm:spPr/>
      <dgm:t>
        <a:bodyPr/>
        <a:lstStyle/>
        <a:p>
          <a:endParaRPr lang="en-US"/>
        </a:p>
      </dgm:t>
    </dgm:pt>
    <dgm:pt modelId="{7DA1E765-8C37-45A3-AEF2-EA84E63F1EC8}">
      <dgm:prSet phldrT="[Text]" custT="1"/>
      <dgm:spPr/>
      <dgm:t>
        <a:bodyPr/>
        <a:lstStyle/>
        <a:p>
          <a:r>
            <a:rPr lang="en-US" sz="1400" dirty="0" smtClean="0"/>
            <a:t>Weekly Meeting with professor to report the progress of the plugin development</a:t>
          </a:r>
          <a:endParaRPr lang="en-US" sz="1400" dirty="0"/>
        </a:p>
      </dgm:t>
    </dgm:pt>
    <dgm:pt modelId="{BF20A2FE-FA26-4183-BDBB-8FF95CE31F7A}" type="parTrans" cxnId="{E6DB9EAE-A49B-4509-9DF2-09AD32463918}">
      <dgm:prSet/>
      <dgm:spPr/>
      <dgm:t>
        <a:bodyPr/>
        <a:lstStyle/>
        <a:p>
          <a:endParaRPr lang="en-US"/>
        </a:p>
      </dgm:t>
    </dgm:pt>
    <dgm:pt modelId="{4945710A-CE9A-4D08-A9BD-19638FAB0B0C}" type="sibTrans" cxnId="{E6DB9EAE-A49B-4509-9DF2-09AD32463918}">
      <dgm:prSet/>
      <dgm:spPr/>
      <dgm:t>
        <a:bodyPr/>
        <a:lstStyle/>
        <a:p>
          <a:endParaRPr lang="en-US"/>
        </a:p>
      </dgm:t>
    </dgm:pt>
    <dgm:pt modelId="{0E78FFF1-5D8C-4EB8-862C-B2B54F34A3C7}">
      <dgm:prSet phldrT="[Text]" custT="1"/>
      <dgm:spPr/>
      <dgm:t>
        <a:bodyPr/>
        <a:lstStyle/>
        <a:p>
          <a:r>
            <a:rPr lang="en-US" sz="1600" dirty="0" smtClean="0"/>
            <a:t>Do the research for the WordPress and Plugin</a:t>
          </a:r>
          <a:endParaRPr lang="en-US" sz="1600" dirty="0"/>
        </a:p>
      </dgm:t>
    </dgm:pt>
    <dgm:pt modelId="{E57B0B9C-01E9-4ED4-8748-E414CA4BC6BF}" type="parTrans" cxnId="{FA7D3752-3912-40F1-9FFA-C62E3487D1EB}">
      <dgm:prSet/>
      <dgm:spPr/>
      <dgm:t>
        <a:bodyPr/>
        <a:lstStyle/>
        <a:p>
          <a:endParaRPr lang="en-US"/>
        </a:p>
      </dgm:t>
    </dgm:pt>
    <dgm:pt modelId="{A010172A-A7D9-4189-AABF-862956444F87}" type="sibTrans" cxnId="{FA7D3752-3912-40F1-9FFA-C62E3487D1EB}">
      <dgm:prSet/>
      <dgm:spPr/>
      <dgm:t>
        <a:bodyPr/>
        <a:lstStyle/>
        <a:p>
          <a:endParaRPr lang="en-US"/>
        </a:p>
      </dgm:t>
    </dgm:pt>
    <dgm:pt modelId="{C97811C0-1DD0-481A-9E4A-09481A38A231}">
      <dgm:prSet/>
      <dgm:spPr/>
      <dgm:t>
        <a:bodyPr/>
        <a:lstStyle/>
        <a:p>
          <a:r>
            <a:rPr lang="en-US" dirty="0" smtClean="0"/>
            <a:t>April 12 – April 19</a:t>
          </a:r>
          <a:endParaRPr lang="en-US" dirty="0"/>
        </a:p>
      </dgm:t>
    </dgm:pt>
    <dgm:pt modelId="{BC6E26E9-6094-4BA0-BDBD-839B7324C22F}" type="parTrans" cxnId="{E2E56BC2-08A7-4FCA-968C-7B62E8A8BE79}">
      <dgm:prSet/>
      <dgm:spPr/>
      <dgm:t>
        <a:bodyPr/>
        <a:lstStyle/>
        <a:p>
          <a:endParaRPr lang="en-US"/>
        </a:p>
      </dgm:t>
    </dgm:pt>
    <dgm:pt modelId="{79397C26-A3B4-40F2-9646-938F27BFDC75}" type="sibTrans" cxnId="{E2E56BC2-08A7-4FCA-968C-7B62E8A8BE79}">
      <dgm:prSet/>
      <dgm:spPr/>
      <dgm:t>
        <a:bodyPr/>
        <a:lstStyle/>
        <a:p>
          <a:endParaRPr lang="en-US"/>
        </a:p>
      </dgm:t>
    </dgm:pt>
    <dgm:pt modelId="{B32A50F0-3E63-4B59-BA82-50F58167ED85}">
      <dgm:prSet custT="1"/>
      <dgm:spPr/>
      <dgm:t>
        <a:bodyPr/>
        <a:lstStyle/>
        <a:p>
          <a:r>
            <a:rPr lang="en-US" sz="1400" dirty="0" smtClean="0"/>
            <a:t>Create the role and capability of the plugin</a:t>
          </a:r>
          <a:endParaRPr lang="en-US" sz="1400" dirty="0"/>
        </a:p>
      </dgm:t>
    </dgm:pt>
    <dgm:pt modelId="{7D1C2ED8-0620-4839-9584-AEA6864C0081}" type="parTrans" cxnId="{95CFBF8A-2A09-45A2-BF89-70F4D4728DB5}">
      <dgm:prSet/>
      <dgm:spPr/>
      <dgm:t>
        <a:bodyPr/>
        <a:lstStyle/>
        <a:p>
          <a:endParaRPr lang="en-US"/>
        </a:p>
      </dgm:t>
    </dgm:pt>
    <dgm:pt modelId="{763B01DF-D628-4358-969C-FD87D92AF264}" type="sibTrans" cxnId="{95CFBF8A-2A09-45A2-BF89-70F4D4728DB5}">
      <dgm:prSet/>
      <dgm:spPr/>
      <dgm:t>
        <a:bodyPr/>
        <a:lstStyle/>
        <a:p>
          <a:endParaRPr lang="en-US"/>
        </a:p>
      </dgm:t>
    </dgm:pt>
    <dgm:pt modelId="{1AB6263D-62FA-47C3-95F1-5DA912BB88C8}">
      <dgm:prSet/>
      <dgm:spPr/>
      <dgm:t>
        <a:bodyPr/>
        <a:lstStyle/>
        <a:p>
          <a:r>
            <a:rPr lang="en-US" dirty="0" smtClean="0"/>
            <a:t>April 19– April 29</a:t>
          </a:r>
          <a:endParaRPr lang="en-US" dirty="0"/>
        </a:p>
      </dgm:t>
    </dgm:pt>
    <dgm:pt modelId="{20176B1F-5D81-4680-9D3D-664CE5F3CB3C}" type="parTrans" cxnId="{87FA83FF-5E5B-4FE0-A348-778BF3E2D26A}">
      <dgm:prSet/>
      <dgm:spPr/>
      <dgm:t>
        <a:bodyPr/>
        <a:lstStyle/>
        <a:p>
          <a:endParaRPr lang="en-US"/>
        </a:p>
      </dgm:t>
    </dgm:pt>
    <dgm:pt modelId="{E06C95F3-C8F4-45E7-BAF5-4EDE4F90B76E}" type="sibTrans" cxnId="{87FA83FF-5E5B-4FE0-A348-778BF3E2D26A}">
      <dgm:prSet/>
      <dgm:spPr/>
      <dgm:t>
        <a:bodyPr/>
        <a:lstStyle/>
        <a:p>
          <a:endParaRPr lang="en-US"/>
        </a:p>
      </dgm:t>
    </dgm:pt>
    <dgm:pt modelId="{7A17B2AD-DFBE-47A9-A446-D405385D7F3B}">
      <dgm:prSet custT="1"/>
      <dgm:spPr/>
      <dgm:t>
        <a:bodyPr/>
        <a:lstStyle/>
        <a:p>
          <a:r>
            <a:rPr lang="en-US" sz="1200" dirty="0" smtClean="0"/>
            <a:t>Improve the role and capability</a:t>
          </a:r>
          <a:endParaRPr lang="en-US" sz="1200" dirty="0"/>
        </a:p>
      </dgm:t>
    </dgm:pt>
    <dgm:pt modelId="{C46D0C07-BE5A-488B-B031-9E9FB86C47FF}" type="parTrans" cxnId="{2FB168E4-8796-4829-832F-5F587F1066AD}">
      <dgm:prSet/>
      <dgm:spPr/>
      <dgm:t>
        <a:bodyPr/>
        <a:lstStyle/>
        <a:p>
          <a:endParaRPr lang="en-US"/>
        </a:p>
      </dgm:t>
    </dgm:pt>
    <dgm:pt modelId="{1C6FA7CD-0F86-4202-AC24-B6F9A5E198A1}" type="sibTrans" cxnId="{2FB168E4-8796-4829-832F-5F587F1066AD}">
      <dgm:prSet/>
      <dgm:spPr/>
      <dgm:t>
        <a:bodyPr/>
        <a:lstStyle/>
        <a:p>
          <a:endParaRPr lang="en-US"/>
        </a:p>
      </dgm:t>
    </dgm:pt>
    <dgm:pt modelId="{00EE54C9-8EF8-4543-82A7-41F70241B22B}">
      <dgm:prSet custT="1"/>
      <dgm:spPr/>
      <dgm:t>
        <a:bodyPr/>
        <a:lstStyle/>
        <a:p>
          <a:r>
            <a:rPr lang="en-US" sz="1200" dirty="0" smtClean="0"/>
            <a:t>Create </a:t>
          </a:r>
          <a:r>
            <a:rPr lang="en-US" sz="1200" dirty="0" err="1" smtClean="0"/>
            <a:t>OwnerId</a:t>
          </a:r>
          <a:r>
            <a:rPr lang="en-US" sz="1200" dirty="0" smtClean="0"/>
            <a:t> and </a:t>
          </a:r>
          <a:r>
            <a:rPr lang="en-US" sz="1200" dirty="0" err="1" smtClean="0"/>
            <a:t>EditorId</a:t>
          </a:r>
          <a:r>
            <a:rPr lang="en-US" sz="1200" dirty="0" smtClean="0"/>
            <a:t> and save their relations to support the role filter implementation</a:t>
          </a:r>
          <a:endParaRPr lang="en-US" sz="1200" dirty="0"/>
        </a:p>
      </dgm:t>
    </dgm:pt>
    <dgm:pt modelId="{7D8F530F-8CE5-4371-A64C-EF62A640D887}" type="parTrans" cxnId="{032538D1-29FE-4900-9736-F88ECA402641}">
      <dgm:prSet/>
      <dgm:spPr/>
      <dgm:t>
        <a:bodyPr/>
        <a:lstStyle/>
        <a:p>
          <a:endParaRPr lang="en-US"/>
        </a:p>
      </dgm:t>
    </dgm:pt>
    <dgm:pt modelId="{68197A9E-6C0A-4B3A-B5F3-13B20C905FB8}" type="sibTrans" cxnId="{032538D1-29FE-4900-9736-F88ECA402641}">
      <dgm:prSet/>
      <dgm:spPr/>
      <dgm:t>
        <a:bodyPr/>
        <a:lstStyle/>
        <a:p>
          <a:endParaRPr lang="en-US"/>
        </a:p>
      </dgm:t>
    </dgm:pt>
    <dgm:pt modelId="{D332DB11-4409-4A58-962A-6E907AF390DF}">
      <dgm:prSet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91E19C6F-FC9C-402B-9737-242BC7E2B123}" type="parTrans" cxnId="{B23C924F-138C-4F1B-800B-922CD35E0BA4}">
      <dgm:prSet/>
      <dgm:spPr/>
      <dgm:t>
        <a:bodyPr/>
        <a:lstStyle/>
        <a:p>
          <a:endParaRPr lang="en-US"/>
        </a:p>
      </dgm:t>
    </dgm:pt>
    <dgm:pt modelId="{1D7C77E2-E682-41C0-8C20-5FE88FE3B4D0}" type="sibTrans" cxnId="{B23C924F-138C-4F1B-800B-922CD35E0BA4}">
      <dgm:prSet/>
      <dgm:spPr/>
      <dgm:t>
        <a:bodyPr/>
        <a:lstStyle/>
        <a:p>
          <a:endParaRPr lang="en-US"/>
        </a:p>
      </dgm:t>
    </dgm:pt>
    <dgm:pt modelId="{3134F01A-EA65-4766-8698-ADCAEDE2545B}">
      <dgm:prSet/>
      <dgm:spPr/>
      <dgm:t>
        <a:bodyPr/>
        <a:lstStyle/>
        <a:p>
          <a:r>
            <a:rPr lang="en-US" dirty="0" smtClean="0"/>
            <a:t>Integrate Two plugins</a:t>
          </a:r>
          <a:endParaRPr lang="en-US" dirty="0"/>
        </a:p>
      </dgm:t>
    </dgm:pt>
    <dgm:pt modelId="{1614BF4C-662C-47B1-B815-3C2E2AB0A81E}" type="parTrans" cxnId="{3AAADD0F-5388-467F-B5AD-24B734F875E3}">
      <dgm:prSet/>
      <dgm:spPr/>
      <dgm:t>
        <a:bodyPr/>
        <a:lstStyle/>
        <a:p>
          <a:endParaRPr lang="en-US"/>
        </a:p>
      </dgm:t>
    </dgm:pt>
    <dgm:pt modelId="{C339EDB5-F23A-44FF-81BE-989FA133519B}" type="sibTrans" cxnId="{3AAADD0F-5388-467F-B5AD-24B734F875E3}">
      <dgm:prSet/>
      <dgm:spPr/>
      <dgm:t>
        <a:bodyPr/>
        <a:lstStyle/>
        <a:p>
          <a:endParaRPr lang="en-US"/>
        </a:p>
      </dgm:t>
    </dgm:pt>
    <dgm:pt modelId="{CC204732-D670-480E-B22F-DF66E783FE09}">
      <dgm:prSet phldrT="[Text]" custT="1"/>
      <dgm:spPr/>
      <dgm:t>
        <a:bodyPr/>
        <a:lstStyle/>
        <a:p>
          <a:endParaRPr lang="en-US" sz="1600" dirty="0"/>
        </a:p>
      </dgm:t>
    </dgm:pt>
    <dgm:pt modelId="{B600B12E-56F3-4B49-A1BA-C0673C05627A}" type="parTrans" cxnId="{6147F771-062A-41D9-9EE2-5D1BE5C2701E}">
      <dgm:prSet/>
      <dgm:spPr/>
      <dgm:t>
        <a:bodyPr/>
        <a:lstStyle/>
        <a:p>
          <a:endParaRPr lang="zh-CN" altLang="en-US"/>
        </a:p>
      </dgm:t>
    </dgm:pt>
    <dgm:pt modelId="{A4C7BEDE-9945-4E3D-B592-73606D0325CF}" type="sibTrans" cxnId="{6147F771-062A-41D9-9EE2-5D1BE5C2701E}">
      <dgm:prSet/>
      <dgm:spPr/>
      <dgm:t>
        <a:bodyPr/>
        <a:lstStyle/>
        <a:p>
          <a:endParaRPr lang="zh-CN" altLang="en-US"/>
        </a:p>
      </dgm:t>
    </dgm:pt>
    <dgm:pt modelId="{A493F360-404F-4E72-8B12-2D88E24620EC}">
      <dgm:prSet phldrT="[Text]" custT="1"/>
      <dgm:spPr/>
      <dgm:t>
        <a:bodyPr/>
        <a:lstStyle/>
        <a:p>
          <a:r>
            <a:rPr lang="en-US" sz="1600" dirty="0" smtClean="0"/>
            <a:t>Introduce WP</a:t>
          </a:r>
          <a:endParaRPr lang="en-US" sz="1600" dirty="0"/>
        </a:p>
      </dgm:t>
    </dgm:pt>
    <dgm:pt modelId="{2CE00782-9675-46C8-BA4A-C93F2926BDA9}" type="parTrans" cxnId="{5264750B-EFC4-4936-BE04-7190663127CF}">
      <dgm:prSet/>
      <dgm:spPr/>
      <dgm:t>
        <a:bodyPr/>
        <a:lstStyle/>
        <a:p>
          <a:endParaRPr lang="zh-CN" altLang="en-US"/>
        </a:p>
      </dgm:t>
    </dgm:pt>
    <dgm:pt modelId="{39F4B269-E9FE-4FB5-9560-09E7F3C0E89F}" type="sibTrans" cxnId="{5264750B-EFC4-4936-BE04-7190663127CF}">
      <dgm:prSet/>
      <dgm:spPr/>
      <dgm:t>
        <a:bodyPr/>
        <a:lstStyle/>
        <a:p>
          <a:endParaRPr lang="zh-CN" altLang="en-US"/>
        </a:p>
      </dgm:t>
    </dgm:pt>
    <dgm:pt modelId="{BD127646-F7EB-4A59-8191-8A1B5C7CA33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err="1" smtClean="0"/>
            <a:t>Chandan</a:t>
          </a:r>
          <a:r>
            <a:rPr lang="en-US" sz="1200" dirty="0" smtClean="0"/>
            <a:t>-Analyzer</a:t>
          </a:r>
          <a:endParaRPr lang="en-US" sz="1200" dirty="0"/>
        </a:p>
      </dgm:t>
    </dgm:pt>
    <dgm:pt modelId="{C10E8626-7882-42C1-A1F2-1A334F2BA3AF}" type="parTrans" cxnId="{D6C07E69-84AC-47C6-89EC-6B46C66C02CB}">
      <dgm:prSet/>
      <dgm:spPr/>
      <dgm:t>
        <a:bodyPr/>
        <a:lstStyle/>
        <a:p>
          <a:endParaRPr lang="zh-CN" altLang="en-US"/>
        </a:p>
      </dgm:t>
    </dgm:pt>
    <dgm:pt modelId="{CE90B1DA-CA08-4F87-AFD3-78D925F19846}" type="sibTrans" cxnId="{D6C07E69-84AC-47C6-89EC-6B46C66C02CB}">
      <dgm:prSet/>
      <dgm:spPr/>
      <dgm:t>
        <a:bodyPr/>
        <a:lstStyle/>
        <a:p>
          <a:endParaRPr lang="zh-CN" altLang="en-US"/>
        </a:p>
      </dgm:t>
    </dgm:pt>
    <dgm:pt modelId="{C67DA9FB-4447-4569-93F6-B5CE1CBF4EC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Guide Team members to develop plugin and to use databases</a:t>
          </a:r>
          <a:endParaRPr lang="en-US" sz="1400" dirty="0"/>
        </a:p>
      </dgm:t>
    </dgm:pt>
    <dgm:pt modelId="{33A6D5D3-5B53-49C9-B889-2CE44AAFDAAD}" type="parTrans" cxnId="{7E6796D9-BF7D-4B75-AD8C-9D1E703E513E}">
      <dgm:prSet/>
      <dgm:spPr/>
      <dgm:t>
        <a:bodyPr/>
        <a:lstStyle/>
        <a:p>
          <a:endParaRPr lang="zh-CN" altLang="en-US"/>
        </a:p>
      </dgm:t>
    </dgm:pt>
    <dgm:pt modelId="{CFEFAC0D-D504-46C9-B72D-DE61A8209BE7}" type="sibTrans" cxnId="{7E6796D9-BF7D-4B75-AD8C-9D1E703E513E}">
      <dgm:prSet/>
      <dgm:spPr/>
      <dgm:t>
        <a:bodyPr/>
        <a:lstStyle/>
        <a:p>
          <a:endParaRPr lang="zh-CN" altLang="en-US"/>
        </a:p>
      </dgm:t>
    </dgm:pt>
    <dgm:pt modelId="{71C1B5B5-49EB-4BAA-A922-111D74B0D07A}">
      <dgm:prSet custT="1"/>
      <dgm:spPr/>
      <dgm:t>
        <a:bodyPr/>
        <a:lstStyle/>
        <a:p>
          <a:r>
            <a:rPr lang="en-US" sz="1400" dirty="0" smtClean="0"/>
            <a:t>Create the UI for owner to view editors</a:t>
          </a:r>
          <a:endParaRPr lang="en-US" sz="1400" dirty="0"/>
        </a:p>
      </dgm:t>
    </dgm:pt>
    <dgm:pt modelId="{C2EB1782-3B9C-4D22-99AB-F32DDA4AB317}" type="parTrans" cxnId="{A0A16B7D-5DD5-4EF2-A896-C7CEC3C01BC1}">
      <dgm:prSet/>
      <dgm:spPr/>
      <dgm:t>
        <a:bodyPr/>
        <a:lstStyle/>
        <a:p>
          <a:endParaRPr lang="zh-CN" altLang="en-US"/>
        </a:p>
      </dgm:t>
    </dgm:pt>
    <dgm:pt modelId="{6DA769A7-95A0-4B6E-93C6-E02B7BD2E247}" type="sibTrans" cxnId="{A0A16B7D-5DD5-4EF2-A896-C7CEC3C01BC1}">
      <dgm:prSet/>
      <dgm:spPr/>
      <dgm:t>
        <a:bodyPr/>
        <a:lstStyle/>
        <a:p>
          <a:endParaRPr lang="zh-CN" altLang="en-US"/>
        </a:p>
      </dgm:t>
    </dgm:pt>
    <dgm:pt modelId="{021FACF3-2D92-4CFB-A1FE-264F0B2D23E2}">
      <dgm:prSet custT="1"/>
      <dgm:spPr/>
      <dgm:t>
        <a:bodyPr/>
        <a:lstStyle/>
        <a:p>
          <a:endParaRPr lang="en-US" sz="1200" dirty="0"/>
        </a:p>
      </dgm:t>
    </dgm:pt>
    <dgm:pt modelId="{F31D8ACE-0E19-49A7-BDD9-B02AD3F96D65}" type="parTrans" cxnId="{6E3CE031-3BEB-49B8-BDC4-F48C11A81DE1}">
      <dgm:prSet/>
      <dgm:spPr/>
      <dgm:t>
        <a:bodyPr/>
        <a:lstStyle/>
        <a:p>
          <a:endParaRPr lang="zh-CN" altLang="en-US"/>
        </a:p>
      </dgm:t>
    </dgm:pt>
    <dgm:pt modelId="{01B79638-640E-4717-AAC4-446FEFB18078}" type="sibTrans" cxnId="{6E3CE031-3BEB-49B8-BDC4-F48C11A81DE1}">
      <dgm:prSet/>
      <dgm:spPr/>
      <dgm:t>
        <a:bodyPr/>
        <a:lstStyle/>
        <a:p>
          <a:endParaRPr lang="zh-CN" altLang="en-US"/>
        </a:p>
      </dgm:t>
    </dgm:pt>
    <dgm:pt modelId="{51593379-48B5-4844-9851-CD6D2AF5ED6E}">
      <dgm:prSet phldrT="[Text]" custT="1"/>
      <dgm:spPr/>
      <dgm:t>
        <a:bodyPr/>
        <a:lstStyle/>
        <a:p>
          <a:r>
            <a:rPr lang="en-US" sz="1400" dirty="0" smtClean="0"/>
            <a:t>Give suggestions to both teams</a:t>
          </a:r>
          <a:endParaRPr lang="en-US" sz="1400" dirty="0"/>
        </a:p>
      </dgm:t>
    </dgm:pt>
    <dgm:pt modelId="{F5806F03-0E93-4CEB-94AA-8BBA962DA8FD}" type="parTrans" cxnId="{36EEE1D2-FCD3-461D-A93F-EC4AC0EF659B}">
      <dgm:prSet/>
      <dgm:spPr/>
      <dgm:t>
        <a:bodyPr/>
        <a:lstStyle/>
        <a:p>
          <a:endParaRPr lang="zh-CN" altLang="en-US"/>
        </a:p>
      </dgm:t>
    </dgm:pt>
    <dgm:pt modelId="{78C62DBA-7ED6-47B1-85EA-EC39C93149DD}" type="sibTrans" cxnId="{36EEE1D2-FCD3-461D-A93F-EC4AC0EF659B}">
      <dgm:prSet/>
      <dgm:spPr/>
      <dgm:t>
        <a:bodyPr/>
        <a:lstStyle/>
        <a:p>
          <a:endParaRPr lang="zh-CN" altLang="en-US"/>
        </a:p>
      </dgm:t>
    </dgm:pt>
    <dgm:pt modelId="{0DBAD8B0-E375-4E1A-99B8-308CE9CB3B98}">
      <dgm:prSet custT="1"/>
      <dgm:spPr/>
      <dgm:t>
        <a:bodyPr/>
        <a:lstStyle/>
        <a:p>
          <a:r>
            <a:rPr lang="en-US" sz="1400" dirty="0" smtClean="0"/>
            <a:t>Upload plugins to the test site</a:t>
          </a:r>
          <a:endParaRPr lang="en-US" sz="1400" dirty="0"/>
        </a:p>
      </dgm:t>
    </dgm:pt>
    <dgm:pt modelId="{4EC29981-7561-46E7-8F43-BCD8748CD0AF}" type="parTrans" cxnId="{8372D5AD-BBD2-4161-BB76-C4A50E91569B}">
      <dgm:prSet/>
      <dgm:spPr/>
      <dgm:t>
        <a:bodyPr/>
        <a:lstStyle/>
        <a:p>
          <a:endParaRPr lang="zh-CN" altLang="en-US"/>
        </a:p>
      </dgm:t>
    </dgm:pt>
    <dgm:pt modelId="{E26C59F7-4C3E-4B1B-ABC6-532AB7015F9B}" type="sibTrans" cxnId="{8372D5AD-BBD2-4161-BB76-C4A50E91569B}">
      <dgm:prSet/>
      <dgm:spPr/>
      <dgm:t>
        <a:bodyPr/>
        <a:lstStyle/>
        <a:p>
          <a:endParaRPr lang="zh-CN" altLang="en-US"/>
        </a:p>
      </dgm:t>
    </dgm:pt>
    <dgm:pt modelId="{FE3641C0-A281-498B-9C85-AD905D5BBFCE}" type="pres">
      <dgm:prSet presAssocID="{2771C549-6F4E-4F7D-87CE-9FCB7A36A3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CF76D0-D19B-48F1-9FDD-52E8858909DC}" type="pres">
      <dgm:prSet presAssocID="{2771C549-6F4E-4F7D-87CE-9FCB7A36A336}" presName="tSp" presStyleCnt="0"/>
      <dgm:spPr/>
    </dgm:pt>
    <dgm:pt modelId="{4BFE44EA-B845-404F-998C-E3DF7C6371BE}" type="pres">
      <dgm:prSet presAssocID="{2771C549-6F4E-4F7D-87CE-9FCB7A36A336}" presName="bSp" presStyleCnt="0"/>
      <dgm:spPr/>
    </dgm:pt>
    <dgm:pt modelId="{17866106-D28F-478F-AB78-C63C4108F23C}" type="pres">
      <dgm:prSet presAssocID="{2771C549-6F4E-4F7D-87CE-9FCB7A36A336}" presName="process" presStyleCnt="0"/>
      <dgm:spPr/>
    </dgm:pt>
    <dgm:pt modelId="{8D931E45-5411-4EDD-A03B-60279A30CD1F}" type="pres">
      <dgm:prSet presAssocID="{485FCC25-998F-41C1-B60E-D3E2953F5F43}" presName="composite1" presStyleCnt="0"/>
      <dgm:spPr/>
    </dgm:pt>
    <dgm:pt modelId="{DF5F6232-5703-4468-863C-C4D3F717399A}" type="pres">
      <dgm:prSet presAssocID="{485FCC25-998F-41C1-B60E-D3E2953F5F43}" presName="dummyNode1" presStyleLbl="node1" presStyleIdx="0" presStyleCnt="6"/>
      <dgm:spPr/>
    </dgm:pt>
    <dgm:pt modelId="{E7312CFD-E416-43FB-A8C8-119A4CBFFDA2}" type="pres">
      <dgm:prSet presAssocID="{485FCC25-998F-41C1-B60E-D3E2953F5F43}" presName="childNode1" presStyleLbl="bgAcc1" presStyleIdx="0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3DD30-BA8C-4D9C-8221-7D76B55635ED}" type="pres">
      <dgm:prSet presAssocID="{485FCC25-998F-41C1-B60E-D3E2953F5F4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CE80F-F845-4A8E-B2FE-AD0C5CA163BC}" type="pres">
      <dgm:prSet presAssocID="{485FCC25-998F-41C1-B60E-D3E2953F5F43}" presName="parentNode1" presStyleLbl="node1" presStyleIdx="0" presStyleCnt="6" custLinFactY="16638" custLinFactNeighborX="-9720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E86E4-74AE-42E1-A5EE-187D3176408A}" type="pres">
      <dgm:prSet presAssocID="{485FCC25-998F-41C1-B60E-D3E2953F5F43}" presName="connSite1" presStyleCnt="0"/>
      <dgm:spPr/>
    </dgm:pt>
    <dgm:pt modelId="{894E42C0-9E91-4911-BBC0-CB775A6A3EC3}" type="pres">
      <dgm:prSet presAssocID="{9D7C6185-2294-4B7D-9A2D-6FD2C14E8891}" presName="Name9" presStyleLbl="sibTrans2D1" presStyleIdx="0" presStyleCnt="5"/>
      <dgm:spPr/>
      <dgm:t>
        <a:bodyPr/>
        <a:lstStyle/>
        <a:p>
          <a:endParaRPr lang="en-US"/>
        </a:p>
      </dgm:t>
    </dgm:pt>
    <dgm:pt modelId="{D09524FA-2D91-44CC-BA9D-075D41556A9D}" type="pres">
      <dgm:prSet presAssocID="{B8260354-AF8D-428E-B6FF-EADA02A6A0A1}" presName="composite2" presStyleCnt="0"/>
      <dgm:spPr/>
    </dgm:pt>
    <dgm:pt modelId="{B96FF630-DE73-4F8D-AA89-81F7C5783BF1}" type="pres">
      <dgm:prSet presAssocID="{B8260354-AF8D-428E-B6FF-EADA02A6A0A1}" presName="dummyNode2" presStyleLbl="node1" presStyleIdx="0" presStyleCnt="6"/>
      <dgm:spPr/>
    </dgm:pt>
    <dgm:pt modelId="{A5BB511C-F641-4928-B1FC-C0BCF0D3C81E}" type="pres">
      <dgm:prSet presAssocID="{B8260354-AF8D-428E-B6FF-EADA02A6A0A1}" presName="childNode2" presStyleLbl="bgAcc1" presStyleIdx="1" presStyleCnt="6" custScaleX="106255" custScaleY="2287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04378-6A25-4921-8386-A298F71D872F}" type="pres">
      <dgm:prSet presAssocID="{B8260354-AF8D-428E-B6FF-EADA02A6A0A1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0CD08-A2D2-4459-A948-5004E606AE0E}" type="pres">
      <dgm:prSet presAssocID="{B8260354-AF8D-428E-B6FF-EADA02A6A0A1}" presName="parentNode2" presStyleLbl="node1" presStyleIdx="1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97F50-ACC1-4EF6-8C6A-6296D7557F02}" type="pres">
      <dgm:prSet presAssocID="{B8260354-AF8D-428E-B6FF-EADA02A6A0A1}" presName="connSite2" presStyleCnt="0"/>
      <dgm:spPr/>
    </dgm:pt>
    <dgm:pt modelId="{228B37EC-0676-4F1F-9DBB-DF003E6C4BFD}" type="pres">
      <dgm:prSet presAssocID="{4FB721EB-4865-43BB-B56C-D3FD75C598AE}" presName="Name18" presStyleLbl="sibTrans2D1" presStyleIdx="1" presStyleCnt="5"/>
      <dgm:spPr/>
      <dgm:t>
        <a:bodyPr/>
        <a:lstStyle/>
        <a:p>
          <a:endParaRPr lang="en-US"/>
        </a:p>
      </dgm:t>
    </dgm:pt>
    <dgm:pt modelId="{FDD9CBD8-76C8-4E14-A59B-07D2B6306004}" type="pres">
      <dgm:prSet presAssocID="{9C04CD8D-E795-41E2-995E-9D231FE06B64}" presName="composite1" presStyleCnt="0"/>
      <dgm:spPr/>
    </dgm:pt>
    <dgm:pt modelId="{F837C7F5-31C0-455F-BD28-7F23E55BE05A}" type="pres">
      <dgm:prSet presAssocID="{9C04CD8D-E795-41E2-995E-9D231FE06B64}" presName="dummyNode1" presStyleLbl="node1" presStyleIdx="1" presStyleCnt="6"/>
      <dgm:spPr/>
    </dgm:pt>
    <dgm:pt modelId="{B2A38F1B-B08D-4A31-91E9-8F807DDDA7C4}" type="pres">
      <dgm:prSet presAssocID="{9C04CD8D-E795-41E2-995E-9D231FE06B64}" presName="childNode1" presStyleLbl="bgAcc1" presStyleIdx="2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5341E-9756-4E6B-AEB2-D1E956FBBA22}" type="pres">
      <dgm:prSet presAssocID="{9C04CD8D-E795-41E2-995E-9D231FE06B64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E4D55-BDDD-412B-9825-F6745B96A31A}" type="pres">
      <dgm:prSet presAssocID="{9C04CD8D-E795-41E2-995E-9D231FE06B64}" presName="parentNode1" presStyleLbl="node1" presStyleIdx="2" presStyleCnt="6" custLinFactY="33187" custLinFactNeighborX="-10850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5FA27-2044-4526-878A-0087882B2EA8}" type="pres">
      <dgm:prSet presAssocID="{9C04CD8D-E795-41E2-995E-9D231FE06B64}" presName="connSite1" presStyleCnt="0"/>
      <dgm:spPr/>
    </dgm:pt>
    <dgm:pt modelId="{8A3CE31F-AA4C-403B-A5CA-89B4A7F0950F}" type="pres">
      <dgm:prSet presAssocID="{08E2845E-FEAB-4EF1-B702-43EF504C0369}" presName="Name9" presStyleLbl="sibTrans2D1" presStyleIdx="2" presStyleCnt="5"/>
      <dgm:spPr/>
      <dgm:t>
        <a:bodyPr/>
        <a:lstStyle/>
        <a:p>
          <a:endParaRPr lang="en-US"/>
        </a:p>
      </dgm:t>
    </dgm:pt>
    <dgm:pt modelId="{BB2AE5E0-4D04-4F11-B0F3-D8327E14788B}" type="pres">
      <dgm:prSet presAssocID="{C97811C0-1DD0-481A-9E4A-09481A38A231}" presName="composite2" presStyleCnt="0"/>
      <dgm:spPr/>
    </dgm:pt>
    <dgm:pt modelId="{5D5BBD97-417E-4BE2-9F55-8716A56D9282}" type="pres">
      <dgm:prSet presAssocID="{C97811C0-1DD0-481A-9E4A-09481A38A231}" presName="dummyNode2" presStyleLbl="node1" presStyleIdx="2" presStyleCnt="6"/>
      <dgm:spPr/>
    </dgm:pt>
    <dgm:pt modelId="{FD1A1B61-5E36-4D60-8582-3592A3E8ACA7}" type="pres">
      <dgm:prSet presAssocID="{C97811C0-1DD0-481A-9E4A-09481A38A231}" presName="childNode2" presStyleLbl="bgAcc1" presStyleIdx="3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A0791-09EC-440B-A2B2-2D1CBF9F7E4E}" type="pres">
      <dgm:prSet presAssocID="{C97811C0-1DD0-481A-9E4A-09481A38A231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915F-0079-4587-9342-2C17C45C350D}" type="pres">
      <dgm:prSet presAssocID="{C97811C0-1DD0-481A-9E4A-09481A38A231}" presName="parentNode2" presStyleLbl="node1" presStyleIdx="3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D5B-3F60-46CB-B98A-AF6B837A8F45}" type="pres">
      <dgm:prSet presAssocID="{C97811C0-1DD0-481A-9E4A-09481A38A231}" presName="connSite2" presStyleCnt="0"/>
      <dgm:spPr/>
    </dgm:pt>
    <dgm:pt modelId="{B6D9DD95-0610-48E3-B923-BABEBD005EC7}" type="pres">
      <dgm:prSet presAssocID="{79397C26-A3B4-40F2-9646-938F27BFDC75}" presName="Name18" presStyleLbl="sibTrans2D1" presStyleIdx="3" presStyleCnt="5"/>
      <dgm:spPr/>
      <dgm:t>
        <a:bodyPr/>
        <a:lstStyle/>
        <a:p>
          <a:endParaRPr lang="en-US"/>
        </a:p>
      </dgm:t>
    </dgm:pt>
    <dgm:pt modelId="{37FC6AAE-DAFF-476F-A537-D7260352B1F6}" type="pres">
      <dgm:prSet presAssocID="{1AB6263D-62FA-47C3-95F1-5DA912BB88C8}" presName="composite1" presStyleCnt="0"/>
      <dgm:spPr/>
    </dgm:pt>
    <dgm:pt modelId="{03CAB3F0-13B8-4342-88C6-42A6C178268F}" type="pres">
      <dgm:prSet presAssocID="{1AB6263D-62FA-47C3-95F1-5DA912BB88C8}" presName="dummyNode1" presStyleLbl="node1" presStyleIdx="3" presStyleCnt="6"/>
      <dgm:spPr/>
    </dgm:pt>
    <dgm:pt modelId="{C8C0BFCA-E1D4-440C-9836-7393CF756F47}" type="pres">
      <dgm:prSet presAssocID="{1AB6263D-62FA-47C3-95F1-5DA912BB88C8}" presName="childNode1" presStyleLbl="bgAcc1" presStyleIdx="4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CBBA-1AE7-4139-B0D7-310426282334}" type="pres">
      <dgm:prSet presAssocID="{1AB6263D-62FA-47C3-95F1-5DA912BB88C8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1E9C5-56CA-48FB-BD4E-E16AD79E17AB}" type="pres">
      <dgm:prSet presAssocID="{1AB6263D-62FA-47C3-95F1-5DA912BB88C8}" presName="parentNode1" presStyleLbl="node1" presStyleIdx="4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1366A-7F0E-4AA0-A90F-FB9036F96339}" type="pres">
      <dgm:prSet presAssocID="{1AB6263D-62FA-47C3-95F1-5DA912BB88C8}" presName="connSite1" presStyleCnt="0"/>
      <dgm:spPr/>
    </dgm:pt>
    <dgm:pt modelId="{57E15F1B-41F3-4ADE-B96B-93FB399EAE5B}" type="pres">
      <dgm:prSet presAssocID="{E06C95F3-C8F4-45E7-BAF5-4EDE4F90B76E}" presName="Name9" presStyleLbl="sibTrans2D1" presStyleIdx="4" presStyleCnt="5"/>
      <dgm:spPr/>
      <dgm:t>
        <a:bodyPr/>
        <a:lstStyle/>
        <a:p>
          <a:endParaRPr lang="en-US"/>
        </a:p>
      </dgm:t>
    </dgm:pt>
    <dgm:pt modelId="{62879C94-8A61-4873-BDE5-CE998D781D9E}" type="pres">
      <dgm:prSet presAssocID="{D332DB11-4409-4A58-962A-6E907AF390DF}" presName="composite2" presStyleCnt="0"/>
      <dgm:spPr/>
    </dgm:pt>
    <dgm:pt modelId="{6763333A-648F-427D-9634-CAE715AECF45}" type="pres">
      <dgm:prSet presAssocID="{D332DB11-4409-4A58-962A-6E907AF390DF}" presName="dummyNode2" presStyleLbl="node1" presStyleIdx="4" presStyleCnt="6"/>
      <dgm:spPr/>
    </dgm:pt>
    <dgm:pt modelId="{373FD5A3-528C-41EF-A1E4-6F3259C79F72}" type="pres">
      <dgm:prSet presAssocID="{D332DB11-4409-4A58-962A-6E907AF390DF}" presName="childNode2" presStyleLbl="bgAcc1" presStyleIdx="5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6410D-CB02-4076-8040-6EEFEA40305B}" type="pres">
      <dgm:prSet presAssocID="{D332DB11-4409-4A58-962A-6E907AF390DF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CBC6-69CF-4153-BAA6-1A65BF9BB4DE}" type="pres">
      <dgm:prSet presAssocID="{D332DB11-4409-4A58-962A-6E907AF390DF}" presName="parentNode2" presStyleLbl="node1" presStyleIdx="5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13111-7364-4D5C-B503-760025DFF523}" type="pres">
      <dgm:prSet presAssocID="{D332DB11-4409-4A58-962A-6E907AF390DF}" presName="connSite2" presStyleCnt="0"/>
      <dgm:spPr/>
    </dgm:pt>
  </dgm:ptLst>
  <dgm:cxnLst>
    <dgm:cxn modelId="{AF329D7A-EFAE-C147-91E6-C5BC27761079}" type="presOf" srcId="{CC204732-D670-480E-B22F-DF66E783FE09}" destId="{2953DD30-BA8C-4D9C-8221-7D76B55635ED}" srcOrd="1" destOrd="3" presId="urn:microsoft.com/office/officeart/2005/8/layout/hProcess4"/>
    <dgm:cxn modelId="{193FB847-F776-3642-8090-D809FE13B8DE}" type="presOf" srcId="{08E2845E-FEAB-4EF1-B702-43EF504C0369}" destId="{8A3CE31F-AA4C-403B-A5CA-89B4A7F0950F}" srcOrd="0" destOrd="0" presId="urn:microsoft.com/office/officeart/2005/8/layout/hProcess4"/>
    <dgm:cxn modelId="{E2E56BC2-08A7-4FCA-968C-7B62E8A8BE79}" srcId="{2771C549-6F4E-4F7D-87CE-9FCB7A36A336}" destId="{C97811C0-1DD0-481A-9E4A-09481A38A231}" srcOrd="3" destOrd="0" parTransId="{BC6E26E9-6094-4BA0-BDBD-839B7324C22F}" sibTransId="{79397C26-A3B4-40F2-9646-938F27BFDC75}"/>
    <dgm:cxn modelId="{321B00AE-136D-4B4A-B790-D242E84F872E}" type="presOf" srcId="{51593379-48B5-4844-9851-CD6D2AF5ED6E}" destId="{D575341E-9756-4E6B-AEB2-D1E956FBBA22}" srcOrd="1" destOrd="1" presId="urn:microsoft.com/office/officeart/2005/8/layout/hProcess4"/>
    <dgm:cxn modelId="{0A42410A-FE8B-8540-8C1B-138B8AF279C0}" type="presOf" srcId="{021FACF3-2D92-4CFB-A1FE-264F0B2D23E2}" destId="{C8C0BFCA-E1D4-440C-9836-7393CF756F47}" srcOrd="0" destOrd="0" presId="urn:microsoft.com/office/officeart/2005/8/layout/hProcess4"/>
    <dgm:cxn modelId="{B53BD541-768C-4142-87EE-A06069313954}" srcId="{485FCC25-998F-41C1-B60E-D3E2953F5F43}" destId="{60748CE7-C7F6-4B72-81D4-6C8F9A8122BF}" srcOrd="0" destOrd="0" parTransId="{C4C1ED7B-19AA-44FD-9672-7AE2EA660452}" sibTransId="{1A127828-91BA-47A1-BB0B-45B4E4DB5A9E}"/>
    <dgm:cxn modelId="{A8B56C8A-5772-F242-AD43-37F233B849DC}" type="presOf" srcId="{0DBAD8B0-E375-4E1A-99B8-308CE9CB3B98}" destId="{FD1A1B61-5E36-4D60-8582-3592A3E8ACA7}" srcOrd="0" destOrd="2" presId="urn:microsoft.com/office/officeart/2005/8/layout/hProcess4"/>
    <dgm:cxn modelId="{4EE03D1E-6F30-7E4C-BD83-ECABD83CDA65}" type="presOf" srcId="{53AE9931-7F91-455E-BAAC-1C63518F4EC5}" destId="{A5BB511C-F641-4928-B1FC-C0BCF0D3C81E}" srcOrd="0" destOrd="1" presId="urn:microsoft.com/office/officeart/2005/8/layout/hProcess4"/>
    <dgm:cxn modelId="{8A9C63BC-E8FE-D044-9C22-E4D284B19EAA}" type="presOf" srcId="{79397C26-A3B4-40F2-9646-938F27BFDC75}" destId="{B6D9DD95-0610-48E3-B923-BABEBD005EC7}" srcOrd="0" destOrd="0" presId="urn:microsoft.com/office/officeart/2005/8/layout/hProcess4"/>
    <dgm:cxn modelId="{36EEE1D2-FCD3-461D-A93F-EC4AC0EF659B}" srcId="{9C04CD8D-E795-41E2-995E-9D231FE06B64}" destId="{51593379-48B5-4844-9851-CD6D2AF5ED6E}" srcOrd="1" destOrd="0" parTransId="{F5806F03-0E93-4CEB-94AA-8BBA962DA8FD}" sibTransId="{78C62DBA-7ED6-47B1-85EA-EC39C93149DD}"/>
    <dgm:cxn modelId="{285B1DA9-3C70-6C44-82D5-7339CFB5BCEB}" type="presOf" srcId="{51593379-48B5-4844-9851-CD6D2AF5ED6E}" destId="{B2A38F1B-B08D-4A31-91E9-8F807DDDA7C4}" srcOrd="0" destOrd="1" presId="urn:microsoft.com/office/officeart/2005/8/layout/hProcess4"/>
    <dgm:cxn modelId="{FA7D3752-3912-40F1-9FFA-C62E3487D1EB}" srcId="{485FCC25-998F-41C1-B60E-D3E2953F5F43}" destId="{0E78FFF1-5D8C-4EB8-862C-B2B54F34A3C7}" srcOrd="1" destOrd="0" parTransId="{E57B0B9C-01E9-4ED4-8748-E414CA4BC6BF}" sibTransId="{A010172A-A7D9-4189-AABF-862956444F87}"/>
    <dgm:cxn modelId="{5100862F-E50E-974F-8D44-397C8CF7A591}" type="presOf" srcId="{71C1B5B5-49EB-4BAA-A922-111D74B0D07A}" destId="{FD1A1B61-5E36-4D60-8582-3592A3E8ACA7}" srcOrd="0" destOrd="1" presId="urn:microsoft.com/office/officeart/2005/8/layout/hProcess4"/>
    <dgm:cxn modelId="{4F8FE0F6-09DA-3340-9F43-DEE110821CCF}" type="presOf" srcId="{C67DA9FB-4447-4569-93F6-B5CE1CBF4EC3}" destId="{74B04378-6A25-4921-8386-A298F71D872F}" srcOrd="1" destOrd="3" presId="urn:microsoft.com/office/officeart/2005/8/layout/hProcess4"/>
    <dgm:cxn modelId="{C174F1FA-9839-7C42-869C-00C7706F8211}" type="presOf" srcId="{60748CE7-C7F6-4B72-81D4-6C8F9A8122BF}" destId="{E7312CFD-E416-43FB-A8C8-119A4CBFFDA2}" srcOrd="0" destOrd="0" presId="urn:microsoft.com/office/officeart/2005/8/layout/hProcess4"/>
    <dgm:cxn modelId="{234437D4-47FE-2545-AA90-E90388BDCAD1}" type="presOf" srcId="{2771C549-6F4E-4F7D-87CE-9FCB7A36A336}" destId="{FE3641C0-A281-498B-9C85-AD905D5BBFCE}" srcOrd="0" destOrd="0" presId="urn:microsoft.com/office/officeart/2005/8/layout/hProcess4"/>
    <dgm:cxn modelId="{E1BC09EE-6CAD-8642-AD3D-160E441A3CB9}" type="presOf" srcId="{BD127646-F7EB-4A59-8191-8A1B5C7CA33C}" destId="{74B04378-6A25-4921-8386-A298F71D872F}" srcOrd="1" destOrd="2" presId="urn:microsoft.com/office/officeart/2005/8/layout/hProcess4"/>
    <dgm:cxn modelId="{22CEECAB-A1AA-4247-BF9F-8A7876C3BCE8}" srcId="{B8260354-AF8D-428E-B6FF-EADA02A6A0A1}" destId="{9D4FE37B-1975-414B-A6B4-AAA63AE70CE4}" srcOrd="0" destOrd="0" parTransId="{C75B41D5-9872-468B-8771-DAA98739D0C2}" sibTransId="{4AA89C9F-4E09-478A-AE49-93A0A6507D4D}"/>
    <dgm:cxn modelId="{B986AA97-245D-0A44-89FD-030D9C3E87A2}" type="presOf" srcId="{A493F360-404F-4E72-8B12-2D88E24620EC}" destId="{E7312CFD-E416-43FB-A8C8-119A4CBFFDA2}" srcOrd="0" destOrd="2" presId="urn:microsoft.com/office/officeart/2005/8/layout/hProcess4"/>
    <dgm:cxn modelId="{14829CC0-33EE-AA48-BF63-E1E014335FF4}" type="presOf" srcId="{CC204732-D670-480E-B22F-DF66E783FE09}" destId="{E7312CFD-E416-43FB-A8C8-119A4CBFFDA2}" srcOrd="0" destOrd="3" presId="urn:microsoft.com/office/officeart/2005/8/layout/hProcess4"/>
    <dgm:cxn modelId="{DA2B51B8-DBAD-2D45-A7F9-D39E4C038DC5}" type="presOf" srcId="{3134F01A-EA65-4766-8698-ADCAEDE2545B}" destId="{1536410D-CB02-4076-8040-6EEFEA40305B}" srcOrd="1" destOrd="0" presId="urn:microsoft.com/office/officeart/2005/8/layout/hProcess4"/>
    <dgm:cxn modelId="{DC41190E-EF40-8141-942E-EEFDB54F7707}" type="presOf" srcId="{60748CE7-C7F6-4B72-81D4-6C8F9A8122BF}" destId="{2953DD30-BA8C-4D9C-8221-7D76B55635ED}" srcOrd="1" destOrd="0" presId="urn:microsoft.com/office/officeart/2005/8/layout/hProcess4"/>
    <dgm:cxn modelId="{2D307ABC-F33A-BB4F-9260-647FD992DDB3}" type="presOf" srcId="{71C1B5B5-49EB-4BAA-A922-111D74B0D07A}" destId="{F3BA0791-09EC-440B-A2B2-2D1CBF9F7E4E}" srcOrd="1" destOrd="1" presId="urn:microsoft.com/office/officeart/2005/8/layout/hProcess4"/>
    <dgm:cxn modelId="{3D3E58DE-BDF2-9947-86C2-D1AE521117D3}" type="presOf" srcId="{BD127646-F7EB-4A59-8191-8A1B5C7CA33C}" destId="{A5BB511C-F641-4928-B1FC-C0BCF0D3C81E}" srcOrd="0" destOrd="2" presId="urn:microsoft.com/office/officeart/2005/8/layout/hProcess4"/>
    <dgm:cxn modelId="{7E6796D9-BF7D-4B75-AD8C-9D1E703E513E}" srcId="{B8260354-AF8D-428E-B6FF-EADA02A6A0A1}" destId="{C67DA9FB-4447-4569-93F6-B5CE1CBF4EC3}" srcOrd="3" destOrd="0" parTransId="{33A6D5D3-5B53-49C9-B889-2CE44AAFDAAD}" sibTransId="{CFEFAC0D-D504-46C9-B72D-DE61A8209BE7}"/>
    <dgm:cxn modelId="{CFC11BAB-CEEB-3B46-B99D-9D906E04B19D}" type="presOf" srcId="{A493F360-404F-4E72-8B12-2D88E24620EC}" destId="{2953DD30-BA8C-4D9C-8221-7D76B55635ED}" srcOrd="1" destOrd="2" presId="urn:microsoft.com/office/officeart/2005/8/layout/hProcess4"/>
    <dgm:cxn modelId="{6147F771-062A-41D9-9EE2-5D1BE5C2701E}" srcId="{485FCC25-998F-41C1-B60E-D3E2953F5F43}" destId="{CC204732-D670-480E-B22F-DF66E783FE09}" srcOrd="3" destOrd="0" parTransId="{B600B12E-56F3-4B49-A1BA-C0673C05627A}" sibTransId="{A4C7BEDE-9945-4E3D-B592-73606D0325CF}"/>
    <dgm:cxn modelId="{4625DB22-480B-5C41-B732-92967CF97763}" type="presOf" srcId="{53AE9931-7F91-455E-BAAC-1C63518F4EC5}" destId="{74B04378-6A25-4921-8386-A298F71D872F}" srcOrd="1" destOrd="1" presId="urn:microsoft.com/office/officeart/2005/8/layout/hProcess4"/>
    <dgm:cxn modelId="{9D05C2A2-6869-408D-B08D-476ABC282DB0}" srcId="{2771C549-6F4E-4F7D-87CE-9FCB7A36A336}" destId="{485FCC25-998F-41C1-B60E-D3E2953F5F43}" srcOrd="0" destOrd="0" parTransId="{0ED3E007-B737-44B8-B610-7AA739B49452}" sibTransId="{9D7C6185-2294-4B7D-9A2D-6FD2C14E8891}"/>
    <dgm:cxn modelId="{8C1ADB09-378F-BC41-92B4-7E36DF29F8E5}" type="presOf" srcId="{9D4FE37B-1975-414B-A6B4-AAA63AE70CE4}" destId="{A5BB511C-F641-4928-B1FC-C0BCF0D3C81E}" srcOrd="0" destOrd="0" presId="urn:microsoft.com/office/officeart/2005/8/layout/hProcess4"/>
    <dgm:cxn modelId="{B23C924F-138C-4F1B-800B-922CD35E0BA4}" srcId="{2771C549-6F4E-4F7D-87CE-9FCB7A36A336}" destId="{D332DB11-4409-4A58-962A-6E907AF390DF}" srcOrd="5" destOrd="0" parTransId="{91E19C6F-FC9C-402B-9737-242BC7E2B123}" sibTransId="{1D7C77E2-E682-41C0-8C20-5FE88FE3B4D0}"/>
    <dgm:cxn modelId="{D397B058-B371-9445-B073-BD57195BE519}" type="presOf" srcId="{021FACF3-2D92-4CFB-A1FE-264F0B2D23E2}" destId="{4E18CBBA-1AE7-4139-B0D7-310426282334}" srcOrd="1" destOrd="0" presId="urn:microsoft.com/office/officeart/2005/8/layout/hProcess4"/>
    <dgm:cxn modelId="{5C5FB8C1-B0E0-C54B-AB75-8D61E2F5C708}" type="presOf" srcId="{9D4FE37B-1975-414B-A6B4-AAA63AE70CE4}" destId="{74B04378-6A25-4921-8386-A298F71D872F}" srcOrd="1" destOrd="0" presId="urn:microsoft.com/office/officeart/2005/8/layout/hProcess4"/>
    <dgm:cxn modelId="{13B22917-0DCB-5F42-9BEE-B5B1518D3093}" type="presOf" srcId="{4FB721EB-4865-43BB-B56C-D3FD75C598AE}" destId="{228B37EC-0676-4F1F-9DBB-DF003E6C4BFD}" srcOrd="0" destOrd="0" presId="urn:microsoft.com/office/officeart/2005/8/layout/hProcess4"/>
    <dgm:cxn modelId="{99073605-C806-3E40-B3EE-DB9A6E2A168C}" type="presOf" srcId="{C67DA9FB-4447-4569-93F6-B5CE1CBF4EC3}" destId="{A5BB511C-F641-4928-B1FC-C0BCF0D3C81E}" srcOrd="0" destOrd="3" presId="urn:microsoft.com/office/officeart/2005/8/layout/hProcess4"/>
    <dgm:cxn modelId="{FF799BDA-8126-C742-8EF0-47CF3EF6FC1A}" type="presOf" srcId="{9D7C6185-2294-4B7D-9A2D-6FD2C14E8891}" destId="{894E42C0-9E91-4911-BBC0-CB775A6A3EC3}" srcOrd="0" destOrd="0" presId="urn:microsoft.com/office/officeart/2005/8/layout/hProcess4"/>
    <dgm:cxn modelId="{F9AFEC72-E680-494D-A6F6-7B28525B781A}" type="presOf" srcId="{0E78FFF1-5D8C-4EB8-862C-B2B54F34A3C7}" destId="{E7312CFD-E416-43FB-A8C8-119A4CBFFDA2}" srcOrd="0" destOrd="1" presId="urn:microsoft.com/office/officeart/2005/8/layout/hProcess4"/>
    <dgm:cxn modelId="{D6C07E69-84AC-47C6-89EC-6B46C66C02CB}" srcId="{B8260354-AF8D-428E-B6FF-EADA02A6A0A1}" destId="{BD127646-F7EB-4A59-8191-8A1B5C7CA33C}" srcOrd="2" destOrd="0" parTransId="{C10E8626-7882-42C1-A1F2-1A334F2BA3AF}" sibTransId="{CE90B1DA-CA08-4F87-AFD3-78D925F19846}"/>
    <dgm:cxn modelId="{0DC347DF-74A2-6949-9BF1-DF206B58E092}" type="presOf" srcId="{7DA1E765-8C37-45A3-AEF2-EA84E63F1EC8}" destId="{D575341E-9756-4E6B-AEB2-D1E956FBBA22}" srcOrd="1" destOrd="0" presId="urn:microsoft.com/office/officeart/2005/8/layout/hProcess4"/>
    <dgm:cxn modelId="{63C87322-D763-0B4C-BDDB-551650B0083B}" type="presOf" srcId="{485FCC25-998F-41C1-B60E-D3E2953F5F43}" destId="{DBACE80F-F845-4A8E-B2FE-AD0C5CA163BC}" srcOrd="0" destOrd="0" presId="urn:microsoft.com/office/officeart/2005/8/layout/hProcess4"/>
    <dgm:cxn modelId="{02757ACD-B49F-234C-B718-FA41074FE735}" type="presOf" srcId="{00EE54C9-8EF8-4543-82A7-41F70241B22B}" destId="{4E18CBBA-1AE7-4139-B0D7-310426282334}" srcOrd="1" destOrd="2" presId="urn:microsoft.com/office/officeart/2005/8/layout/hProcess4"/>
    <dgm:cxn modelId="{4799EA06-CE84-CD4A-A39D-2251FEE25B2E}" type="presOf" srcId="{3134F01A-EA65-4766-8698-ADCAEDE2545B}" destId="{373FD5A3-528C-41EF-A1E4-6F3259C79F72}" srcOrd="0" destOrd="0" presId="urn:microsoft.com/office/officeart/2005/8/layout/hProcess4"/>
    <dgm:cxn modelId="{2FB168E4-8796-4829-832F-5F587F1066AD}" srcId="{1AB6263D-62FA-47C3-95F1-5DA912BB88C8}" destId="{7A17B2AD-DFBE-47A9-A446-D405385D7F3B}" srcOrd="1" destOrd="0" parTransId="{C46D0C07-BE5A-488B-B031-9E9FB86C47FF}" sibTransId="{1C6FA7CD-0F86-4202-AC24-B6F9A5E198A1}"/>
    <dgm:cxn modelId="{D41E7DD2-8800-2040-96D0-5CABA226FEBC}" type="presOf" srcId="{9C04CD8D-E795-41E2-995E-9D231FE06B64}" destId="{716E4D55-BDDD-412B-9825-F6745B96A31A}" srcOrd="0" destOrd="0" presId="urn:microsoft.com/office/officeart/2005/8/layout/hProcess4"/>
    <dgm:cxn modelId="{E68B3CB5-71F2-44EB-942E-29D9D2A5AEBB}" srcId="{2771C549-6F4E-4F7D-87CE-9FCB7A36A336}" destId="{9C04CD8D-E795-41E2-995E-9D231FE06B64}" srcOrd="2" destOrd="0" parTransId="{D8B92CAE-E67C-43D7-B81D-979ED34AB843}" sibTransId="{08E2845E-FEAB-4EF1-B702-43EF504C0369}"/>
    <dgm:cxn modelId="{854B328A-9FFE-424E-94C2-CAA94D5C7D3F}" type="presOf" srcId="{B32A50F0-3E63-4B59-BA82-50F58167ED85}" destId="{FD1A1B61-5E36-4D60-8582-3592A3E8ACA7}" srcOrd="0" destOrd="0" presId="urn:microsoft.com/office/officeart/2005/8/layout/hProcess4"/>
    <dgm:cxn modelId="{B938A0CE-AA38-41D2-B84A-E578830FFCF5}" srcId="{B8260354-AF8D-428E-B6FF-EADA02A6A0A1}" destId="{53AE9931-7F91-455E-BAAC-1C63518F4EC5}" srcOrd="1" destOrd="0" parTransId="{63E85644-3650-44EE-A8B8-22DCFF1736DA}" sibTransId="{B1519BC1-CE3B-4E6B-8C4A-98A3BE6ADAA5}"/>
    <dgm:cxn modelId="{4710A6C3-A363-F84E-A6CD-6C65495F72A7}" type="presOf" srcId="{B8260354-AF8D-428E-B6FF-EADA02A6A0A1}" destId="{A0F0CD08-A2D2-4459-A948-5004E606AE0E}" srcOrd="0" destOrd="0" presId="urn:microsoft.com/office/officeart/2005/8/layout/hProcess4"/>
    <dgm:cxn modelId="{95CFBF8A-2A09-45A2-BF89-70F4D4728DB5}" srcId="{C97811C0-1DD0-481A-9E4A-09481A38A231}" destId="{B32A50F0-3E63-4B59-BA82-50F58167ED85}" srcOrd="0" destOrd="0" parTransId="{7D1C2ED8-0620-4839-9584-AEA6864C0081}" sibTransId="{763B01DF-D628-4358-969C-FD87D92AF264}"/>
    <dgm:cxn modelId="{3AAADD0F-5388-467F-B5AD-24B734F875E3}" srcId="{D332DB11-4409-4A58-962A-6E907AF390DF}" destId="{3134F01A-EA65-4766-8698-ADCAEDE2545B}" srcOrd="0" destOrd="0" parTransId="{1614BF4C-662C-47B1-B815-3C2E2AB0A81E}" sibTransId="{C339EDB5-F23A-44FF-81BE-989FA133519B}"/>
    <dgm:cxn modelId="{386B3722-C2E3-DE4F-9D26-5C87C7BEC0C4}" type="presOf" srcId="{0E78FFF1-5D8C-4EB8-862C-B2B54F34A3C7}" destId="{2953DD30-BA8C-4D9C-8221-7D76B55635ED}" srcOrd="1" destOrd="1" presId="urn:microsoft.com/office/officeart/2005/8/layout/hProcess4"/>
    <dgm:cxn modelId="{053283A3-8118-44D4-880D-35F1A7C3233C}" srcId="{2771C549-6F4E-4F7D-87CE-9FCB7A36A336}" destId="{B8260354-AF8D-428E-B6FF-EADA02A6A0A1}" srcOrd="1" destOrd="0" parTransId="{7A358DE0-5954-4CC4-B81F-772A502609A6}" sibTransId="{4FB721EB-4865-43BB-B56C-D3FD75C598AE}"/>
    <dgm:cxn modelId="{E6DB9EAE-A49B-4509-9DF2-09AD32463918}" srcId="{9C04CD8D-E795-41E2-995E-9D231FE06B64}" destId="{7DA1E765-8C37-45A3-AEF2-EA84E63F1EC8}" srcOrd="0" destOrd="0" parTransId="{BF20A2FE-FA26-4183-BDBB-8FF95CE31F7A}" sibTransId="{4945710A-CE9A-4D08-A9BD-19638FAB0B0C}"/>
    <dgm:cxn modelId="{5264750B-EFC4-4936-BE04-7190663127CF}" srcId="{485FCC25-998F-41C1-B60E-D3E2953F5F43}" destId="{A493F360-404F-4E72-8B12-2D88E24620EC}" srcOrd="2" destOrd="0" parTransId="{2CE00782-9675-46C8-BA4A-C93F2926BDA9}" sibTransId="{39F4B269-E9FE-4FB5-9560-09E7F3C0E89F}"/>
    <dgm:cxn modelId="{67166504-1B77-FE4E-89AA-57F8BAD14950}" type="presOf" srcId="{7DA1E765-8C37-45A3-AEF2-EA84E63F1EC8}" destId="{B2A38F1B-B08D-4A31-91E9-8F807DDDA7C4}" srcOrd="0" destOrd="0" presId="urn:microsoft.com/office/officeart/2005/8/layout/hProcess4"/>
    <dgm:cxn modelId="{87FA83FF-5E5B-4FE0-A348-778BF3E2D26A}" srcId="{2771C549-6F4E-4F7D-87CE-9FCB7A36A336}" destId="{1AB6263D-62FA-47C3-95F1-5DA912BB88C8}" srcOrd="4" destOrd="0" parTransId="{20176B1F-5D81-4680-9D3D-664CE5F3CB3C}" sibTransId="{E06C95F3-C8F4-45E7-BAF5-4EDE4F90B76E}"/>
    <dgm:cxn modelId="{D46C991C-2CD7-AC43-A4D3-66ACFFA33CED}" type="presOf" srcId="{B32A50F0-3E63-4B59-BA82-50F58167ED85}" destId="{F3BA0791-09EC-440B-A2B2-2D1CBF9F7E4E}" srcOrd="1" destOrd="0" presId="urn:microsoft.com/office/officeart/2005/8/layout/hProcess4"/>
    <dgm:cxn modelId="{C2C0454E-D60F-C34D-B59D-D4ADE5186306}" type="presOf" srcId="{E06C95F3-C8F4-45E7-BAF5-4EDE4F90B76E}" destId="{57E15F1B-41F3-4ADE-B96B-93FB399EAE5B}" srcOrd="0" destOrd="0" presId="urn:microsoft.com/office/officeart/2005/8/layout/hProcess4"/>
    <dgm:cxn modelId="{6E3CE031-3BEB-49B8-BDC4-F48C11A81DE1}" srcId="{1AB6263D-62FA-47C3-95F1-5DA912BB88C8}" destId="{021FACF3-2D92-4CFB-A1FE-264F0B2D23E2}" srcOrd="0" destOrd="0" parTransId="{F31D8ACE-0E19-49A7-BDD9-B02AD3F96D65}" sibTransId="{01B79638-640E-4717-AAC4-446FEFB18078}"/>
    <dgm:cxn modelId="{A0A16B7D-5DD5-4EF2-A896-C7CEC3C01BC1}" srcId="{C97811C0-1DD0-481A-9E4A-09481A38A231}" destId="{71C1B5B5-49EB-4BAA-A922-111D74B0D07A}" srcOrd="1" destOrd="0" parTransId="{C2EB1782-3B9C-4D22-99AB-F32DDA4AB317}" sibTransId="{6DA769A7-95A0-4B6E-93C6-E02B7BD2E247}"/>
    <dgm:cxn modelId="{4A875F12-C55C-2E4B-BEA8-3BEA76B63D95}" type="presOf" srcId="{1AB6263D-62FA-47C3-95F1-5DA912BB88C8}" destId="{55D1E9C5-56CA-48FB-BD4E-E16AD79E17AB}" srcOrd="0" destOrd="0" presId="urn:microsoft.com/office/officeart/2005/8/layout/hProcess4"/>
    <dgm:cxn modelId="{C5E3123B-0696-9842-81E8-3F72F8F4536C}" type="presOf" srcId="{0DBAD8B0-E375-4E1A-99B8-308CE9CB3B98}" destId="{F3BA0791-09EC-440B-A2B2-2D1CBF9F7E4E}" srcOrd="1" destOrd="2" presId="urn:microsoft.com/office/officeart/2005/8/layout/hProcess4"/>
    <dgm:cxn modelId="{337AF049-B923-714E-87F5-25EF5582DF6F}" type="presOf" srcId="{7A17B2AD-DFBE-47A9-A446-D405385D7F3B}" destId="{4E18CBBA-1AE7-4139-B0D7-310426282334}" srcOrd="1" destOrd="1" presId="urn:microsoft.com/office/officeart/2005/8/layout/hProcess4"/>
    <dgm:cxn modelId="{8372D5AD-BBD2-4161-BB76-C4A50E91569B}" srcId="{C97811C0-1DD0-481A-9E4A-09481A38A231}" destId="{0DBAD8B0-E375-4E1A-99B8-308CE9CB3B98}" srcOrd="2" destOrd="0" parTransId="{4EC29981-7561-46E7-8F43-BCD8748CD0AF}" sibTransId="{E26C59F7-4C3E-4B1B-ABC6-532AB7015F9B}"/>
    <dgm:cxn modelId="{B8D7D059-B457-DE40-9F8E-017BC96CAA67}" type="presOf" srcId="{D332DB11-4409-4A58-962A-6E907AF390DF}" destId="{BBE8CBC6-69CF-4153-BAA6-1A65BF9BB4DE}" srcOrd="0" destOrd="0" presId="urn:microsoft.com/office/officeart/2005/8/layout/hProcess4"/>
    <dgm:cxn modelId="{33BE1E65-553C-4C4F-AE23-EA23C2F0B6C1}" type="presOf" srcId="{00EE54C9-8EF8-4543-82A7-41F70241B22B}" destId="{C8C0BFCA-E1D4-440C-9836-7393CF756F47}" srcOrd="0" destOrd="2" presId="urn:microsoft.com/office/officeart/2005/8/layout/hProcess4"/>
    <dgm:cxn modelId="{84F54B00-2705-094E-A4FF-424EF1878D89}" type="presOf" srcId="{C97811C0-1DD0-481A-9E4A-09481A38A231}" destId="{D5CD915F-0079-4587-9342-2C17C45C350D}" srcOrd="0" destOrd="0" presId="urn:microsoft.com/office/officeart/2005/8/layout/hProcess4"/>
    <dgm:cxn modelId="{032538D1-29FE-4900-9736-F88ECA402641}" srcId="{1AB6263D-62FA-47C3-95F1-5DA912BB88C8}" destId="{00EE54C9-8EF8-4543-82A7-41F70241B22B}" srcOrd="2" destOrd="0" parTransId="{7D8F530F-8CE5-4371-A64C-EF62A640D887}" sibTransId="{68197A9E-6C0A-4B3A-B5F3-13B20C905FB8}"/>
    <dgm:cxn modelId="{F8D8E6C4-F20A-7347-86E7-AC714FB090B3}" type="presOf" srcId="{7A17B2AD-DFBE-47A9-A446-D405385D7F3B}" destId="{C8C0BFCA-E1D4-440C-9836-7393CF756F47}" srcOrd="0" destOrd="1" presId="urn:microsoft.com/office/officeart/2005/8/layout/hProcess4"/>
    <dgm:cxn modelId="{45894CB3-8BE5-6B47-81A5-3C6612C79D2D}" type="presParOf" srcId="{FE3641C0-A281-498B-9C85-AD905D5BBFCE}" destId="{8DCF76D0-D19B-48F1-9FDD-52E8858909DC}" srcOrd="0" destOrd="0" presId="urn:microsoft.com/office/officeart/2005/8/layout/hProcess4"/>
    <dgm:cxn modelId="{DCC3A9C3-C8F6-A64D-94CC-4EC940DF5863}" type="presParOf" srcId="{FE3641C0-A281-498B-9C85-AD905D5BBFCE}" destId="{4BFE44EA-B845-404F-998C-E3DF7C6371BE}" srcOrd="1" destOrd="0" presId="urn:microsoft.com/office/officeart/2005/8/layout/hProcess4"/>
    <dgm:cxn modelId="{1218A791-DDE0-5D4E-B4AA-A25EBFF2C810}" type="presParOf" srcId="{FE3641C0-A281-498B-9C85-AD905D5BBFCE}" destId="{17866106-D28F-478F-AB78-C63C4108F23C}" srcOrd="2" destOrd="0" presId="urn:microsoft.com/office/officeart/2005/8/layout/hProcess4"/>
    <dgm:cxn modelId="{F09C559E-B227-A243-8F41-2BFFB6A063C2}" type="presParOf" srcId="{17866106-D28F-478F-AB78-C63C4108F23C}" destId="{8D931E45-5411-4EDD-A03B-60279A30CD1F}" srcOrd="0" destOrd="0" presId="urn:microsoft.com/office/officeart/2005/8/layout/hProcess4"/>
    <dgm:cxn modelId="{702E9389-EC4D-B64F-879D-1F3E9F16F89C}" type="presParOf" srcId="{8D931E45-5411-4EDD-A03B-60279A30CD1F}" destId="{DF5F6232-5703-4468-863C-C4D3F717399A}" srcOrd="0" destOrd="0" presId="urn:microsoft.com/office/officeart/2005/8/layout/hProcess4"/>
    <dgm:cxn modelId="{B45A8772-C6DD-9C4B-92F8-1F8F7C3499B6}" type="presParOf" srcId="{8D931E45-5411-4EDD-A03B-60279A30CD1F}" destId="{E7312CFD-E416-43FB-A8C8-119A4CBFFDA2}" srcOrd="1" destOrd="0" presId="urn:microsoft.com/office/officeart/2005/8/layout/hProcess4"/>
    <dgm:cxn modelId="{1EA581C7-80B5-4347-9D88-7CBB10F129D0}" type="presParOf" srcId="{8D931E45-5411-4EDD-A03B-60279A30CD1F}" destId="{2953DD30-BA8C-4D9C-8221-7D76B55635ED}" srcOrd="2" destOrd="0" presId="urn:microsoft.com/office/officeart/2005/8/layout/hProcess4"/>
    <dgm:cxn modelId="{A273FDCA-EF86-7849-8B39-143DEC76F29E}" type="presParOf" srcId="{8D931E45-5411-4EDD-A03B-60279A30CD1F}" destId="{DBACE80F-F845-4A8E-B2FE-AD0C5CA163BC}" srcOrd="3" destOrd="0" presId="urn:microsoft.com/office/officeart/2005/8/layout/hProcess4"/>
    <dgm:cxn modelId="{D20AF265-75D3-3049-A635-8B713A963322}" type="presParOf" srcId="{8D931E45-5411-4EDD-A03B-60279A30CD1F}" destId="{1E5E86E4-74AE-42E1-A5EE-187D3176408A}" srcOrd="4" destOrd="0" presId="urn:microsoft.com/office/officeart/2005/8/layout/hProcess4"/>
    <dgm:cxn modelId="{FB2E0068-87E7-0047-A5E5-D53DBAD38C4B}" type="presParOf" srcId="{17866106-D28F-478F-AB78-C63C4108F23C}" destId="{894E42C0-9E91-4911-BBC0-CB775A6A3EC3}" srcOrd="1" destOrd="0" presId="urn:microsoft.com/office/officeart/2005/8/layout/hProcess4"/>
    <dgm:cxn modelId="{80BDBBDF-798C-6E4A-BDA6-B35D8114B2CF}" type="presParOf" srcId="{17866106-D28F-478F-AB78-C63C4108F23C}" destId="{D09524FA-2D91-44CC-BA9D-075D41556A9D}" srcOrd="2" destOrd="0" presId="urn:microsoft.com/office/officeart/2005/8/layout/hProcess4"/>
    <dgm:cxn modelId="{DF6A02DF-3EA6-6A42-946B-F44B1290AC0C}" type="presParOf" srcId="{D09524FA-2D91-44CC-BA9D-075D41556A9D}" destId="{B96FF630-DE73-4F8D-AA89-81F7C5783BF1}" srcOrd="0" destOrd="0" presId="urn:microsoft.com/office/officeart/2005/8/layout/hProcess4"/>
    <dgm:cxn modelId="{87F24ADE-F580-D642-9C38-8827AB79D3C0}" type="presParOf" srcId="{D09524FA-2D91-44CC-BA9D-075D41556A9D}" destId="{A5BB511C-F641-4928-B1FC-C0BCF0D3C81E}" srcOrd="1" destOrd="0" presId="urn:microsoft.com/office/officeart/2005/8/layout/hProcess4"/>
    <dgm:cxn modelId="{D31740AA-F22E-2B4F-A61B-F0A138CFA4E7}" type="presParOf" srcId="{D09524FA-2D91-44CC-BA9D-075D41556A9D}" destId="{74B04378-6A25-4921-8386-A298F71D872F}" srcOrd="2" destOrd="0" presId="urn:microsoft.com/office/officeart/2005/8/layout/hProcess4"/>
    <dgm:cxn modelId="{339571AE-B9EA-7A46-AEBF-E1503BCF94BC}" type="presParOf" srcId="{D09524FA-2D91-44CC-BA9D-075D41556A9D}" destId="{A0F0CD08-A2D2-4459-A948-5004E606AE0E}" srcOrd="3" destOrd="0" presId="urn:microsoft.com/office/officeart/2005/8/layout/hProcess4"/>
    <dgm:cxn modelId="{9AA203DF-407C-9444-A993-4B4AE8D19402}" type="presParOf" srcId="{D09524FA-2D91-44CC-BA9D-075D41556A9D}" destId="{05E97F50-ACC1-4EF6-8C6A-6296D7557F02}" srcOrd="4" destOrd="0" presId="urn:microsoft.com/office/officeart/2005/8/layout/hProcess4"/>
    <dgm:cxn modelId="{7893B00E-89D5-C543-B0A2-FA3244D96798}" type="presParOf" srcId="{17866106-D28F-478F-AB78-C63C4108F23C}" destId="{228B37EC-0676-4F1F-9DBB-DF003E6C4BFD}" srcOrd="3" destOrd="0" presId="urn:microsoft.com/office/officeart/2005/8/layout/hProcess4"/>
    <dgm:cxn modelId="{590C7035-1C2E-1847-BC43-98092AC3D228}" type="presParOf" srcId="{17866106-D28F-478F-AB78-C63C4108F23C}" destId="{FDD9CBD8-76C8-4E14-A59B-07D2B6306004}" srcOrd="4" destOrd="0" presId="urn:microsoft.com/office/officeart/2005/8/layout/hProcess4"/>
    <dgm:cxn modelId="{BB9B55A4-B518-0D4E-9DE5-92E58F00B6F7}" type="presParOf" srcId="{FDD9CBD8-76C8-4E14-A59B-07D2B6306004}" destId="{F837C7F5-31C0-455F-BD28-7F23E55BE05A}" srcOrd="0" destOrd="0" presId="urn:microsoft.com/office/officeart/2005/8/layout/hProcess4"/>
    <dgm:cxn modelId="{6FE15B30-3F4F-E644-8871-BBDC8517E13B}" type="presParOf" srcId="{FDD9CBD8-76C8-4E14-A59B-07D2B6306004}" destId="{B2A38F1B-B08D-4A31-91E9-8F807DDDA7C4}" srcOrd="1" destOrd="0" presId="urn:microsoft.com/office/officeart/2005/8/layout/hProcess4"/>
    <dgm:cxn modelId="{0F20F890-9431-7743-A937-27C7D944600C}" type="presParOf" srcId="{FDD9CBD8-76C8-4E14-A59B-07D2B6306004}" destId="{D575341E-9756-4E6B-AEB2-D1E956FBBA22}" srcOrd="2" destOrd="0" presId="urn:microsoft.com/office/officeart/2005/8/layout/hProcess4"/>
    <dgm:cxn modelId="{A8C95E0D-5C23-5C4B-9194-D3DE048AAC1E}" type="presParOf" srcId="{FDD9CBD8-76C8-4E14-A59B-07D2B6306004}" destId="{716E4D55-BDDD-412B-9825-F6745B96A31A}" srcOrd="3" destOrd="0" presId="urn:microsoft.com/office/officeart/2005/8/layout/hProcess4"/>
    <dgm:cxn modelId="{7BE31AD4-C10C-6E4E-B103-DD0EB953E24E}" type="presParOf" srcId="{FDD9CBD8-76C8-4E14-A59B-07D2B6306004}" destId="{FD75FA27-2044-4526-878A-0087882B2EA8}" srcOrd="4" destOrd="0" presId="urn:microsoft.com/office/officeart/2005/8/layout/hProcess4"/>
    <dgm:cxn modelId="{388F7046-FA32-994A-8311-41005C97AE56}" type="presParOf" srcId="{17866106-D28F-478F-AB78-C63C4108F23C}" destId="{8A3CE31F-AA4C-403B-A5CA-89B4A7F0950F}" srcOrd="5" destOrd="0" presId="urn:microsoft.com/office/officeart/2005/8/layout/hProcess4"/>
    <dgm:cxn modelId="{5F4A9C58-D7B6-904A-A0E4-006A60CC0115}" type="presParOf" srcId="{17866106-D28F-478F-AB78-C63C4108F23C}" destId="{BB2AE5E0-4D04-4F11-B0F3-D8327E14788B}" srcOrd="6" destOrd="0" presId="urn:microsoft.com/office/officeart/2005/8/layout/hProcess4"/>
    <dgm:cxn modelId="{0E1F4146-655C-6446-B625-D3F8E2D605AA}" type="presParOf" srcId="{BB2AE5E0-4D04-4F11-B0F3-D8327E14788B}" destId="{5D5BBD97-417E-4BE2-9F55-8716A56D9282}" srcOrd="0" destOrd="0" presId="urn:microsoft.com/office/officeart/2005/8/layout/hProcess4"/>
    <dgm:cxn modelId="{E9FCDBFD-9D80-DB4F-9C22-650722A516B9}" type="presParOf" srcId="{BB2AE5E0-4D04-4F11-B0F3-D8327E14788B}" destId="{FD1A1B61-5E36-4D60-8582-3592A3E8ACA7}" srcOrd="1" destOrd="0" presId="urn:microsoft.com/office/officeart/2005/8/layout/hProcess4"/>
    <dgm:cxn modelId="{240BD975-C714-F045-B01E-F58D20304E77}" type="presParOf" srcId="{BB2AE5E0-4D04-4F11-B0F3-D8327E14788B}" destId="{F3BA0791-09EC-440B-A2B2-2D1CBF9F7E4E}" srcOrd="2" destOrd="0" presId="urn:microsoft.com/office/officeart/2005/8/layout/hProcess4"/>
    <dgm:cxn modelId="{C622F1F3-F1DC-E841-B192-215E8C8E4024}" type="presParOf" srcId="{BB2AE5E0-4D04-4F11-B0F3-D8327E14788B}" destId="{D5CD915F-0079-4587-9342-2C17C45C350D}" srcOrd="3" destOrd="0" presId="urn:microsoft.com/office/officeart/2005/8/layout/hProcess4"/>
    <dgm:cxn modelId="{11A14B1C-F07E-3844-8BAF-5FA52F9B64BD}" type="presParOf" srcId="{BB2AE5E0-4D04-4F11-B0F3-D8327E14788B}" destId="{ADD9DD5B-3F60-46CB-B98A-AF6B837A8F45}" srcOrd="4" destOrd="0" presId="urn:microsoft.com/office/officeart/2005/8/layout/hProcess4"/>
    <dgm:cxn modelId="{3CBED88D-841B-C84A-8C7F-D11AB6285817}" type="presParOf" srcId="{17866106-D28F-478F-AB78-C63C4108F23C}" destId="{B6D9DD95-0610-48E3-B923-BABEBD005EC7}" srcOrd="7" destOrd="0" presId="urn:microsoft.com/office/officeart/2005/8/layout/hProcess4"/>
    <dgm:cxn modelId="{AF2341F6-9F3F-704C-977D-8EAC4AA5C4E0}" type="presParOf" srcId="{17866106-D28F-478F-AB78-C63C4108F23C}" destId="{37FC6AAE-DAFF-476F-A537-D7260352B1F6}" srcOrd="8" destOrd="0" presId="urn:microsoft.com/office/officeart/2005/8/layout/hProcess4"/>
    <dgm:cxn modelId="{A05C482D-2E52-224A-A447-4D131A395A28}" type="presParOf" srcId="{37FC6AAE-DAFF-476F-A537-D7260352B1F6}" destId="{03CAB3F0-13B8-4342-88C6-42A6C178268F}" srcOrd="0" destOrd="0" presId="urn:microsoft.com/office/officeart/2005/8/layout/hProcess4"/>
    <dgm:cxn modelId="{57E05E8F-AFD2-AC4F-8687-848F7CE539BF}" type="presParOf" srcId="{37FC6AAE-DAFF-476F-A537-D7260352B1F6}" destId="{C8C0BFCA-E1D4-440C-9836-7393CF756F47}" srcOrd="1" destOrd="0" presId="urn:microsoft.com/office/officeart/2005/8/layout/hProcess4"/>
    <dgm:cxn modelId="{6877659E-0002-574F-9725-FD00BDA1BB89}" type="presParOf" srcId="{37FC6AAE-DAFF-476F-A537-D7260352B1F6}" destId="{4E18CBBA-1AE7-4139-B0D7-310426282334}" srcOrd="2" destOrd="0" presId="urn:microsoft.com/office/officeart/2005/8/layout/hProcess4"/>
    <dgm:cxn modelId="{7E6BA4B1-77F4-E74C-8439-A5ACDB2F99C2}" type="presParOf" srcId="{37FC6AAE-DAFF-476F-A537-D7260352B1F6}" destId="{55D1E9C5-56CA-48FB-BD4E-E16AD79E17AB}" srcOrd="3" destOrd="0" presId="urn:microsoft.com/office/officeart/2005/8/layout/hProcess4"/>
    <dgm:cxn modelId="{A69EC86D-7C7E-F941-931B-923C383C9D7A}" type="presParOf" srcId="{37FC6AAE-DAFF-476F-A537-D7260352B1F6}" destId="{2961366A-7F0E-4AA0-A90F-FB9036F96339}" srcOrd="4" destOrd="0" presId="urn:microsoft.com/office/officeart/2005/8/layout/hProcess4"/>
    <dgm:cxn modelId="{E4F3E1A6-C0AD-0742-9196-0FA6B599AF91}" type="presParOf" srcId="{17866106-D28F-478F-AB78-C63C4108F23C}" destId="{57E15F1B-41F3-4ADE-B96B-93FB399EAE5B}" srcOrd="9" destOrd="0" presId="urn:microsoft.com/office/officeart/2005/8/layout/hProcess4"/>
    <dgm:cxn modelId="{F6F583CF-397D-A24A-95AD-82F3D443A0B8}" type="presParOf" srcId="{17866106-D28F-478F-AB78-C63C4108F23C}" destId="{62879C94-8A61-4873-BDE5-CE998D781D9E}" srcOrd="10" destOrd="0" presId="urn:microsoft.com/office/officeart/2005/8/layout/hProcess4"/>
    <dgm:cxn modelId="{C10AA47D-1CC8-8A4A-BF0B-C7A669BFE08A}" type="presParOf" srcId="{62879C94-8A61-4873-BDE5-CE998D781D9E}" destId="{6763333A-648F-427D-9634-CAE715AECF45}" srcOrd="0" destOrd="0" presId="urn:microsoft.com/office/officeart/2005/8/layout/hProcess4"/>
    <dgm:cxn modelId="{51419470-EBF4-684A-823E-B4C343CCF7BF}" type="presParOf" srcId="{62879C94-8A61-4873-BDE5-CE998D781D9E}" destId="{373FD5A3-528C-41EF-A1E4-6F3259C79F72}" srcOrd="1" destOrd="0" presId="urn:microsoft.com/office/officeart/2005/8/layout/hProcess4"/>
    <dgm:cxn modelId="{2C75FF37-C240-574F-82C9-0956E00D4BCB}" type="presParOf" srcId="{62879C94-8A61-4873-BDE5-CE998D781D9E}" destId="{1536410D-CB02-4076-8040-6EEFEA40305B}" srcOrd="2" destOrd="0" presId="urn:microsoft.com/office/officeart/2005/8/layout/hProcess4"/>
    <dgm:cxn modelId="{A49056B8-36B6-3842-8116-0FF3849907AA}" type="presParOf" srcId="{62879C94-8A61-4873-BDE5-CE998D781D9E}" destId="{BBE8CBC6-69CF-4153-BAA6-1A65BF9BB4DE}" srcOrd="3" destOrd="0" presId="urn:microsoft.com/office/officeart/2005/8/layout/hProcess4"/>
    <dgm:cxn modelId="{17150BC1-2958-2E44-979B-247D65F941F4}" type="presParOf" srcId="{62879C94-8A61-4873-BDE5-CE998D781D9E}" destId="{5F913111-7364-4D5C-B503-760025DFF5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71C549-6F4E-4F7D-87CE-9FCB7A36A33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FCC25-998F-41C1-B60E-D3E2953F5F43}">
      <dgm:prSet phldrT="[Text]"/>
      <dgm:spPr/>
      <dgm:t>
        <a:bodyPr/>
        <a:lstStyle/>
        <a:p>
          <a:r>
            <a:rPr lang="en-US" dirty="0" smtClean="0"/>
            <a:t>March 19 – March 25</a:t>
          </a:r>
          <a:endParaRPr lang="en-US" dirty="0"/>
        </a:p>
      </dgm:t>
    </dgm:pt>
    <dgm:pt modelId="{0ED3E007-B737-44B8-B610-7AA739B49452}" type="parTrans" cxnId="{9D05C2A2-6869-408D-B08D-476ABC282DB0}">
      <dgm:prSet/>
      <dgm:spPr/>
      <dgm:t>
        <a:bodyPr/>
        <a:lstStyle/>
        <a:p>
          <a:endParaRPr lang="en-US"/>
        </a:p>
      </dgm:t>
    </dgm:pt>
    <dgm:pt modelId="{9D7C6185-2294-4B7D-9A2D-6FD2C14E8891}" type="sibTrans" cxnId="{9D05C2A2-6869-408D-B08D-476ABC282DB0}">
      <dgm:prSet/>
      <dgm:spPr/>
      <dgm:t>
        <a:bodyPr/>
        <a:lstStyle/>
        <a:p>
          <a:endParaRPr lang="en-US"/>
        </a:p>
      </dgm:t>
    </dgm:pt>
    <dgm:pt modelId="{60748CE7-C7F6-4B72-81D4-6C8F9A8122BF}">
      <dgm:prSet phldrT="[Text]" custT="1"/>
      <dgm:spPr/>
      <dgm:t>
        <a:bodyPr/>
        <a:lstStyle/>
        <a:p>
          <a:r>
            <a:rPr lang="en-US" sz="1600" dirty="0" smtClean="0"/>
            <a:t>Form teams</a:t>
          </a:r>
          <a:endParaRPr lang="en-US" sz="1600" dirty="0"/>
        </a:p>
      </dgm:t>
    </dgm:pt>
    <dgm:pt modelId="{C4C1ED7B-19AA-44FD-9672-7AE2EA660452}" type="parTrans" cxnId="{B53BD541-768C-4142-87EE-A06069313954}">
      <dgm:prSet/>
      <dgm:spPr/>
      <dgm:t>
        <a:bodyPr/>
        <a:lstStyle/>
        <a:p>
          <a:endParaRPr lang="en-US"/>
        </a:p>
      </dgm:t>
    </dgm:pt>
    <dgm:pt modelId="{1A127828-91BA-47A1-BB0B-45B4E4DB5A9E}" type="sibTrans" cxnId="{B53BD541-768C-4142-87EE-A06069313954}">
      <dgm:prSet/>
      <dgm:spPr/>
      <dgm:t>
        <a:bodyPr/>
        <a:lstStyle/>
        <a:p>
          <a:endParaRPr lang="en-US"/>
        </a:p>
      </dgm:t>
    </dgm:pt>
    <dgm:pt modelId="{72B23E75-4FB7-4BAF-B589-62088C84DFB4}">
      <dgm:prSet phldrT="[Text]" custT="1"/>
      <dgm:spPr/>
      <dgm:t>
        <a:bodyPr/>
        <a:lstStyle/>
        <a:p>
          <a:r>
            <a:rPr lang="en-US" sz="1600" dirty="0" smtClean="0"/>
            <a:t>Choose team leader</a:t>
          </a:r>
          <a:endParaRPr lang="en-US" sz="1600" dirty="0"/>
        </a:p>
      </dgm:t>
    </dgm:pt>
    <dgm:pt modelId="{BDDC31B8-42F1-4C11-9362-153C10F1C857}" type="parTrans" cxnId="{984932E5-12C2-426C-BBB4-064D0000AE61}">
      <dgm:prSet/>
      <dgm:spPr/>
      <dgm:t>
        <a:bodyPr/>
        <a:lstStyle/>
        <a:p>
          <a:endParaRPr lang="en-US"/>
        </a:p>
      </dgm:t>
    </dgm:pt>
    <dgm:pt modelId="{93D032E8-104D-4EDC-88FD-9B678CB1A780}" type="sibTrans" cxnId="{984932E5-12C2-426C-BBB4-064D0000AE61}">
      <dgm:prSet/>
      <dgm:spPr/>
      <dgm:t>
        <a:bodyPr/>
        <a:lstStyle/>
        <a:p>
          <a:endParaRPr lang="en-US"/>
        </a:p>
      </dgm:t>
    </dgm:pt>
    <dgm:pt modelId="{B8260354-AF8D-428E-B6FF-EADA02A6A0A1}">
      <dgm:prSet phldrT="[Text]"/>
      <dgm:spPr/>
      <dgm:t>
        <a:bodyPr/>
        <a:lstStyle/>
        <a:p>
          <a:r>
            <a:rPr lang="en-US" dirty="0" smtClean="0"/>
            <a:t>March 26 – April 1</a:t>
          </a:r>
          <a:endParaRPr lang="en-US" dirty="0"/>
        </a:p>
      </dgm:t>
    </dgm:pt>
    <dgm:pt modelId="{7A358DE0-5954-4CC4-B81F-772A502609A6}" type="parTrans" cxnId="{053283A3-8118-44D4-880D-35F1A7C3233C}">
      <dgm:prSet/>
      <dgm:spPr/>
      <dgm:t>
        <a:bodyPr/>
        <a:lstStyle/>
        <a:p>
          <a:endParaRPr lang="en-US"/>
        </a:p>
      </dgm:t>
    </dgm:pt>
    <dgm:pt modelId="{4FB721EB-4865-43BB-B56C-D3FD75C598AE}" type="sibTrans" cxnId="{053283A3-8118-44D4-880D-35F1A7C3233C}">
      <dgm:prSet/>
      <dgm:spPr/>
      <dgm:t>
        <a:bodyPr/>
        <a:lstStyle/>
        <a:p>
          <a:endParaRPr lang="en-US"/>
        </a:p>
      </dgm:t>
    </dgm:pt>
    <dgm:pt modelId="{9D4FE37B-1975-414B-A6B4-AAA63AE70CE4}">
      <dgm:prSet phldrT="[Text]" custT="1"/>
      <dgm:spPr/>
      <dgm:t>
        <a:bodyPr/>
        <a:lstStyle/>
        <a:p>
          <a:r>
            <a:rPr lang="en-US" sz="1050" dirty="0" smtClean="0"/>
            <a:t>Improvised Data Model</a:t>
          </a:r>
          <a:endParaRPr lang="en-US" sz="1050" dirty="0"/>
        </a:p>
      </dgm:t>
    </dgm:pt>
    <dgm:pt modelId="{C75B41D5-9872-468B-8771-DAA98739D0C2}" type="parTrans" cxnId="{22CEECAB-A1AA-4247-BF9F-8A7876C3BCE8}">
      <dgm:prSet/>
      <dgm:spPr/>
      <dgm:t>
        <a:bodyPr/>
        <a:lstStyle/>
        <a:p>
          <a:endParaRPr lang="en-US"/>
        </a:p>
      </dgm:t>
    </dgm:pt>
    <dgm:pt modelId="{4AA89C9F-4E09-478A-AE49-93A0A6507D4D}" type="sibTrans" cxnId="{22CEECAB-A1AA-4247-BF9F-8A7876C3BCE8}">
      <dgm:prSet/>
      <dgm:spPr/>
      <dgm:t>
        <a:bodyPr/>
        <a:lstStyle/>
        <a:p>
          <a:endParaRPr lang="en-US"/>
        </a:p>
      </dgm:t>
    </dgm:pt>
    <dgm:pt modelId="{53AE9931-7F91-455E-BAAC-1C63518F4EC5}">
      <dgm:prSet phldrT="[Text]" custT="1"/>
      <dgm:spPr/>
      <dgm:t>
        <a:bodyPr/>
        <a:lstStyle/>
        <a:p>
          <a:r>
            <a:rPr lang="en-US" sz="1050" dirty="0" smtClean="0"/>
            <a:t>Use cases.</a:t>
          </a:r>
          <a:endParaRPr lang="en-US" sz="1050" dirty="0"/>
        </a:p>
      </dgm:t>
    </dgm:pt>
    <dgm:pt modelId="{63E85644-3650-44EE-A8B8-22DCFF1736DA}" type="parTrans" cxnId="{B938A0CE-AA38-41D2-B84A-E578830FFCF5}">
      <dgm:prSet/>
      <dgm:spPr/>
      <dgm:t>
        <a:bodyPr/>
        <a:lstStyle/>
        <a:p>
          <a:endParaRPr lang="en-US"/>
        </a:p>
      </dgm:t>
    </dgm:pt>
    <dgm:pt modelId="{B1519BC1-CE3B-4E6B-8C4A-98A3BE6ADAA5}" type="sibTrans" cxnId="{B938A0CE-AA38-41D2-B84A-E578830FFCF5}">
      <dgm:prSet/>
      <dgm:spPr/>
      <dgm:t>
        <a:bodyPr/>
        <a:lstStyle/>
        <a:p>
          <a:endParaRPr lang="en-US"/>
        </a:p>
      </dgm:t>
    </dgm:pt>
    <dgm:pt modelId="{9C04CD8D-E795-41E2-995E-9D231FE06B64}">
      <dgm:prSet phldrT="[Text]"/>
      <dgm:spPr/>
      <dgm:t>
        <a:bodyPr/>
        <a:lstStyle/>
        <a:p>
          <a:r>
            <a:rPr lang="en-US" dirty="0" smtClean="0"/>
            <a:t>April 2 – April 8</a:t>
          </a:r>
          <a:endParaRPr lang="en-US" dirty="0"/>
        </a:p>
      </dgm:t>
    </dgm:pt>
    <dgm:pt modelId="{D8B92CAE-E67C-43D7-B81D-979ED34AB843}" type="parTrans" cxnId="{E68B3CB5-71F2-44EB-942E-29D9D2A5AEBB}">
      <dgm:prSet/>
      <dgm:spPr/>
      <dgm:t>
        <a:bodyPr/>
        <a:lstStyle/>
        <a:p>
          <a:endParaRPr lang="en-US"/>
        </a:p>
      </dgm:t>
    </dgm:pt>
    <dgm:pt modelId="{08E2845E-FEAB-4EF1-B702-43EF504C0369}" type="sibTrans" cxnId="{E68B3CB5-71F2-44EB-942E-29D9D2A5AEBB}">
      <dgm:prSet/>
      <dgm:spPr/>
      <dgm:t>
        <a:bodyPr/>
        <a:lstStyle/>
        <a:p>
          <a:endParaRPr lang="en-US"/>
        </a:p>
      </dgm:t>
    </dgm:pt>
    <dgm:pt modelId="{7DA1E765-8C37-45A3-AEF2-EA84E63F1EC8}">
      <dgm:prSet phldrT="[Text]" custT="1"/>
      <dgm:spPr/>
      <dgm:t>
        <a:bodyPr/>
        <a:lstStyle/>
        <a:p>
          <a:r>
            <a:rPr lang="en-US" sz="1400" dirty="0" smtClean="0"/>
            <a:t>Questionnaire creation</a:t>
          </a:r>
          <a:endParaRPr lang="en-US" sz="1400" dirty="0"/>
        </a:p>
      </dgm:t>
    </dgm:pt>
    <dgm:pt modelId="{BF20A2FE-FA26-4183-BDBB-8FF95CE31F7A}" type="parTrans" cxnId="{E6DB9EAE-A49B-4509-9DF2-09AD32463918}">
      <dgm:prSet/>
      <dgm:spPr/>
      <dgm:t>
        <a:bodyPr/>
        <a:lstStyle/>
        <a:p>
          <a:endParaRPr lang="en-US"/>
        </a:p>
      </dgm:t>
    </dgm:pt>
    <dgm:pt modelId="{4945710A-CE9A-4D08-A9BD-19638FAB0B0C}" type="sibTrans" cxnId="{E6DB9EAE-A49B-4509-9DF2-09AD32463918}">
      <dgm:prSet/>
      <dgm:spPr/>
      <dgm:t>
        <a:bodyPr/>
        <a:lstStyle/>
        <a:p>
          <a:endParaRPr lang="en-US"/>
        </a:p>
      </dgm:t>
    </dgm:pt>
    <dgm:pt modelId="{0E78FFF1-5D8C-4EB8-862C-B2B54F34A3C7}">
      <dgm:prSet phldrT="[Text]" custT="1"/>
      <dgm:spPr/>
      <dgm:t>
        <a:bodyPr/>
        <a:lstStyle/>
        <a:p>
          <a:r>
            <a:rPr lang="en-US" sz="1600" dirty="0" smtClean="0"/>
            <a:t>Work on the data model.</a:t>
          </a:r>
          <a:endParaRPr lang="en-US" sz="1600" dirty="0"/>
        </a:p>
      </dgm:t>
    </dgm:pt>
    <dgm:pt modelId="{E57B0B9C-01E9-4ED4-8748-E414CA4BC6BF}" type="parTrans" cxnId="{FA7D3752-3912-40F1-9FFA-C62E3487D1EB}">
      <dgm:prSet/>
      <dgm:spPr/>
      <dgm:t>
        <a:bodyPr/>
        <a:lstStyle/>
        <a:p>
          <a:endParaRPr lang="en-US"/>
        </a:p>
      </dgm:t>
    </dgm:pt>
    <dgm:pt modelId="{A010172A-A7D9-4189-AABF-862956444F87}" type="sibTrans" cxnId="{FA7D3752-3912-40F1-9FFA-C62E3487D1EB}">
      <dgm:prSet/>
      <dgm:spPr/>
      <dgm:t>
        <a:bodyPr/>
        <a:lstStyle/>
        <a:p>
          <a:endParaRPr lang="en-US"/>
        </a:p>
      </dgm:t>
    </dgm:pt>
    <dgm:pt modelId="{B2FD3732-FFC2-4433-BFBC-7AA3CBD5B2C9}">
      <dgm:prSet phldrT="[Text]" custT="1"/>
      <dgm:spPr/>
      <dgm:t>
        <a:bodyPr/>
        <a:lstStyle/>
        <a:p>
          <a:r>
            <a:rPr lang="en-US" sz="1050" dirty="0" smtClean="0"/>
            <a:t>Develop a plugin that:</a:t>
          </a:r>
          <a:endParaRPr lang="en-US" sz="1050" dirty="0"/>
        </a:p>
      </dgm:t>
    </dgm:pt>
    <dgm:pt modelId="{4DB2B055-C591-4851-A620-458D2017312C}" type="parTrans" cxnId="{D1EA7FE5-62E2-4B91-AB47-41C47B3DE290}">
      <dgm:prSet/>
      <dgm:spPr/>
      <dgm:t>
        <a:bodyPr/>
        <a:lstStyle/>
        <a:p>
          <a:endParaRPr lang="en-US"/>
        </a:p>
      </dgm:t>
    </dgm:pt>
    <dgm:pt modelId="{3BBD735B-E783-48DE-BDD0-0A815DEE0DF9}" type="sibTrans" cxnId="{D1EA7FE5-62E2-4B91-AB47-41C47B3DE290}">
      <dgm:prSet/>
      <dgm:spPr/>
      <dgm:t>
        <a:bodyPr/>
        <a:lstStyle/>
        <a:p>
          <a:endParaRPr lang="en-US"/>
        </a:p>
      </dgm:t>
    </dgm:pt>
    <dgm:pt modelId="{F03195CD-E48D-4A2D-AF78-A6A9BE972241}">
      <dgm:prSet phldrT="[Text]" custT="1"/>
      <dgm:spPr/>
      <dgm:t>
        <a:bodyPr/>
        <a:lstStyle/>
        <a:p>
          <a:r>
            <a:rPr lang="en-US" sz="1050" dirty="0" smtClean="0"/>
            <a:t>Creates tables on installation.</a:t>
          </a:r>
          <a:endParaRPr lang="en-US" sz="1050" dirty="0"/>
        </a:p>
      </dgm:t>
    </dgm:pt>
    <dgm:pt modelId="{3344625A-B66D-4A7E-88AA-55AA1A6A88D0}" type="parTrans" cxnId="{71A48D02-59A9-4735-8EE8-4935498C6DCA}">
      <dgm:prSet/>
      <dgm:spPr/>
      <dgm:t>
        <a:bodyPr/>
        <a:lstStyle/>
        <a:p>
          <a:endParaRPr lang="en-US"/>
        </a:p>
      </dgm:t>
    </dgm:pt>
    <dgm:pt modelId="{460CA998-F801-4D5A-B758-17E689FABE47}" type="sibTrans" cxnId="{71A48D02-59A9-4735-8EE8-4935498C6DCA}">
      <dgm:prSet/>
      <dgm:spPr/>
      <dgm:t>
        <a:bodyPr/>
        <a:lstStyle/>
        <a:p>
          <a:endParaRPr lang="en-US"/>
        </a:p>
      </dgm:t>
    </dgm:pt>
    <dgm:pt modelId="{C2B75949-050A-4613-8321-BD9A9D430EA7}">
      <dgm:prSet phldrT="[Text]" custT="1"/>
      <dgm:spPr/>
      <dgm:t>
        <a:bodyPr/>
        <a:lstStyle/>
        <a:p>
          <a:r>
            <a:rPr lang="en-US" sz="1050" dirty="0" smtClean="0"/>
            <a:t>Display tables on page.</a:t>
          </a:r>
          <a:endParaRPr lang="en-US" sz="1050" dirty="0"/>
        </a:p>
      </dgm:t>
    </dgm:pt>
    <dgm:pt modelId="{99522263-3496-4D04-A1CD-227627527CEF}" type="parTrans" cxnId="{66644A05-92F1-4B2A-A08D-03DC0E3E4F4F}">
      <dgm:prSet/>
      <dgm:spPr/>
      <dgm:t>
        <a:bodyPr/>
        <a:lstStyle/>
        <a:p>
          <a:endParaRPr lang="en-US"/>
        </a:p>
      </dgm:t>
    </dgm:pt>
    <dgm:pt modelId="{4870C6EE-3F99-4344-A72D-5109E37719FA}" type="sibTrans" cxnId="{66644A05-92F1-4B2A-A08D-03DC0E3E4F4F}">
      <dgm:prSet/>
      <dgm:spPr/>
      <dgm:t>
        <a:bodyPr/>
        <a:lstStyle/>
        <a:p>
          <a:endParaRPr lang="en-US"/>
        </a:p>
      </dgm:t>
    </dgm:pt>
    <dgm:pt modelId="{C97811C0-1DD0-481A-9E4A-09481A38A231}">
      <dgm:prSet/>
      <dgm:spPr/>
      <dgm:t>
        <a:bodyPr/>
        <a:lstStyle/>
        <a:p>
          <a:r>
            <a:rPr lang="en-US" dirty="0" smtClean="0"/>
            <a:t>April 9 – April 15</a:t>
          </a:r>
          <a:endParaRPr lang="en-US" dirty="0"/>
        </a:p>
      </dgm:t>
    </dgm:pt>
    <dgm:pt modelId="{BC6E26E9-6094-4BA0-BDBD-839B7324C22F}" type="parTrans" cxnId="{E2E56BC2-08A7-4FCA-968C-7B62E8A8BE79}">
      <dgm:prSet/>
      <dgm:spPr/>
      <dgm:t>
        <a:bodyPr/>
        <a:lstStyle/>
        <a:p>
          <a:endParaRPr lang="en-US"/>
        </a:p>
      </dgm:t>
    </dgm:pt>
    <dgm:pt modelId="{79397C26-A3B4-40F2-9646-938F27BFDC75}" type="sibTrans" cxnId="{E2E56BC2-08A7-4FCA-968C-7B62E8A8BE79}">
      <dgm:prSet/>
      <dgm:spPr/>
      <dgm:t>
        <a:bodyPr/>
        <a:lstStyle/>
        <a:p>
          <a:endParaRPr lang="en-US"/>
        </a:p>
      </dgm:t>
    </dgm:pt>
    <dgm:pt modelId="{B32A50F0-3E63-4B59-BA82-50F58167ED85}">
      <dgm:prSet custT="1"/>
      <dgm:spPr/>
      <dgm:t>
        <a:bodyPr/>
        <a:lstStyle/>
        <a:p>
          <a:r>
            <a:rPr lang="en-US" sz="1200" dirty="0" smtClean="0"/>
            <a:t>Lock the data model.</a:t>
          </a:r>
          <a:endParaRPr lang="en-US" sz="1200" dirty="0"/>
        </a:p>
      </dgm:t>
    </dgm:pt>
    <dgm:pt modelId="{7D1C2ED8-0620-4839-9584-AEA6864C0081}" type="parTrans" cxnId="{95CFBF8A-2A09-45A2-BF89-70F4D4728DB5}">
      <dgm:prSet/>
      <dgm:spPr/>
      <dgm:t>
        <a:bodyPr/>
        <a:lstStyle/>
        <a:p>
          <a:endParaRPr lang="en-US"/>
        </a:p>
      </dgm:t>
    </dgm:pt>
    <dgm:pt modelId="{763B01DF-D628-4358-969C-FD87D92AF264}" type="sibTrans" cxnId="{95CFBF8A-2A09-45A2-BF89-70F4D4728DB5}">
      <dgm:prSet/>
      <dgm:spPr/>
      <dgm:t>
        <a:bodyPr/>
        <a:lstStyle/>
        <a:p>
          <a:endParaRPr lang="en-US"/>
        </a:p>
      </dgm:t>
    </dgm:pt>
    <dgm:pt modelId="{1AB6263D-62FA-47C3-95F1-5DA912BB88C8}">
      <dgm:prSet/>
      <dgm:spPr/>
      <dgm:t>
        <a:bodyPr/>
        <a:lstStyle/>
        <a:p>
          <a:r>
            <a:rPr lang="en-US" dirty="0" smtClean="0"/>
            <a:t>April 16 – April 29</a:t>
          </a:r>
          <a:endParaRPr lang="en-US" dirty="0"/>
        </a:p>
      </dgm:t>
    </dgm:pt>
    <dgm:pt modelId="{20176B1F-5D81-4680-9D3D-664CE5F3CB3C}" type="parTrans" cxnId="{87FA83FF-5E5B-4FE0-A348-778BF3E2D26A}">
      <dgm:prSet/>
      <dgm:spPr/>
      <dgm:t>
        <a:bodyPr/>
        <a:lstStyle/>
        <a:p>
          <a:endParaRPr lang="en-US"/>
        </a:p>
      </dgm:t>
    </dgm:pt>
    <dgm:pt modelId="{E06C95F3-C8F4-45E7-BAF5-4EDE4F90B76E}" type="sibTrans" cxnId="{87FA83FF-5E5B-4FE0-A348-778BF3E2D26A}">
      <dgm:prSet/>
      <dgm:spPr/>
      <dgm:t>
        <a:bodyPr/>
        <a:lstStyle/>
        <a:p>
          <a:endParaRPr lang="en-US"/>
        </a:p>
      </dgm:t>
    </dgm:pt>
    <dgm:pt modelId="{7A17B2AD-DFBE-47A9-A446-D405385D7F3B}">
      <dgm:prSet custT="1"/>
      <dgm:spPr/>
      <dgm:t>
        <a:bodyPr/>
        <a:lstStyle/>
        <a:p>
          <a:r>
            <a:rPr lang="en-US" sz="1200" dirty="0" smtClean="0"/>
            <a:t>Update data model to reflect roles.</a:t>
          </a:r>
          <a:endParaRPr lang="en-US" sz="1200" dirty="0"/>
        </a:p>
      </dgm:t>
    </dgm:pt>
    <dgm:pt modelId="{C46D0C07-BE5A-488B-B031-9E9FB86C47FF}" type="parTrans" cxnId="{2FB168E4-8796-4829-832F-5F587F1066AD}">
      <dgm:prSet/>
      <dgm:spPr/>
      <dgm:t>
        <a:bodyPr/>
        <a:lstStyle/>
        <a:p>
          <a:endParaRPr lang="en-US"/>
        </a:p>
      </dgm:t>
    </dgm:pt>
    <dgm:pt modelId="{1C6FA7CD-0F86-4202-AC24-B6F9A5E198A1}" type="sibTrans" cxnId="{2FB168E4-8796-4829-832F-5F587F1066AD}">
      <dgm:prSet/>
      <dgm:spPr/>
      <dgm:t>
        <a:bodyPr/>
        <a:lstStyle/>
        <a:p>
          <a:endParaRPr lang="en-US"/>
        </a:p>
      </dgm:t>
    </dgm:pt>
    <dgm:pt modelId="{00EE54C9-8EF8-4543-82A7-41F70241B22B}">
      <dgm:prSet custT="1"/>
      <dgm:spPr/>
      <dgm:t>
        <a:bodyPr/>
        <a:lstStyle/>
        <a:p>
          <a:r>
            <a:rPr lang="en-US" sz="1200" dirty="0" smtClean="0"/>
            <a:t>Condition Creation</a:t>
          </a:r>
          <a:endParaRPr lang="en-US" sz="1200" dirty="0"/>
        </a:p>
      </dgm:t>
    </dgm:pt>
    <dgm:pt modelId="{7D8F530F-8CE5-4371-A64C-EF62A640D887}" type="parTrans" cxnId="{032538D1-29FE-4900-9736-F88ECA402641}">
      <dgm:prSet/>
      <dgm:spPr/>
      <dgm:t>
        <a:bodyPr/>
        <a:lstStyle/>
        <a:p>
          <a:endParaRPr lang="en-US"/>
        </a:p>
      </dgm:t>
    </dgm:pt>
    <dgm:pt modelId="{68197A9E-6C0A-4B3A-B5F3-13B20C905FB8}" type="sibTrans" cxnId="{032538D1-29FE-4900-9736-F88ECA402641}">
      <dgm:prSet/>
      <dgm:spPr/>
      <dgm:t>
        <a:bodyPr/>
        <a:lstStyle/>
        <a:p>
          <a:endParaRPr lang="en-US"/>
        </a:p>
      </dgm:t>
    </dgm:pt>
    <dgm:pt modelId="{D332DB11-4409-4A58-962A-6E907AF390DF}">
      <dgm:prSet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91E19C6F-FC9C-402B-9737-242BC7E2B123}" type="parTrans" cxnId="{B23C924F-138C-4F1B-800B-922CD35E0BA4}">
      <dgm:prSet/>
      <dgm:spPr/>
      <dgm:t>
        <a:bodyPr/>
        <a:lstStyle/>
        <a:p>
          <a:endParaRPr lang="en-US"/>
        </a:p>
      </dgm:t>
    </dgm:pt>
    <dgm:pt modelId="{1D7C77E2-E682-41C0-8C20-5FE88FE3B4D0}" type="sibTrans" cxnId="{B23C924F-138C-4F1B-800B-922CD35E0BA4}">
      <dgm:prSet/>
      <dgm:spPr/>
      <dgm:t>
        <a:bodyPr/>
        <a:lstStyle/>
        <a:p>
          <a:endParaRPr lang="en-US"/>
        </a:p>
      </dgm:t>
    </dgm:pt>
    <dgm:pt modelId="{3134F01A-EA65-4766-8698-ADCAEDE2545B}">
      <dgm:prSet/>
      <dgm:spPr/>
      <dgm:t>
        <a:bodyPr/>
        <a:lstStyle/>
        <a:p>
          <a:r>
            <a:rPr lang="en-US" dirty="0" smtClean="0"/>
            <a:t>Testing and recovery.</a:t>
          </a:r>
          <a:endParaRPr lang="en-US" dirty="0"/>
        </a:p>
      </dgm:t>
    </dgm:pt>
    <dgm:pt modelId="{1614BF4C-662C-47B1-B815-3C2E2AB0A81E}" type="parTrans" cxnId="{3AAADD0F-5388-467F-B5AD-24B734F875E3}">
      <dgm:prSet/>
      <dgm:spPr/>
      <dgm:t>
        <a:bodyPr/>
        <a:lstStyle/>
        <a:p>
          <a:endParaRPr lang="en-US"/>
        </a:p>
      </dgm:t>
    </dgm:pt>
    <dgm:pt modelId="{C339EDB5-F23A-44FF-81BE-989FA133519B}" type="sibTrans" cxnId="{3AAADD0F-5388-467F-B5AD-24B734F875E3}">
      <dgm:prSet/>
      <dgm:spPr/>
      <dgm:t>
        <a:bodyPr/>
        <a:lstStyle/>
        <a:p>
          <a:endParaRPr lang="en-US"/>
        </a:p>
      </dgm:t>
    </dgm:pt>
    <dgm:pt modelId="{F0E42F19-80DA-4CA2-8510-CE33AF92A31D}">
      <dgm:prSet phldrT="[Text]" custT="1"/>
      <dgm:spPr/>
      <dgm:t>
        <a:bodyPr/>
        <a:lstStyle/>
        <a:p>
          <a:r>
            <a:rPr lang="en-US" sz="1050" dirty="0" smtClean="0"/>
            <a:t>Deletes tables on uninstallation.</a:t>
          </a:r>
          <a:endParaRPr lang="en-US" sz="1050" dirty="0"/>
        </a:p>
      </dgm:t>
    </dgm:pt>
    <dgm:pt modelId="{967FCB25-21C3-46CA-B2F9-81ED9254B07D}" type="parTrans" cxnId="{11A1A046-D3DB-48C9-8110-938413832B0F}">
      <dgm:prSet/>
      <dgm:spPr/>
      <dgm:t>
        <a:bodyPr/>
        <a:lstStyle/>
        <a:p>
          <a:endParaRPr lang="en-US"/>
        </a:p>
      </dgm:t>
    </dgm:pt>
    <dgm:pt modelId="{5532A05F-A5CA-4992-B43B-F0F1CA51CF42}" type="sibTrans" cxnId="{11A1A046-D3DB-48C9-8110-938413832B0F}">
      <dgm:prSet/>
      <dgm:spPr/>
      <dgm:t>
        <a:bodyPr/>
        <a:lstStyle/>
        <a:p>
          <a:endParaRPr lang="en-US"/>
        </a:p>
      </dgm:t>
    </dgm:pt>
    <dgm:pt modelId="{4C5FF0D3-0F90-449F-9A19-C55F054500D3}">
      <dgm:prSet phldrT="[Text]" custT="1"/>
      <dgm:spPr/>
      <dgm:t>
        <a:bodyPr/>
        <a:lstStyle/>
        <a:p>
          <a:r>
            <a:rPr lang="en-US" sz="1400" dirty="0" smtClean="0"/>
            <a:t>Question  creation</a:t>
          </a:r>
          <a:endParaRPr lang="en-US" sz="1400" dirty="0"/>
        </a:p>
      </dgm:t>
    </dgm:pt>
    <dgm:pt modelId="{C9053C99-2107-4F2D-A340-52580EC2FCEE}" type="sibTrans" cxnId="{8D1006A1-B4E7-4A41-89AD-04CBC21F648D}">
      <dgm:prSet/>
      <dgm:spPr/>
      <dgm:t>
        <a:bodyPr/>
        <a:lstStyle/>
        <a:p>
          <a:endParaRPr lang="en-US"/>
        </a:p>
      </dgm:t>
    </dgm:pt>
    <dgm:pt modelId="{3E809385-BEEA-4AE9-8264-F287276242E1}" type="parTrans" cxnId="{8D1006A1-B4E7-4A41-89AD-04CBC21F648D}">
      <dgm:prSet/>
      <dgm:spPr/>
      <dgm:t>
        <a:bodyPr/>
        <a:lstStyle/>
        <a:p>
          <a:endParaRPr lang="en-US"/>
        </a:p>
      </dgm:t>
    </dgm:pt>
    <dgm:pt modelId="{1E4BC299-DA58-4F1B-B504-AF0A5E835C2F}">
      <dgm:prSet phldrT="[Text]" custT="1"/>
      <dgm:spPr/>
      <dgm:t>
        <a:bodyPr/>
        <a:lstStyle/>
        <a:p>
          <a:r>
            <a:rPr lang="en-US" sz="1400" dirty="0" smtClean="0"/>
            <a:t>ORM</a:t>
          </a:r>
          <a:endParaRPr lang="en-US" sz="1400" dirty="0"/>
        </a:p>
      </dgm:t>
    </dgm:pt>
    <dgm:pt modelId="{4B329678-6A76-45D0-859A-02A4941AA832}" type="parTrans" cxnId="{C46C36D5-437C-4347-885D-A90F4DFDBA99}">
      <dgm:prSet/>
      <dgm:spPr/>
      <dgm:t>
        <a:bodyPr/>
        <a:lstStyle/>
        <a:p>
          <a:endParaRPr lang="en-US"/>
        </a:p>
      </dgm:t>
    </dgm:pt>
    <dgm:pt modelId="{19E7D7D2-7293-4C28-8701-34D6A10B4F12}" type="sibTrans" cxnId="{C46C36D5-437C-4347-885D-A90F4DFDBA99}">
      <dgm:prSet/>
      <dgm:spPr/>
      <dgm:t>
        <a:bodyPr/>
        <a:lstStyle/>
        <a:p>
          <a:endParaRPr lang="en-US"/>
        </a:p>
      </dgm:t>
    </dgm:pt>
    <dgm:pt modelId="{9BD0BD87-9D0D-4A00-989C-CBC98BD26066}">
      <dgm:prSet phldrT="[Text]" custT="1"/>
      <dgm:spPr/>
      <dgm:t>
        <a:bodyPr/>
        <a:lstStyle/>
        <a:p>
          <a:r>
            <a:rPr lang="en-US" sz="1400" dirty="0" smtClean="0"/>
            <a:t>Response  Page</a:t>
          </a:r>
          <a:endParaRPr lang="en-US" sz="1400" dirty="0"/>
        </a:p>
      </dgm:t>
    </dgm:pt>
    <dgm:pt modelId="{40D6388F-4A11-435A-80F9-98EAB9636546}" type="parTrans" cxnId="{422FA612-87DD-433F-AE57-D6452FFBD9B9}">
      <dgm:prSet/>
      <dgm:spPr/>
      <dgm:t>
        <a:bodyPr/>
        <a:lstStyle/>
        <a:p>
          <a:endParaRPr lang="en-US"/>
        </a:p>
      </dgm:t>
    </dgm:pt>
    <dgm:pt modelId="{5C22A7A0-1D60-426D-AB6A-113CE7545ED9}" type="sibTrans" cxnId="{422FA612-87DD-433F-AE57-D6452FFBD9B9}">
      <dgm:prSet/>
      <dgm:spPr/>
      <dgm:t>
        <a:bodyPr/>
        <a:lstStyle/>
        <a:p>
          <a:endParaRPr lang="en-US"/>
        </a:p>
      </dgm:t>
    </dgm:pt>
    <dgm:pt modelId="{1DA068A2-C826-4C55-9924-4D8299A2687E}">
      <dgm:prSet custT="1"/>
      <dgm:spPr/>
      <dgm:t>
        <a:bodyPr/>
        <a:lstStyle/>
        <a:p>
          <a:r>
            <a:rPr lang="en-US" sz="1200" dirty="0" smtClean="0"/>
            <a:t>Publishing  the questionnaire</a:t>
          </a:r>
          <a:endParaRPr lang="en-US" sz="1200" dirty="0"/>
        </a:p>
      </dgm:t>
    </dgm:pt>
    <dgm:pt modelId="{C4260A35-DCEC-4D18-8B16-B56EFFC13CED}" type="sibTrans" cxnId="{CD11E325-FDB9-48B5-BB78-5458337EC028}">
      <dgm:prSet/>
      <dgm:spPr/>
      <dgm:t>
        <a:bodyPr/>
        <a:lstStyle/>
        <a:p>
          <a:endParaRPr lang="en-US"/>
        </a:p>
      </dgm:t>
    </dgm:pt>
    <dgm:pt modelId="{379289CB-BF81-4CE4-A5B6-B3F5305E98A2}" type="parTrans" cxnId="{CD11E325-FDB9-48B5-BB78-5458337EC028}">
      <dgm:prSet/>
      <dgm:spPr/>
      <dgm:t>
        <a:bodyPr/>
        <a:lstStyle/>
        <a:p>
          <a:endParaRPr lang="en-US"/>
        </a:p>
      </dgm:t>
    </dgm:pt>
    <dgm:pt modelId="{3A236216-07B0-4231-8EBA-A08A4BF7434A}">
      <dgm:prSet custT="1"/>
      <dgm:spPr/>
      <dgm:t>
        <a:bodyPr/>
        <a:lstStyle/>
        <a:p>
          <a:r>
            <a:rPr lang="en-US" sz="1200" dirty="0" smtClean="0"/>
            <a:t>Flags Creation</a:t>
          </a:r>
          <a:endParaRPr lang="en-US" sz="1200" dirty="0"/>
        </a:p>
      </dgm:t>
    </dgm:pt>
    <dgm:pt modelId="{35BD92D9-2283-4AE5-B75F-534D2C6822E6}" type="parTrans" cxnId="{75812C13-EB82-4669-9745-C4121AC49A7B}">
      <dgm:prSet/>
      <dgm:spPr/>
      <dgm:t>
        <a:bodyPr/>
        <a:lstStyle/>
        <a:p>
          <a:endParaRPr lang="en-US"/>
        </a:p>
      </dgm:t>
    </dgm:pt>
    <dgm:pt modelId="{CBDD47E2-30AA-43BB-965A-6CA26FA57DDA}" type="sibTrans" cxnId="{75812C13-EB82-4669-9745-C4121AC49A7B}">
      <dgm:prSet/>
      <dgm:spPr/>
      <dgm:t>
        <a:bodyPr/>
        <a:lstStyle/>
        <a:p>
          <a:endParaRPr lang="en-US"/>
        </a:p>
      </dgm:t>
    </dgm:pt>
    <dgm:pt modelId="{1C347764-FB02-48DE-9E6A-7D6659339B6D}">
      <dgm:prSet custT="1"/>
      <dgm:spPr/>
      <dgm:t>
        <a:bodyPr/>
        <a:lstStyle/>
        <a:p>
          <a:r>
            <a:rPr lang="en-US" sz="1200" dirty="0" smtClean="0"/>
            <a:t>Action display</a:t>
          </a:r>
          <a:endParaRPr lang="en-US" sz="1200" dirty="0"/>
        </a:p>
      </dgm:t>
    </dgm:pt>
    <dgm:pt modelId="{C0FD2091-95BD-477B-BBC4-868100CECC68}" type="parTrans" cxnId="{2ED53AAD-CA05-4A2D-AF20-5A0DA8722447}">
      <dgm:prSet/>
      <dgm:spPr/>
      <dgm:t>
        <a:bodyPr/>
        <a:lstStyle/>
        <a:p>
          <a:endParaRPr lang="en-US"/>
        </a:p>
      </dgm:t>
    </dgm:pt>
    <dgm:pt modelId="{DA4ADE77-9691-42E9-8383-111E11D00505}" type="sibTrans" cxnId="{2ED53AAD-CA05-4A2D-AF20-5A0DA8722447}">
      <dgm:prSet/>
      <dgm:spPr/>
      <dgm:t>
        <a:bodyPr/>
        <a:lstStyle/>
        <a:p>
          <a:endParaRPr lang="en-US"/>
        </a:p>
      </dgm:t>
    </dgm:pt>
    <dgm:pt modelId="{86B69E56-A7DA-44FE-B406-FBD147AD2E0F}">
      <dgm:prSet custT="1"/>
      <dgm:spPr/>
      <dgm:t>
        <a:bodyPr/>
        <a:lstStyle/>
        <a:p>
          <a:r>
            <a:rPr lang="en-US" sz="1200" dirty="0" smtClean="0"/>
            <a:t>Updated the </a:t>
          </a:r>
          <a:r>
            <a:rPr lang="en-US" sz="1200" dirty="0" err="1" smtClean="0"/>
            <a:t>plugin</a:t>
          </a:r>
          <a:endParaRPr lang="en-US" sz="1200" dirty="0"/>
        </a:p>
      </dgm:t>
    </dgm:pt>
    <dgm:pt modelId="{543522C0-19F9-438F-9EF1-33827B0C17BF}" type="parTrans" cxnId="{CA3EA6A6-E291-434C-BCF1-947A9F5344EE}">
      <dgm:prSet/>
      <dgm:spPr/>
      <dgm:t>
        <a:bodyPr/>
        <a:lstStyle/>
        <a:p>
          <a:endParaRPr lang="en-US"/>
        </a:p>
      </dgm:t>
    </dgm:pt>
    <dgm:pt modelId="{73635737-8689-4CC3-BACC-02CDA71FC7B8}" type="sibTrans" cxnId="{CA3EA6A6-E291-434C-BCF1-947A9F5344EE}">
      <dgm:prSet/>
      <dgm:spPr/>
      <dgm:t>
        <a:bodyPr/>
        <a:lstStyle/>
        <a:p>
          <a:endParaRPr lang="en-US"/>
        </a:p>
      </dgm:t>
    </dgm:pt>
    <dgm:pt modelId="{AD2AD371-0364-433F-8CE9-3C2DCD43AFFA}">
      <dgm:prSet custT="1"/>
      <dgm:spPr/>
      <dgm:t>
        <a:bodyPr/>
        <a:lstStyle/>
        <a:p>
          <a:r>
            <a:rPr lang="en-US" sz="1200" dirty="0" smtClean="0"/>
            <a:t>Action Creation</a:t>
          </a:r>
          <a:endParaRPr lang="en-US" sz="1200" dirty="0"/>
        </a:p>
      </dgm:t>
    </dgm:pt>
    <dgm:pt modelId="{7E7B4C3B-FFFC-41E8-AA2A-DA95E293EE4F}" type="parTrans" cxnId="{95246C98-D58F-47D5-86CC-F0AB3C07179C}">
      <dgm:prSet/>
      <dgm:spPr/>
      <dgm:t>
        <a:bodyPr/>
        <a:lstStyle/>
        <a:p>
          <a:endParaRPr lang="en-US"/>
        </a:p>
      </dgm:t>
    </dgm:pt>
    <dgm:pt modelId="{D7413082-D7C6-4D23-ACD2-BE0D844FACD9}" type="sibTrans" cxnId="{95246C98-D58F-47D5-86CC-F0AB3C07179C}">
      <dgm:prSet/>
      <dgm:spPr/>
      <dgm:t>
        <a:bodyPr/>
        <a:lstStyle/>
        <a:p>
          <a:endParaRPr lang="en-US"/>
        </a:p>
      </dgm:t>
    </dgm:pt>
    <dgm:pt modelId="{B28A0590-7B4E-415D-B787-6A887EF1C778}">
      <dgm:prSet custT="1"/>
      <dgm:spPr/>
      <dgm:t>
        <a:bodyPr/>
        <a:lstStyle/>
        <a:p>
          <a:r>
            <a:rPr lang="en-US" sz="1200" dirty="0" smtClean="0"/>
            <a:t>Condition Evaluation</a:t>
          </a:r>
          <a:endParaRPr lang="en-US" sz="1200" dirty="0"/>
        </a:p>
      </dgm:t>
    </dgm:pt>
    <dgm:pt modelId="{402AA7C1-2251-4C58-B99B-A75C2A023F44}" type="parTrans" cxnId="{2E39A47E-7FFC-49C1-94C6-5F1FAD1ED618}">
      <dgm:prSet/>
      <dgm:spPr/>
      <dgm:t>
        <a:bodyPr/>
        <a:lstStyle/>
        <a:p>
          <a:endParaRPr lang="en-US"/>
        </a:p>
      </dgm:t>
    </dgm:pt>
    <dgm:pt modelId="{90743972-6B12-4596-A131-6542905B3EF6}" type="sibTrans" cxnId="{2E39A47E-7FFC-49C1-94C6-5F1FAD1ED618}">
      <dgm:prSet/>
      <dgm:spPr/>
      <dgm:t>
        <a:bodyPr/>
        <a:lstStyle/>
        <a:p>
          <a:endParaRPr lang="en-US"/>
        </a:p>
      </dgm:t>
    </dgm:pt>
    <dgm:pt modelId="{26F981E3-4819-4719-AA8C-C3EF3CFBBBE3}">
      <dgm:prSet custT="1"/>
      <dgm:spPr/>
      <dgm:t>
        <a:bodyPr/>
        <a:lstStyle/>
        <a:p>
          <a:r>
            <a:rPr lang="en-US" sz="1200" dirty="0" smtClean="0"/>
            <a:t>Multiple action support</a:t>
          </a:r>
          <a:endParaRPr lang="en-US" sz="1200" dirty="0"/>
        </a:p>
      </dgm:t>
    </dgm:pt>
    <dgm:pt modelId="{A0621A3E-0659-4AAC-8C8D-D745243DCDC8}" type="parTrans" cxnId="{9837077E-9F32-4D22-9255-A79FB133E3F2}">
      <dgm:prSet/>
      <dgm:spPr/>
      <dgm:t>
        <a:bodyPr/>
        <a:lstStyle/>
        <a:p>
          <a:endParaRPr lang="en-US"/>
        </a:p>
      </dgm:t>
    </dgm:pt>
    <dgm:pt modelId="{E3ADE2D8-15EF-49F3-8151-AF0D58E46DCB}" type="sibTrans" cxnId="{9837077E-9F32-4D22-9255-A79FB133E3F2}">
      <dgm:prSet/>
      <dgm:spPr/>
      <dgm:t>
        <a:bodyPr/>
        <a:lstStyle/>
        <a:p>
          <a:endParaRPr lang="en-US"/>
        </a:p>
      </dgm:t>
    </dgm:pt>
    <dgm:pt modelId="{D730230E-65BA-404E-BE35-4080368737B8}">
      <dgm:prSet custT="1"/>
      <dgm:spPr/>
      <dgm:t>
        <a:bodyPr/>
        <a:lstStyle/>
        <a:p>
          <a:r>
            <a:rPr lang="en-US" sz="1200" dirty="0" smtClean="0"/>
            <a:t>Edit and delete functionality</a:t>
          </a:r>
          <a:endParaRPr lang="en-US" sz="1200" dirty="0"/>
        </a:p>
      </dgm:t>
    </dgm:pt>
    <dgm:pt modelId="{A7303A82-F33E-4C15-9A44-196C02610A13}" type="parTrans" cxnId="{B26AEF29-8AC1-4BCE-8F92-15859EFABF41}">
      <dgm:prSet/>
      <dgm:spPr/>
      <dgm:t>
        <a:bodyPr/>
        <a:lstStyle/>
        <a:p>
          <a:endParaRPr lang="en-US"/>
        </a:p>
      </dgm:t>
    </dgm:pt>
    <dgm:pt modelId="{24132082-1344-4177-B528-6CB3B6884ACC}" type="sibTrans" cxnId="{B26AEF29-8AC1-4BCE-8F92-15859EFABF41}">
      <dgm:prSet/>
      <dgm:spPr/>
      <dgm:t>
        <a:bodyPr/>
        <a:lstStyle/>
        <a:p>
          <a:endParaRPr lang="en-US"/>
        </a:p>
      </dgm:t>
    </dgm:pt>
    <dgm:pt modelId="{6E7DB978-F5F4-41FF-8629-688713582957}">
      <dgm:prSet custT="1"/>
      <dgm:spPr/>
      <dgm:t>
        <a:bodyPr/>
        <a:lstStyle/>
        <a:p>
          <a:r>
            <a:rPr lang="en-US" sz="1200" dirty="0" smtClean="0"/>
            <a:t>Questionnaire duplication</a:t>
          </a:r>
          <a:endParaRPr lang="en-US" sz="1200" dirty="0"/>
        </a:p>
      </dgm:t>
    </dgm:pt>
    <dgm:pt modelId="{EE84C42E-752E-46FE-8A61-70E39FB14642}" type="parTrans" cxnId="{30630CD8-5CDE-4A05-A1E0-CA0E56BCC91B}">
      <dgm:prSet/>
      <dgm:spPr/>
      <dgm:t>
        <a:bodyPr/>
        <a:lstStyle/>
        <a:p>
          <a:endParaRPr lang="en-US"/>
        </a:p>
      </dgm:t>
    </dgm:pt>
    <dgm:pt modelId="{B853DD1D-54DE-492A-A014-54422118C992}" type="sibTrans" cxnId="{30630CD8-5CDE-4A05-A1E0-CA0E56BCC91B}">
      <dgm:prSet/>
      <dgm:spPr/>
      <dgm:t>
        <a:bodyPr/>
        <a:lstStyle/>
        <a:p>
          <a:endParaRPr lang="en-US"/>
        </a:p>
      </dgm:t>
    </dgm:pt>
    <dgm:pt modelId="{1B2A3522-9904-4644-813B-D387CB80B9AE}">
      <dgm:prSet/>
      <dgm:spPr/>
      <dgm:t>
        <a:bodyPr/>
        <a:lstStyle/>
        <a:p>
          <a:r>
            <a:rPr lang="en-US" dirty="0" smtClean="0"/>
            <a:t>Created new theme </a:t>
          </a:r>
          <a:endParaRPr lang="en-US" dirty="0"/>
        </a:p>
      </dgm:t>
    </dgm:pt>
    <dgm:pt modelId="{B1427D30-51E3-4FB3-84EC-170F5F0FE142}" type="parTrans" cxnId="{C95F543E-7F54-4171-BF47-D53DD7825EA2}">
      <dgm:prSet/>
      <dgm:spPr/>
      <dgm:t>
        <a:bodyPr/>
        <a:lstStyle/>
        <a:p>
          <a:endParaRPr lang="zh-CN" altLang="en-US"/>
        </a:p>
      </dgm:t>
    </dgm:pt>
    <dgm:pt modelId="{B9E08A77-60E7-4AE0-9163-BF78838CF2DF}" type="sibTrans" cxnId="{C95F543E-7F54-4171-BF47-D53DD7825EA2}">
      <dgm:prSet/>
      <dgm:spPr/>
      <dgm:t>
        <a:bodyPr/>
        <a:lstStyle/>
        <a:p>
          <a:endParaRPr lang="zh-CN" altLang="en-US"/>
        </a:p>
      </dgm:t>
    </dgm:pt>
    <dgm:pt modelId="{FD12605B-8036-46A7-BE91-C7D7EF5A5F0B}">
      <dgm:prSet/>
      <dgm:spPr/>
      <dgm:t>
        <a:bodyPr/>
        <a:lstStyle/>
        <a:p>
          <a:r>
            <a:rPr lang="en-US" dirty="0" smtClean="0"/>
            <a:t>Action upload feature</a:t>
          </a:r>
          <a:endParaRPr lang="en-US" dirty="0"/>
        </a:p>
      </dgm:t>
    </dgm:pt>
    <dgm:pt modelId="{15E9D5FB-E487-47E1-8160-693432B30725}" type="parTrans" cxnId="{4681C8D3-9BEE-41EA-A133-110D1D57D6A5}">
      <dgm:prSet/>
      <dgm:spPr/>
      <dgm:t>
        <a:bodyPr/>
        <a:lstStyle/>
        <a:p>
          <a:endParaRPr lang="zh-CN" altLang="en-US"/>
        </a:p>
      </dgm:t>
    </dgm:pt>
    <dgm:pt modelId="{C00470D4-1388-432C-810E-F9D3508406AC}" type="sibTrans" cxnId="{4681C8D3-9BEE-41EA-A133-110D1D57D6A5}">
      <dgm:prSet/>
      <dgm:spPr/>
      <dgm:t>
        <a:bodyPr/>
        <a:lstStyle/>
        <a:p>
          <a:endParaRPr lang="zh-CN" altLang="en-US"/>
        </a:p>
      </dgm:t>
    </dgm:pt>
    <dgm:pt modelId="{FE3641C0-A281-498B-9C85-AD905D5BBFCE}" type="pres">
      <dgm:prSet presAssocID="{2771C549-6F4E-4F7D-87CE-9FCB7A36A3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CF76D0-D19B-48F1-9FDD-52E8858909DC}" type="pres">
      <dgm:prSet presAssocID="{2771C549-6F4E-4F7D-87CE-9FCB7A36A336}" presName="tSp" presStyleCnt="0"/>
      <dgm:spPr/>
    </dgm:pt>
    <dgm:pt modelId="{4BFE44EA-B845-404F-998C-E3DF7C6371BE}" type="pres">
      <dgm:prSet presAssocID="{2771C549-6F4E-4F7D-87CE-9FCB7A36A336}" presName="bSp" presStyleCnt="0"/>
      <dgm:spPr/>
    </dgm:pt>
    <dgm:pt modelId="{17866106-D28F-478F-AB78-C63C4108F23C}" type="pres">
      <dgm:prSet presAssocID="{2771C549-6F4E-4F7D-87CE-9FCB7A36A336}" presName="process" presStyleCnt="0"/>
      <dgm:spPr/>
    </dgm:pt>
    <dgm:pt modelId="{8D931E45-5411-4EDD-A03B-60279A30CD1F}" type="pres">
      <dgm:prSet presAssocID="{485FCC25-998F-41C1-B60E-D3E2953F5F43}" presName="composite1" presStyleCnt="0"/>
      <dgm:spPr/>
    </dgm:pt>
    <dgm:pt modelId="{DF5F6232-5703-4468-863C-C4D3F717399A}" type="pres">
      <dgm:prSet presAssocID="{485FCC25-998F-41C1-B60E-D3E2953F5F43}" presName="dummyNode1" presStyleLbl="node1" presStyleIdx="0" presStyleCnt="6"/>
      <dgm:spPr/>
    </dgm:pt>
    <dgm:pt modelId="{E7312CFD-E416-43FB-A8C8-119A4CBFFDA2}" type="pres">
      <dgm:prSet presAssocID="{485FCC25-998F-41C1-B60E-D3E2953F5F43}" presName="childNode1" presStyleLbl="bgAcc1" presStyleIdx="0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3DD30-BA8C-4D9C-8221-7D76B55635ED}" type="pres">
      <dgm:prSet presAssocID="{485FCC25-998F-41C1-B60E-D3E2953F5F4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CE80F-F845-4A8E-B2FE-AD0C5CA163BC}" type="pres">
      <dgm:prSet presAssocID="{485FCC25-998F-41C1-B60E-D3E2953F5F43}" presName="parentNode1" presStyleLbl="node1" presStyleIdx="0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E86E4-74AE-42E1-A5EE-187D3176408A}" type="pres">
      <dgm:prSet presAssocID="{485FCC25-998F-41C1-B60E-D3E2953F5F43}" presName="connSite1" presStyleCnt="0"/>
      <dgm:spPr/>
    </dgm:pt>
    <dgm:pt modelId="{894E42C0-9E91-4911-BBC0-CB775A6A3EC3}" type="pres">
      <dgm:prSet presAssocID="{9D7C6185-2294-4B7D-9A2D-6FD2C14E8891}" presName="Name9" presStyleLbl="sibTrans2D1" presStyleIdx="0" presStyleCnt="5"/>
      <dgm:spPr/>
      <dgm:t>
        <a:bodyPr/>
        <a:lstStyle/>
        <a:p>
          <a:endParaRPr lang="en-US"/>
        </a:p>
      </dgm:t>
    </dgm:pt>
    <dgm:pt modelId="{D09524FA-2D91-44CC-BA9D-075D41556A9D}" type="pres">
      <dgm:prSet presAssocID="{B8260354-AF8D-428E-B6FF-EADA02A6A0A1}" presName="composite2" presStyleCnt="0"/>
      <dgm:spPr/>
    </dgm:pt>
    <dgm:pt modelId="{B96FF630-DE73-4F8D-AA89-81F7C5783BF1}" type="pres">
      <dgm:prSet presAssocID="{B8260354-AF8D-428E-B6FF-EADA02A6A0A1}" presName="dummyNode2" presStyleLbl="node1" presStyleIdx="0" presStyleCnt="6"/>
      <dgm:spPr/>
    </dgm:pt>
    <dgm:pt modelId="{A5BB511C-F641-4928-B1FC-C0BCF0D3C81E}" type="pres">
      <dgm:prSet presAssocID="{B8260354-AF8D-428E-B6FF-EADA02A6A0A1}" presName="childNode2" presStyleLbl="bgAcc1" presStyleIdx="1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04378-6A25-4921-8386-A298F71D872F}" type="pres">
      <dgm:prSet presAssocID="{B8260354-AF8D-428E-B6FF-EADA02A6A0A1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0CD08-A2D2-4459-A948-5004E606AE0E}" type="pres">
      <dgm:prSet presAssocID="{B8260354-AF8D-428E-B6FF-EADA02A6A0A1}" presName="parentNode2" presStyleLbl="node1" presStyleIdx="1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97F50-ACC1-4EF6-8C6A-6296D7557F02}" type="pres">
      <dgm:prSet presAssocID="{B8260354-AF8D-428E-B6FF-EADA02A6A0A1}" presName="connSite2" presStyleCnt="0"/>
      <dgm:spPr/>
    </dgm:pt>
    <dgm:pt modelId="{228B37EC-0676-4F1F-9DBB-DF003E6C4BFD}" type="pres">
      <dgm:prSet presAssocID="{4FB721EB-4865-43BB-B56C-D3FD75C598AE}" presName="Name18" presStyleLbl="sibTrans2D1" presStyleIdx="1" presStyleCnt="5"/>
      <dgm:spPr/>
      <dgm:t>
        <a:bodyPr/>
        <a:lstStyle/>
        <a:p>
          <a:endParaRPr lang="en-US"/>
        </a:p>
      </dgm:t>
    </dgm:pt>
    <dgm:pt modelId="{FDD9CBD8-76C8-4E14-A59B-07D2B6306004}" type="pres">
      <dgm:prSet presAssocID="{9C04CD8D-E795-41E2-995E-9D231FE06B64}" presName="composite1" presStyleCnt="0"/>
      <dgm:spPr/>
    </dgm:pt>
    <dgm:pt modelId="{F837C7F5-31C0-455F-BD28-7F23E55BE05A}" type="pres">
      <dgm:prSet presAssocID="{9C04CD8D-E795-41E2-995E-9D231FE06B64}" presName="dummyNode1" presStyleLbl="node1" presStyleIdx="1" presStyleCnt="6"/>
      <dgm:spPr/>
    </dgm:pt>
    <dgm:pt modelId="{B2A38F1B-B08D-4A31-91E9-8F807DDDA7C4}" type="pres">
      <dgm:prSet presAssocID="{9C04CD8D-E795-41E2-995E-9D231FE06B64}" presName="childNode1" presStyleLbl="bgAcc1" presStyleIdx="2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5341E-9756-4E6B-AEB2-D1E956FBBA22}" type="pres">
      <dgm:prSet presAssocID="{9C04CD8D-E795-41E2-995E-9D231FE06B64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E4D55-BDDD-412B-9825-F6745B96A31A}" type="pres">
      <dgm:prSet presAssocID="{9C04CD8D-E795-41E2-995E-9D231FE06B64}" presName="parentNode1" presStyleLbl="node1" presStyleIdx="2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5FA27-2044-4526-878A-0087882B2EA8}" type="pres">
      <dgm:prSet presAssocID="{9C04CD8D-E795-41E2-995E-9D231FE06B64}" presName="connSite1" presStyleCnt="0"/>
      <dgm:spPr/>
    </dgm:pt>
    <dgm:pt modelId="{8A3CE31F-AA4C-403B-A5CA-89B4A7F0950F}" type="pres">
      <dgm:prSet presAssocID="{08E2845E-FEAB-4EF1-B702-43EF504C0369}" presName="Name9" presStyleLbl="sibTrans2D1" presStyleIdx="2" presStyleCnt="5"/>
      <dgm:spPr/>
      <dgm:t>
        <a:bodyPr/>
        <a:lstStyle/>
        <a:p>
          <a:endParaRPr lang="en-US"/>
        </a:p>
      </dgm:t>
    </dgm:pt>
    <dgm:pt modelId="{BB2AE5E0-4D04-4F11-B0F3-D8327E14788B}" type="pres">
      <dgm:prSet presAssocID="{C97811C0-1DD0-481A-9E4A-09481A38A231}" presName="composite2" presStyleCnt="0"/>
      <dgm:spPr/>
    </dgm:pt>
    <dgm:pt modelId="{5D5BBD97-417E-4BE2-9F55-8716A56D9282}" type="pres">
      <dgm:prSet presAssocID="{C97811C0-1DD0-481A-9E4A-09481A38A231}" presName="dummyNode2" presStyleLbl="node1" presStyleIdx="2" presStyleCnt="6"/>
      <dgm:spPr/>
    </dgm:pt>
    <dgm:pt modelId="{FD1A1B61-5E36-4D60-8582-3592A3E8ACA7}" type="pres">
      <dgm:prSet presAssocID="{C97811C0-1DD0-481A-9E4A-09481A38A231}" presName="childNode2" presStyleLbl="bgAcc1" presStyleIdx="3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A0791-09EC-440B-A2B2-2D1CBF9F7E4E}" type="pres">
      <dgm:prSet presAssocID="{C97811C0-1DD0-481A-9E4A-09481A38A231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915F-0079-4587-9342-2C17C45C350D}" type="pres">
      <dgm:prSet presAssocID="{C97811C0-1DD0-481A-9E4A-09481A38A231}" presName="parentNode2" presStyleLbl="node1" presStyleIdx="3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D5B-3F60-46CB-B98A-AF6B837A8F45}" type="pres">
      <dgm:prSet presAssocID="{C97811C0-1DD0-481A-9E4A-09481A38A231}" presName="connSite2" presStyleCnt="0"/>
      <dgm:spPr/>
    </dgm:pt>
    <dgm:pt modelId="{B6D9DD95-0610-48E3-B923-BABEBD005EC7}" type="pres">
      <dgm:prSet presAssocID="{79397C26-A3B4-40F2-9646-938F27BFDC75}" presName="Name18" presStyleLbl="sibTrans2D1" presStyleIdx="3" presStyleCnt="5"/>
      <dgm:spPr/>
      <dgm:t>
        <a:bodyPr/>
        <a:lstStyle/>
        <a:p>
          <a:endParaRPr lang="en-US"/>
        </a:p>
      </dgm:t>
    </dgm:pt>
    <dgm:pt modelId="{37FC6AAE-DAFF-476F-A537-D7260352B1F6}" type="pres">
      <dgm:prSet presAssocID="{1AB6263D-62FA-47C3-95F1-5DA912BB88C8}" presName="composite1" presStyleCnt="0"/>
      <dgm:spPr/>
    </dgm:pt>
    <dgm:pt modelId="{03CAB3F0-13B8-4342-88C6-42A6C178268F}" type="pres">
      <dgm:prSet presAssocID="{1AB6263D-62FA-47C3-95F1-5DA912BB88C8}" presName="dummyNode1" presStyleLbl="node1" presStyleIdx="3" presStyleCnt="6"/>
      <dgm:spPr/>
    </dgm:pt>
    <dgm:pt modelId="{C8C0BFCA-E1D4-440C-9836-7393CF756F47}" type="pres">
      <dgm:prSet presAssocID="{1AB6263D-62FA-47C3-95F1-5DA912BB88C8}" presName="childNode1" presStyleLbl="bgAcc1" presStyleIdx="4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CBBA-1AE7-4139-B0D7-310426282334}" type="pres">
      <dgm:prSet presAssocID="{1AB6263D-62FA-47C3-95F1-5DA912BB88C8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1E9C5-56CA-48FB-BD4E-E16AD79E17AB}" type="pres">
      <dgm:prSet presAssocID="{1AB6263D-62FA-47C3-95F1-5DA912BB88C8}" presName="parentNode1" presStyleLbl="node1" presStyleIdx="4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1366A-7F0E-4AA0-A90F-FB9036F96339}" type="pres">
      <dgm:prSet presAssocID="{1AB6263D-62FA-47C3-95F1-5DA912BB88C8}" presName="connSite1" presStyleCnt="0"/>
      <dgm:spPr/>
    </dgm:pt>
    <dgm:pt modelId="{57E15F1B-41F3-4ADE-B96B-93FB399EAE5B}" type="pres">
      <dgm:prSet presAssocID="{E06C95F3-C8F4-45E7-BAF5-4EDE4F90B76E}" presName="Name9" presStyleLbl="sibTrans2D1" presStyleIdx="4" presStyleCnt="5"/>
      <dgm:spPr/>
      <dgm:t>
        <a:bodyPr/>
        <a:lstStyle/>
        <a:p>
          <a:endParaRPr lang="en-US"/>
        </a:p>
      </dgm:t>
    </dgm:pt>
    <dgm:pt modelId="{62879C94-8A61-4873-BDE5-CE998D781D9E}" type="pres">
      <dgm:prSet presAssocID="{D332DB11-4409-4A58-962A-6E907AF390DF}" presName="composite2" presStyleCnt="0"/>
      <dgm:spPr/>
    </dgm:pt>
    <dgm:pt modelId="{6763333A-648F-427D-9634-CAE715AECF45}" type="pres">
      <dgm:prSet presAssocID="{D332DB11-4409-4A58-962A-6E907AF390DF}" presName="dummyNode2" presStyleLbl="node1" presStyleIdx="4" presStyleCnt="6"/>
      <dgm:spPr/>
    </dgm:pt>
    <dgm:pt modelId="{373FD5A3-528C-41EF-A1E4-6F3259C79F72}" type="pres">
      <dgm:prSet presAssocID="{D332DB11-4409-4A58-962A-6E907AF390DF}" presName="childNode2" presStyleLbl="bgAcc1" presStyleIdx="5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6410D-CB02-4076-8040-6EEFEA40305B}" type="pres">
      <dgm:prSet presAssocID="{D332DB11-4409-4A58-962A-6E907AF390DF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CBC6-69CF-4153-BAA6-1A65BF9BB4DE}" type="pres">
      <dgm:prSet presAssocID="{D332DB11-4409-4A58-962A-6E907AF390DF}" presName="parentNode2" presStyleLbl="node1" presStyleIdx="5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13111-7364-4D5C-B503-760025DFF523}" type="pres">
      <dgm:prSet presAssocID="{D332DB11-4409-4A58-962A-6E907AF390DF}" presName="connSite2" presStyleCnt="0"/>
      <dgm:spPr/>
    </dgm:pt>
  </dgm:ptLst>
  <dgm:cxnLst>
    <dgm:cxn modelId="{F4535F4D-6025-4A4D-B54F-AB2E3CE39B87}" type="presOf" srcId="{60748CE7-C7F6-4B72-81D4-6C8F9A8122BF}" destId="{2953DD30-BA8C-4D9C-8221-7D76B55635ED}" srcOrd="1" destOrd="0" presId="urn:microsoft.com/office/officeart/2005/8/layout/hProcess4"/>
    <dgm:cxn modelId="{EA4693D9-582D-4338-B981-F9F28E401351}" type="presOf" srcId="{26F981E3-4819-4719-AA8C-C3EF3CFBBBE3}" destId="{4E18CBBA-1AE7-4139-B0D7-310426282334}" srcOrd="1" destOrd="5" presId="urn:microsoft.com/office/officeart/2005/8/layout/hProcess4"/>
    <dgm:cxn modelId="{E2E56BC2-08A7-4FCA-968C-7B62E8A8BE79}" srcId="{2771C549-6F4E-4F7D-87CE-9FCB7A36A336}" destId="{C97811C0-1DD0-481A-9E4A-09481A38A231}" srcOrd="3" destOrd="0" parTransId="{BC6E26E9-6094-4BA0-BDBD-839B7324C22F}" sibTransId="{79397C26-A3B4-40F2-9646-938F27BFDC75}"/>
    <dgm:cxn modelId="{5139B280-05F7-4A23-BED1-B5FA1903C09B}" type="presOf" srcId="{72B23E75-4FB7-4BAF-B589-62088C84DFB4}" destId="{2953DD30-BA8C-4D9C-8221-7D76B55635ED}" srcOrd="1" destOrd="1" presId="urn:microsoft.com/office/officeart/2005/8/layout/hProcess4"/>
    <dgm:cxn modelId="{B53BD541-768C-4142-87EE-A06069313954}" srcId="{485FCC25-998F-41C1-B60E-D3E2953F5F43}" destId="{60748CE7-C7F6-4B72-81D4-6C8F9A8122BF}" srcOrd="0" destOrd="0" parTransId="{C4C1ED7B-19AA-44FD-9672-7AE2EA660452}" sibTransId="{1A127828-91BA-47A1-BB0B-45B4E4DB5A9E}"/>
    <dgm:cxn modelId="{D1F36DD3-40AD-4693-AA1F-C10838672938}" type="presOf" srcId="{3134F01A-EA65-4766-8698-ADCAEDE2545B}" destId="{373FD5A3-528C-41EF-A1E4-6F3259C79F72}" srcOrd="0" destOrd="2" presId="urn:microsoft.com/office/officeart/2005/8/layout/hProcess4"/>
    <dgm:cxn modelId="{DD122446-D2C1-45BD-8DB4-FA170562D5ED}" type="presOf" srcId="{00EE54C9-8EF8-4543-82A7-41F70241B22B}" destId="{4E18CBBA-1AE7-4139-B0D7-310426282334}" srcOrd="1" destOrd="2" presId="urn:microsoft.com/office/officeart/2005/8/layout/hProcess4"/>
    <dgm:cxn modelId="{569AE196-C197-40D5-A2E6-523AAA2878F2}" type="presOf" srcId="{C2B75949-050A-4613-8321-BD9A9D430EA7}" destId="{74B04378-6A25-4921-8386-A298F71D872F}" srcOrd="1" destOrd="4" presId="urn:microsoft.com/office/officeart/2005/8/layout/hProcess4"/>
    <dgm:cxn modelId="{B7B914BB-CE1C-4995-B4AA-962214A71ACC}" type="presOf" srcId="{1E4BC299-DA58-4F1B-B504-AF0A5E835C2F}" destId="{B2A38F1B-B08D-4A31-91E9-8F807DDDA7C4}" srcOrd="0" destOrd="2" presId="urn:microsoft.com/office/officeart/2005/8/layout/hProcess4"/>
    <dgm:cxn modelId="{BDD323AA-3DB2-4CD9-9C2B-4EF7D5F0AF7C}" type="presOf" srcId="{B2FD3732-FFC2-4433-BFBC-7AA3CBD5B2C9}" destId="{A5BB511C-F641-4928-B1FC-C0BCF0D3C81E}" srcOrd="0" destOrd="2" presId="urn:microsoft.com/office/officeart/2005/8/layout/hProcess4"/>
    <dgm:cxn modelId="{7DD82439-DAC1-4531-A488-722B37CD6E32}" type="presOf" srcId="{1C347764-FB02-48DE-9E6A-7D6659339B6D}" destId="{F3BA0791-09EC-440B-A2B2-2D1CBF9F7E4E}" srcOrd="1" destOrd="4" presId="urn:microsoft.com/office/officeart/2005/8/layout/hProcess4"/>
    <dgm:cxn modelId="{0A3303DC-D35C-45E7-A998-AFB951BD025F}" type="presOf" srcId="{AD2AD371-0364-433F-8CE9-3C2DCD43AFFA}" destId="{C8C0BFCA-E1D4-440C-9836-7393CF756F47}" srcOrd="0" destOrd="3" presId="urn:microsoft.com/office/officeart/2005/8/layout/hProcess4"/>
    <dgm:cxn modelId="{FA7D3752-3912-40F1-9FFA-C62E3487D1EB}" srcId="{485FCC25-998F-41C1-B60E-D3E2953F5F43}" destId="{0E78FFF1-5D8C-4EB8-862C-B2B54F34A3C7}" srcOrd="2" destOrd="0" parTransId="{E57B0B9C-01E9-4ED4-8748-E414CA4BC6BF}" sibTransId="{A010172A-A7D9-4189-AABF-862956444F87}"/>
    <dgm:cxn modelId="{75812C13-EB82-4669-9745-C4121AC49A7B}" srcId="{C97811C0-1DD0-481A-9E4A-09481A38A231}" destId="{3A236216-07B0-4231-8EBA-A08A4BF7434A}" srcOrd="3" destOrd="0" parTransId="{35BD92D9-2283-4AE5-B75F-534D2C6822E6}" sibTransId="{CBDD47E2-30AA-43BB-965A-6CA26FA57DDA}"/>
    <dgm:cxn modelId="{9A2AA988-97EE-4570-9402-DC6A908CB32B}" type="presOf" srcId="{1B2A3522-9904-4644-813B-D387CB80B9AE}" destId="{1536410D-CB02-4076-8040-6EEFEA40305B}" srcOrd="1" destOrd="0" presId="urn:microsoft.com/office/officeart/2005/8/layout/hProcess4"/>
    <dgm:cxn modelId="{79CCBFCD-D274-4632-B411-377ACF3EEF2E}" type="presOf" srcId="{9D7C6185-2294-4B7D-9A2D-6FD2C14E8891}" destId="{894E42C0-9E91-4911-BBC0-CB775A6A3EC3}" srcOrd="0" destOrd="0" presId="urn:microsoft.com/office/officeart/2005/8/layout/hProcess4"/>
    <dgm:cxn modelId="{E06ABFD9-3113-4A79-AD39-F4364580BADF}" type="presOf" srcId="{4FB721EB-4865-43BB-B56C-D3FD75C598AE}" destId="{228B37EC-0676-4F1F-9DBB-DF003E6C4BFD}" srcOrd="0" destOrd="0" presId="urn:microsoft.com/office/officeart/2005/8/layout/hProcess4"/>
    <dgm:cxn modelId="{FEDC74CD-A321-4D4B-B712-8A2A5B0D760C}" type="presOf" srcId="{7A17B2AD-DFBE-47A9-A446-D405385D7F3B}" destId="{4E18CBBA-1AE7-4139-B0D7-310426282334}" srcOrd="1" destOrd="0" presId="urn:microsoft.com/office/officeart/2005/8/layout/hProcess4"/>
    <dgm:cxn modelId="{E836A800-87D9-45C3-93FD-8F9B0FA4A066}" type="presOf" srcId="{1B2A3522-9904-4644-813B-D387CB80B9AE}" destId="{373FD5A3-528C-41EF-A1E4-6F3259C79F72}" srcOrd="0" destOrd="0" presId="urn:microsoft.com/office/officeart/2005/8/layout/hProcess4"/>
    <dgm:cxn modelId="{AA0293E6-9173-4415-A87F-F133586B5B56}" type="presOf" srcId="{FD12605B-8036-46A7-BE91-C7D7EF5A5F0B}" destId="{373FD5A3-528C-41EF-A1E4-6F3259C79F72}" srcOrd="0" destOrd="1" presId="urn:microsoft.com/office/officeart/2005/8/layout/hProcess4"/>
    <dgm:cxn modelId="{06BC98FC-06D3-4A22-8635-040625B5CFE8}" type="presOf" srcId="{3A236216-07B0-4231-8EBA-A08A4BF7434A}" destId="{F3BA0791-09EC-440B-A2B2-2D1CBF9F7E4E}" srcOrd="1" destOrd="3" presId="urn:microsoft.com/office/officeart/2005/8/layout/hProcess4"/>
    <dgm:cxn modelId="{73E460E3-BDFE-4A53-8252-6B400E826722}" type="presOf" srcId="{7A17B2AD-DFBE-47A9-A446-D405385D7F3B}" destId="{C8C0BFCA-E1D4-440C-9836-7393CF756F47}" srcOrd="0" destOrd="0" presId="urn:microsoft.com/office/officeart/2005/8/layout/hProcess4"/>
    <dgm:cxn modelId="{8C7DF4B4-B163-46C4-B3DB-569EDF86FB79}" type="presOf" srcId="{86B69E56-A7DA-44FE-B406-FBD147AD2E0F}" destId="{FD1A1B61-5E36-4D60-8582-3592A3E8ACA7}" srcOrd="0" destOrd="2" presId="urn:microsoft.com/office/officeart/2005/8/layout/hProcess4"/>
    <dgm:cxn modelId="{23874028-8A4F-4FDD-ABD7-18ED12FB9948}" type="presOf" srcId="{F03195CD-E48D-4A2D-AF78-A6A9BE972241}" destId="{74B04378-6A25-4921-8386-A298F71D872F}" srcOrd="1" destOrd="3" presId="urn:microsoft.com/office/officeart/2005/8/layout/hProcess4"/>
    <dgm:cxn modelId="{8978B06E-E040-4BE8-A510-AC858124C8A0}" type="presOf" srcId="{B8260354-AF8D-428E-B6FF-EADA02A6A0A1}" destId="{A0F0CD08-A2D2-4459-A948-5004E606AE0E}" srcOrd="0" destOrd="0" presId="urn:microsoft.com/office/officeart/2005/8/layout/hProcess4"/>
    <dgm:cxn modelId="{C4040513-5B1F-443B-A8B4-FF1696B5A59A}" type="presOf" srcId="{F0E42F19-80DA-4CA2-8510-CE33AF92A31D}" destId="{A5BB511C-F641-4928-B1FC-C0BCF0D3C81E}" srcOrd="0" destOrd="5" presId="urn:microsoft.com/office/officeart/2005/8/layout/hProcess4"/>
    <dgm:cxn modelId="{22CEECAB-A1AA-4247-BF9F-8A7876C3BCE8}" srcId="{B8260354-AF8D-428E-B6FF-EADA02A6A0A1}" destId="{9D4FE37B-1975-414B-A6B4-AAA63AE70CE4}" srcOrd="0" destOrd="0" parTransId="{C75B41D5-9872-468B-8771-DAA98739D0C2}" sibTransId="{4AA89C9F-4E09-478A-AE49-93A0A6507D4D}"/>
    <dgm:cxn modelId="{3AEDB1D2-BAC9-4524-9A19-4E8D19799F29}" type="presOf" srcId="{D730230E-65BA-404E-BE35-4080368737B8}" destId="{F3BA0791-09EC-440B-A2B2-2D1CBF9F7E4E}" srcOrd="1" destOrd="5" presId="urn:microsoft.com/office/officeart/2005/8/layout/hProcess4"/>
    <dgm:cxn modelId="{2A3573B4-CFB7-4625-9A7A-A64BEA696253}" type="presOf" srcId="{7DA1E765-8C37-45A3-AEF2-EA84E63F1EC8}" destId="{D575341E-9756-4E6B-AEB2-D1E956FBBA22}" srcOrd="1" destOrd="0" presId="urn:microsoft.com/office/officeart/2005/8/layout/hProcess4"/>
    <dgm:cxn modelId="{2ED53AAD-CA05-4A2D-AF20-5A0DA8722447}" srcId="{C97811C0-1DD0-481A-9E4A-09481A38A231}" destId="{1C347764-FB02-48DE-9E6A-7D6659339B6D}" srcOrd="4" destOrd="0" parTransId="{C0FD2091-95BD-477B-BBC4-868100CECC68}" sibTransId="{DA4ADE77-9691-42E9-8383-111E11D00505}"/>
    <dgm:cxn modelId="{CA3EA6A6-E291-434C-BCF1-947A9F5344EE}" srcId="{C97811C0-1DD0-481A-9E4A-09481A38A231}" destId="{86B69E56-A7DA-44FE-B406-FBD147AD2E0F}" srcOrd="2" destOrd="0" parTransId="{543522C0-19F9-438F-9EF1-33827B0C17BF}" sibTransId="{73635737-8689-4CC3-BACC-02CDA71FC7B8}"/>
    <dgm:cxn modelId="{0387535C-221E-4C17-ABF8-2B03E2A2B4AD}" type="presOf" srcId="{3134F01A-EA65-4766-8698-ADCAEDE2545B}" destId="{1536410D-CB02-4076-8040-6EEFEA40305B}" srcOrd="1" destOrd="2" presId="urn:microsoft.com/office/officeart/2005/8/layout/hProcess4"/>
    <dgm:cxn modelId="{6B9E06B9-7FFE-4BD1-9090-E2F5C73B376E}" type="presOf" srcId="{C2B75949-050A-4613-8321-BD9A9D430EA7}" destId="{A5BB511C-F641-4928-B1FC-C0BCF0D3C81E}" srcOrd="0" destOrd="4" presId="urn:microsoft.com/office/officeart/2005/8/layout/hProcess4"/>
    <dgm:cxn modelId="{77FF157F-A8DF-4C9F-A53D-139984169995}" type="presOf" srcId="{1E4BC299-DA58-4F1B-B504-AF0A5E835C2F}" destId="{D575341E-9756-4E6B-AEB2-D1E956FBBA22}" srcOrd="1" destOrd="2" presId="urn:microsoft.com/office/officeart/2005/8/layout/hProcess4"/>
    <dgm:cxn modelId="{6EAE77C5-B84C-4A29-AD85-1D07326E6F84}" type="presOf" srcId="{1AB6263D-62FA-47C3-95F1-5DA912BB88C8}" destId="{55D1E9C5-56CA-48FB-BD4E-E16AD79E17AB}" srcOrd="0" destOrd="0" presId="urn:microsoft.com/office/officeart/2005/8/layout/hProcess4"/>
    <dgm:cxn modelId="{04EEAE60-0236-40EB-9179-422CECC9E029}" type="presOf" srcId="{9C04CD8D-E795-41E2-995E-9D231FE06B64}" destId="{716E4D55-BDDD-412B-9825-F6745B96A31A}" srcOrd="0" destOrd="0" presId="urn:microsoft.com/office/officeart/2005/8/layout/hProcess4"/>
    <dgm:cxn modelId="{ABF997BD-5E94-4E52-976B-C287EA7EF6AE}" type="presOf" srcId="{E06C95F3-C8F4-45E7-BAF5-4EDE4F90B76E}" destId="{57E15F1B-41F3-4ADE-B96B-93FB399EAE5B}" srcOrd="0" destOrd="0" presId="urn:microsoft.com/office/officeart/2005/8/layout/hProcess4"/>
    <dgm:cxn modelId="{8AA10872-EC13-409C-8BE9-E11D85967B0D}" type="presOf" srcId="{4C5FF0D3-0F90-449F-9A19-C55F054500D3}" destId="{B2A38F1B-B08D-4A31-91E9-8F807DDDA7C4}" srcOrd="0" destOrd="1" presId="urn:microsoft.com/office/officeart/2005/8/layout/hProcess4"/>
    <dgm:cxn modelId="{9D5889F3-2380-429E-823E-60C10E23D36A}" type="presOf" srcId="{53AE9931-7F91-455E-BAAC-1C63518F4EC5}" destId="{A5BB511C-F641-4928-B1FC-C0BCF0D3C81E}" srcOrd="0" destOrd="1" presId="urn:microsoft.com/office/officeart/2005/8/layout/hProcess4"/>
    <dgm:cxn modelId="{9D05C2A2-6869-408D-B08D-476ABC282DB0}" srcId="{2771C549-6F4E-4F7D-87CE-9FCB7A36A336}" destId="{485FCC25-998F-41C1-B60E-D3E2953F5F43}" srcOrd="0" destOrd="0" parTransId="{0ED3E007-B737-44B8-B610-7AA739B49452}" sibTransId="{9D7C6185-2294-4B7D-9A2D-6FD2C14E8891}"/>
    <dgm:cxn modelId="{71A48D02-59A9-4735-8EE8-4935498C6DCA}" srcId="{B2FD3732-FFC2-4433-BFBC-7AA3CBD5B2C9}" destId="{F03195CD-E48D-4A2D-AF78-A6A9BE972241}" srcOrd="0" destOrd="0" parTransId="{3344625A-B66D-4A7E-88AA-55AA1A6A88D0}" sibTransId="{460CA998-F801-4D5A-B758-17E689FABE47}"/>
    <dgm:cxn modelId="{B23C924F-138C-4F1B-800B-922CD35E0BA4}" srcId="{2771C549-6F4E-4F7D-87CE-9FCB7A36A336}" destId="{D332DB11-4409-4A58-962A-6E907AF390DF}" srcOrd="5" destOrd="0" parTransId="{91E19C6F-FC9C-402B-9737-242BC7E2B123}" sibTransId="{1D7C77E2-E682-41C0-8C20-5FE88FE3B4D0}"/>
    <dgm:cxn modelId="{50C0B607-0E90-4040-A95D-C0C59931F5F2}" type="presOf" srcId="{6E7DB978-F5F4-41FF-8629-688713582957}" destId="{C8C0BFCA-E1D4-440C-9836-7393CF756F47}" srcOrd="0" destOrd="1" presId="urn:microsoft.com/office/officeart/2005/8/layout/hProcess4"/>
    <dgm:cxn modelId="{CD11E325-FDB9-48B5-BB78-5458337EC028}" srcId="{C97811C0-1DD0-481A-9E4A-09481A38A231}" destId="{1DA068A2-C826-4C55-9924-4D8299A2687E}" srcOrd="1" destOrd="0" parTransId="{379289CB-BF81-4CE4-A5B6-B3F5305E98A2}" sibTransId="{C4260A35-DCEC-4D18-8B16-B56EFFC13CED}"/>
    <dgm:cxn modelId="{B26AEF29-8AC1-4BCE-8F92-15859EFABF41}" srcId="{C97811C0-1DD0-481A-9E4A-09481A38A231}" destId="{D730230E-65BA-404E-BE35-4080368737B8}" srcOrd="5" destOrd="0" parTransId="{A7303A82-F33E-4C15-9A44-196C02610A13}" sibTransId="{24132082-1344-4177-B528-6CB3B6884ACC}"/>
    <dgm:cxn modelId="{5B4370A5-4BD8-42F5-A544-BAB4037B4B4C}" type="presOf" srcId="{2771C549-6F4E-4F7D-87CE-9FCB7A36A336}" destId="{FE3641C0-A281-498B-9C85-AD905D5BBFCE}" srcOrd="0" destOrd="0" presId="urn:microsoft.com/office/officeart/2005/8/layout/hProcess4"/>
    <dgm:cxn modelId="{D5CEBDA2-6DC2-41E0-AD6E-5A5E5137E80B}" type="presOf" srcId="{53AE9931-7F91-455E-BAAC-1C63518F4EC5}" destId="{74B04378-6A25-4921-8386-A298F71D872F}" srcOrd="1" destOrd="1" presId="urn:microsoft.com/office/officeart/2005/8/layout/hProcess4"/>
    <dgm:cxn modelId="{75842E02-8D6F-4232-9511-BD7B033FE283}" type="presOf" srcId="{3A236216-07B0-4231-8EBA-A08A4BF7434A}" destId="{FD1A1B61-5E36-4D60-8582-3592A3E8ACA7}" srcOrd="0" destOrd="3" presId="urn:microsoft.com/office/officeart/2005/8/layout/hProcess4"/>
    <dgm:cxn modelId="{402E3CAE-D408-4F5C-A77D-97DFE62E30CA}" type="presOf" srcId="{D730230E-65BA-404E-BE35-4080368737B8}" destId="{FD1A1B61-5E36-4D60-8582-3592A3E8ACA7}" srcOrd="0" destOrd="5" presId="urn:microsoft.com/office/officeart/2005/8/layout/hProcess4"/>
    <dgm:cxn modelId="{11A1A046-D3DB-48C9-8110-938413832B0F}" srcId="{B2FD3732-FFC2-4433-BFBC-7AA3CBD5B2C9}" destId="{F0E42F19-80DA-4CA2-8510-CE33AF92A31D}" srcOrd="2" destOrd="0" parTransId="{967FCB25-21C3-46CA-B2F9-81ED9254B07D}" sibTransId="{5532A05F-A5CA-4992-B43B-F0F1CA51CF42}"/>
    <dgm:cxn modelId="{E8CC7EEB-E60F-42A3-B821-1316A73ABA25}" type="presOf" srcId="{72B23E75-4FB7-4BAF-B589-62088C84DFB4}" destId="{E7312CFD-E416-43FB-A8C8-119A4CBFFDA2}" srcOrd="0" destOrd="1" presId="urn:microsoft.com/office/officeart/2005/8/layout/hProcess4"/>
    <dgm:cxn modelId="{4681C8D3-9BEE-41EA-A133-110D1D57D6A5}" srcId="{D332DB11-4409-4A58-962A-6E907AF390DF}" destId="{FD12605B-8036-46A7-BE91-C7D7EF5A5F0B}" srcOrd="1" destOrd="0" parTransId="{15E9D5FB-E487-47E1-8160-693432B30725}" sibTransId="{C00470D4-1388-432C-810E-F9D3508406AC}"/>
    <dgm:cxn modelId="{2FB168E4-8796-4829-832F-5F587F1066AD}" srcId="{1AB6263D-62FA-47C3-95F1-5DA912BB88C8}" destId="{7A17B2AD-DFBE-47A9-A446-D405385D7F3B}" srcOrd="0" destOrd="0" parTransId="{C46D0C07-BE5A-488B-B031-9E9FB86C47FF}" sibTransId="{1C6FA7CD-0F86-4202-AC24-B6F9A5E198A1}"/>
    <dgm:cxn modelId="{8D1006A1-B4E7-4A41-89AD-04CBC21F648D}" srcId="{9C04CD8D-E795-41E2-995E-9D231FE06B64}" destId="{4C5FF0D3-0F90-449F-9A19-C55F054500D3}" srcOrd="1" destOrd="0" parTransId="{3E809385-BEEA-4AE9-8264-F287276242E1}" sibTransId="{C9053C99-2107-4F2D-A340-52580EC2FCEE}"/>
    <dgm:cxn modelId="{1B8C938C-A004-4C1E-9D88-634DDE5BA153}" type="presOf" srcId="{B28A0590-7B4E-415D-B787-6A887EF1C778}" destId="{C8C0BFCA-E1D4-440C-9836-7393CF756F47}" srcOrd="0" destOrd="4" presId="urn:microsoft.com/office/officeart/2005/8/layout/hProcess4"/>
    <dgm:cxn modelId="{8514CB19-0E66-40D6-83D0-C99326F9EF36}" type="presOf" srcId="{4C5FF0D3-0F90-449F-9A19-C55F054500D3}" destId="{D575341E-9756-4E6B-AEB2-D1E956FBBA22}" srcOrd="1" destOrd="1" presId="urn:microsoft.com/office/officeart/2005/8/layout/hProcess4"/>
    <dgm:cxn modelId="{DA6DD906-D4D5-45FF-847B-AD32EB4CAA23}" type="presOf" srcId="{F0E42F19-80DA-4CA2-8510-CE33AF92A31D}" destId="{74B04378-6A25-4921-8386-A298F71D872F}" srcOrd="1" destOrd="5" presId="urn:microsoft.com/office/officeart/2005/8/layout/hProcess4"/>
    <dgm:cxn modelId="{FB9409C0-51DB-4C59-9847-9E75C2040007}" type="presOf" srcId="{7DA1E765-8C37-45A3-AEF2-EA84E63F1EC8}" destId="{B2A38F1B-B08D-4A31-91E9-8F807DDDA7C4}" srcOrd="0" destOrd="0" presId="urn:microsoft.com/office/officeart/2005/8/layout/hProcess4"/>
    <dgm:cxn modelId="{DD73B324-2023-4FF2-81CF-24C0450F6D5A}" type="presOf" srcId="{26F981E3-4819-4719-AA8C-C3EF3CFBBBE3}" destId="{C8C0BFCA-E1D4-440C-9836-7393CF756F47}" srcOrd="0" destOrd="5" presId="urn:microsoft.com/office/officeart/2005/8/layout/hProcess4"/>
    <dgm:cxn modelId="{56DB84C4-5465-4A24-AA7B-08802B635EFB}" type="presOf" srcId="{FD12605B-8036-46A7-BE91-C7D7EF5A5F0B}" destId="{1536410D-CB02-4076-8040-6EEFEA40305B}" srcOrd="1" destOrd="1" presId="urn:microsoft.com/office/officeart/2005/8/layout/hProcess4"/>
    <dgm:cxn modelId="{D1EA7FE5-62E2-4B91-AB47-41C47B3DE290}" srcId="{B8260354-AF8D-428E-B6FF-EADA02A6A0A1}" destId="{B2FD3732-FFC2-4433-BFBC-7AA3CBD5B2C9}" srcOrd="2" destOrd="0" parTransId="{4DB2B055-C591-4851-A620-458D2017312C}" sibTransId="{3BBD735B-E783-48DE-BDD0-0A815DEE0DF9}"/>
    <dgm:cxn modelId="{2E39A47E-7FFC-49C1-94C6-5F1FAD1ED618}" srcId="{1AB6263D-62FA-47C3-95F1-5DA912BB88C8}" destId="{B28A0590-7B4E-415D-B787-6A887EF1C778}" srcOrd="4" destOrd="0" parTransId="{402AA7C1-2251-4C58-B99B-A75C2A023F44}" sibTransId="{90743972-6B12-4596-A131-6542905B3EF6}"/>
    <dgm:cxn modelId="{C95F543E-7F54-4171-BF47-D53DD7825EA2}" srcId="{D332DB11-4409-4A58-962A-6E907AF390DF}" destId="{1B2A3522-9904-4644-813B-D387CB80B9AE}" srcOrd="0" destOrd="0" parTransId="{B1427D30-51E3-4FB3-84EC-170F5F0FE142}" sibTransId="{B9E08A77-60E7-4AE0-9163-BF78838CF2DF}"/>
    <dgm:cxn modelId="{E68B3CB5-71F2-44EB-942E-29D9D2A5AEBB}" srcId="{2771C549-6F4E-4F7D-87CE-9FCB7A36A336}" destId="{9C04CD8D-E795-41E2-995E-9D231FE06B64}" srcOrd="2" destOrd="0" parTransId="{D8B92CAE-E67C-43D7-B81D-979ED34AB843}" sibTransId="{08E2845E-FEAB-4EF1-B702-43EF504C0369}"/>
    <dgm:cxn modelId="{984932E5-12C2-426C-BBB4-064D0000AE61}" srcId="{485FCC25-998F-41C1-B60E-D3E2953F5F43}" destId="{72B23E75-4FB7-4BAF-B589-62088C84DFB4}" srcOrd="1" destOrd="0" parTransId="{BDDC31B8-42F1-4C11-9362-153C10F1C857}" sibTransId="{93D032E8-104D-4EDC-88FD-9B678CB1A780}"/>
    <dgm:cxn modelId="{B938A0CE-AA38-41D2-B84A-E578830FFCF5}" srcId="{B8260354-AF8D-428E-B6FF-EADA02A6A0A1}" destId="{53AE9931-7F91-455E-BAAC-1C63518F4EC5}" srcOrd="1" destOrd="0" parTransId="{63E85644-3650-44EE-A8B8-22DCFF1736DA}" sibTransId="{B1519BC1-CE3B-4E6B-8C4A-98A3BE6ADAA5}"/>
    <dgm:cxn modelId="{6EF4B685-8C06-4615-8BA4-9664D5F64682}" type="presOf" srcId="{6E7DB978-F5F4-41FF-8629-688713582957}" destId="{4E18CBBA-1AE7-4139-B0D7-310426282334}" srcOrd="1" destOrd="1" presId="urn:microsoft.com/office/officeart/2005/8/layout/hProcess4"/>
    <dgm:cxn modelId="{8DCFE267-8926-42C5-87CE-AFA20FB492DD}" type="presOf" srcId="{08E2845E-FEAB-4EF1-B702-43EF504C0369}" destId="{8A3CE31F-AA4C-403B-A5CA-89B4A7F0950F}" srcOrd="0" destOrd="0" presId="urn:microsoft.com/office/officeart/2005/8/layout/hProcess4"/>
    <dgm:cxn modelId="{66644A05-92F1-4B2A-A08D-03DC0E3E4F4F}" srcId="{B2FD3732-FFC2-4433-BFBC-7AA3CBD5B2C9}" destId="{C2B75949-050A-4613-8321-BD9A9D430EA7}" srcOrd="1" destOrd="0" parTransId="{99522263-3496-4D04-A1CD-227627527CEF}" sibTransId="{4870C6EE-3F99-4344-A72D-5109E37719FA}"/>
    <dgm:cxn modelId="{F73BBFEC-3839-4A52-9268-E32B2C7D4F1F}" type="presOf" srcId="{0E78FFF1-5D8C-4EB8-862C-B2B54F34A3C7}" destId="{E7312CFD-E416-43FB-A8C8-119A4CBFFDA2}" srcOrd="0" destOrd="2" presId="urn:microsoft.com/office/officeart/2005/8/layout/hProcess4"/>
    <dgm:cxn modelId="{95CFBF8A-2A09-45A2-BF89-70F4D4728DB5}" srcId="{C97811C0-1DD0-481A-9E4A-09481A38A231}" destId="{B32A50F0-3E63-4B59-BA82-50F58167ED85}" srcOrd="0" destOrd="0" parTransId="{7D1C2ED8-0620-4839-9584-AEA6864C0081}" sibTransId="{763B01DF-D628-4358-969C-FD87D92AF264}"/>
    <dgm:cxn modelId="{3AAADD0F-5388-467F-B5AD-24B734F875E3}" srcId="{D332DB11-4409-4A58-962A-6E907AF390DF}" destId="{3134F01A-EA65-4766-8698-ADCAEDE2545B}" srcOrd="2" destOrd="0" parTransId="{1614BF4C-662C-47B1-B815-3C2E2AB0A81E}" sibTransId="{C339EDB5-F23A-44FF-81BE-989FA133519B}"/>
    <dgm:cxn modelId="{54F96CE0-300E-4BDB-9B3F-60E71FF605F1}" type="presOf" srcId="{B32A50F0-3E63-4B59-BA82-50F58167ED85}" destId="{F3BA0791-09EC-440B-A2B2-2D1CBF9F7E4E}" srcOrd="1" destOrd="0" presId="urn:microsoft.com/office/officeart/2005/8/layout/hProcess4"/>
    <dgm:cxn modelId="{CC798620-B5D9-4474-8417-5566105E7A9F}" type="presOf" srcId="{9BD0BD87-9D0D-4A00-989C-CBC98BD26066}" destId="{B2A38F1B-B08D-4A31-91E9-8F807DDDA7C4}" srcOrd="0" destOrd="3" presId="urn:microsoft.com/office/officeart/2005/8/layout/hProcess4"/>
    <dgm:cxn modelId="{A0B909DF-3DF3-43CF-A82C-C287B1FAE28B}" type="presOf" srcId="{86B69E56-A7DA-44FE-B406-FBD147AD2E0F}" destId="{F3BA0791-09EC-440B-A2B2-2D1CBF9F7E4E}" srcOrd="1" destOrd="2" presId="urn:microsoft.com/office/officeart/2005/8/layout/hProcess4"/>
    <dgm:cxn modelId="{3094417C-263D-4337-845A-A7FE430C8113}" type="presOf" srcId="{F03195CD-E48D-4A2D-AF78-A6A9BE972241}" destId="{A5BB511C-F641-4928-B1FC-C0BCF0D3C81E}" srcOrd="0" destOrd="3" presId="urn:microsoft.com/office/officeart/2005/8/layout/hProcess4"/>
    <dgm:cxn modelId="{20CDE3FD-62BE-404C-9927-DAE2410034B4}" type="presOf" srcId="{79397C26-A3B4-40F2-9646-938F27BFDC75}" destId="{B6D9DD95-0610-48E3-B923-BABEBD005EC7}" srcOrd="0" destOrd="0" presId="urn:microsoft.com/office/officeart/2005/8/layout/hProcess4"/>
    <dgm:cxn modelId="{5C98E5EB-37CC-410E-A4BD-FA59F8AD3956}" type="presOf" srcId="{9BD0BD87-9D0D-4A00-989C-CBC98BD26066}" destId="{D575341E-9756-4E6B-AEB2-D1E956FBBA22}" srcOrd="1" destOrd="3" presId="urn:microsoft.com/office/officeart/2005/8/layout/hProcess4"/>
    <dgm:cxn modelId="{4444AEC6-B29A-4C65-84C2-6566BC8EC9FD}" type="presOf" srcId="{1C347764-FB02-48DE-9E6A-7D6659339B6D}" destId="{FD1A1B61-5E36-4D60-8582-3592A3E8ACA7}" srcOrd="0" destOrd="4" presId="urn:microsoft.com/office/officeart/2005/8/layout/hProcess4"/>
    <dgm:cxn modelId="{053283A3-8118-44D4-880D-35F1A7C3233C}" srcId="{2771C549-6F4E-4F7D-87CE-9FCB7A36A336}" destId="{B8260354-AF8D-428E-B6FF-EADA02A6A0A1}" srcOrd="1" destOrd="0" parTransId="{7A358DE0-5954-4CC4-B81F-772A502609A6}" sibTransId="{4FB721EB-4865-43BB-B56C-D3FD75C598AE}"/>
    <dgm:cxn modelId="{E6DB9EAE-A49B-4509-9DF2-09AD32463918}" srcId="{9C04CD8D-E795-41E2-995E-9D231FE06B64}" destId="{7DA1E765-8C37-45A3-AEF2-EA84E63F1EC8}" srcOrd="0" destOrd="0" parTransId="{BF20A2FE-FA26-4183-BDBB-8FF95CE31F7A}" sibTransId="{4945710A-CE9A-4D08-A9BD-19638FAB0B0C}"/>
    <dgm:cxn modelId="{CECF636D-00E0-4B91-873C-9382EEAB7ED6}" type="presOf" srcId="{C97811C0-1DD0-481A-9E4A-09481A38A231}" destId="{D5CD915F-0079-4587-9342-2C17C45C350D}" srcOrd="0" destOrd="0" presId="urn:microsoft.com/office/officeart/2005/8/layout/hProcess4"/>
    <dgm:cxn modelId="{83EC6490-F277-4160-8C64-0FDBED8FF034}" type="presOf" srcId="{B2FD3732-FFC2-4433-BFBC-7AA3CBD5B2C9}" destId="{74B04378-6A25-4921-8386-A298F71D872F}" srcOrd="1" destOrd="2" presId="urn:microsoft.com/office/officeart/2005/8/layout/hProcess4"/>
    <dgm:cxn modelId="{95246C98-D58F-47D5-86CC-F0AB3C07179C}" srcId="{1AB6263D-62FA-47C3-95F1-5DA912BB88C8}" destId="{AD2AD371-0364-433F-8CE9-3C2DCD43AFFA}" srcOrd="3" destOrd="0" parTransId="{7E7B4C3B-FFFC-41E8-AA2A-DA95E293EE4F}" sibTransId="{D7413082-D7C6-4D23-ACD2-BE0D844FACD9}"/>
    <dgm:cxn modelId="{9837077E-9F32-4D22-9255-A79FB133E3F2}" srcId="{1AB6263D-62FA-47C3-95F1-5DA912BB88C8}" destId="{26F981E3-4819-4719-AA8C-C3EF3CFBBBE3}" srcOrd="5" destOrd="0" parTransId="{A0621A3E-0659-4AAC-8C8D-D745243DCDC8}" sibTransId="{E3ADE2D8-15EF-49F3-8151-AF0D58E46DCB}"/>
    <dgm:cxn modelId="{A32D51B8-2ACA-4E58-8F42-A0194EBE90EE}" type="presOf" srcId="{1DA068A2-C826-4C55-9924-4D8299A2687E}" destId="{FD1A1B61-5E36-4D60-8582-3592A3E8ACA7}" srcOrd="0" destOrd="1" presId="urn:microsoft.com/office/officeart/2005/8/layout/hProcess4"/>
    <dgm:cxn modelId="{02B0E677-4268-4DDC-9CE7-B08FE95BCC67}" type="presOf" srcId="{B32A50F0-3E63-4B59-BA82-50F58167ED85}" destId="{FD1A1B61-5E36-4D60-8582-3592A3E8ACA7}" srcOrd="0" destOrd="0" presId="urn:microsoft.com/office/officeart/2005/8/layout/hProcess4"/>
    <dgm:cxn modelId="{30630CD8-5CDE-4A05-A1E0-CA0E56BCC91B}" srcId="{1AB6263D-62FA-47C3-95F1-5DA912BB88C8}" destId="{6E7DB978-F5F4-41FF-8629-688713582957}" srcOrd="1" destOrd="0" parTransId="{EE84C42E-752E-46FE-8A61-70E39FB14642}" sibTransId="{B853DD1D-54DE-492A-A014-54422118C992}"/>
    <dgm:cxn modelId="{87FA83FF-5E5B-4FE0-A348-778BF3E2D26A}" srcId="{2771C549-6F4E-4F7D-87CE-9FCB7A36A336}" destId="{1AB6263D-62FA-47C3-95F1-5DA912BB88C8}" srcOrd="4" destOrd="0" parTransId="{20176B1F-5D81-4680-9D3D-664CE5F3CB3C}" sibTransId="{E06C95F3-C8F4-45E7-BAF5-4EDE4F90B76E}"/>
    <dgm:cxn modelId="{65F20698-BE94-4565-A3E0-0F13970EA417}" type="presOf" srcId="{AD2AD371-0364-433F-8CE9-3C2DCD43AFFA}" destId="{4E18CBBA-1AE7-4139-B0D7-310426282334}" srcOrd="1" destOrd="3" presId="urn:microsoft.com/office/officeart/2005/8/layout/hProcess4"/>
    <dgm:cxn modelId="{5A6A41A6-53C5-4742-8A13-0C1394ECF359}" type="presOf" srcId="{485FCC25-998F-41C1-B60E-D3E2953F5F43}" destId="{DBACE80F-F845-4A8E-B2FE-AD0C5CA163BC}" srcOrd="0" destOrd="0" presId="urn:microsoft.com/office/officeart/2005/8/layout/hProcess4"/>
    <dgm:cxn modelId="{980659E4-32CD-47AE-9E3E-6A8DCE34E0D2}" type="presOf" srcId="{00EE54C9-8EF8-4543-82A7-41F70241B22B}" destId="{C8C0BFCA-E1D4-440C-9836-7393CF756F47}" srcOrd="0" destOrd="2" presId="urn:microsoft.com/office/officeart/2005/8/layout/hProcess4"/>
    <dgm:cxn modelId="{5B73EBD2-2A01-4404-B76A-FE5BD642C45A}" type="presOf" srcId="{60748CE7-C7F6-4B72-81D4-6C8F9A8122BF}" destId="{E7312CFD-E416-43FB-A8C8-119A4CBFFDA2}" srcOrd="0" destOrd="0" presId="urn:microsoft.com/office/officeart/2005/8/layout/hProcess4"/>
    <dgm:cxn modelId="{4DA5920E-6E7B-43FD-B1F0-C4EB89D8855C}" type="presOf" srcId="{B28A0590-7B4E-415D-B787-6A887EF1C778}" destId="{4E18CBBA-1AE7-4139-B0D7-310426282334}" srcOrd="1" destOrd="4" presId="urn:microsoft.com/office/officeart/2005/8/layout/hProcess4"/>
    <dgm:cxn modelId="{89E3BCF7-A779-46F8-AA0E-AD537BA12BE3}" type="presOf" srcId="{9D4FE37B-1975-414B-A6B4-AAA63AE70CE4}" destId="{74B04378-6A25-4921-8386-A298F71D872F}" srcOrd="1" destOrd="0" presId="urn:microsoft.com/office/officeart/2005/8/layout/hProcess4"/>
    <dgm:cxn modelId="{DCA651D9-4096-40E5-AC18-52270FE7F107}" type="presOf" srcId="{1DA068A2-C826-4C55-9924-4D8299A2687E}" destId="{F3BA0791-09EC-440B-A2B2-2D1CBF9F7E4E}" srcOrd="1" destOrd="1" presId="urn:microsoft.com/office/officeart/2005/8/layout/hProcess4"/>
    <dgm:cxn modelId="{B222B2AE-5367-4DC7-8DF2-7AE9C788252C}" type="presOf" srcId="{D332DB11-4409-4A58-962A-6E907AF390DF}" destId="{BBE8CBC6-69CF-4153-BAA6-1A65BF9BB4DE}" srcOrd="0" destOrd="0" presId="urn:microsoft.com/office/officeart/2005/8/layout/hProcess4"/>
    <dgm:cxn modelId="{F349FBE3-FB1A-4753-BDEC-C835658FACB6}" type="presOf" srcId="{9D4FE37B-1975-414B-A6B4-AAA63AE70CE4}" destId="{A5BB511C-F641-4928-B1FC-C0BCF0D3C81E}" srcOrd="0" destOrd="0" presId="urn:microsoft.com/office/officeart/2005/8/layout/hProcess4"/>
    <dgm:cxn modelId="{D58AAAFF-E281-4FEC-AE7E-4948376F3F3F}" type="presOf" srcId="{0E78FFF1-5D8C-4EB8-862C-B2B54F34A3C7}" destId="{2953DD30-BA8C-4D9C-8221-7D76B55635ED}" srcOrd="1" destOrd="2" presId="urn:microsoft.com/office/officeart/2005/8/layout/hProcess4"/>
    <dgm:cxn modelId="{422FA612-87DD-433F-AE57-D6452FFBD9B9}" srcId="{9C04CD8D-E795-41E2-995E-9D231FE06B64}" destId="{9BD0BD87-9D0D-4A00-989C-CBC98BD26066}" srcOrd="3" destOrd="0" parTransId="{40D6388F-4A11-435A-80F9-98EAB9636546}" sibTransId="{5C22A7A0-1D60-426D-AB6A-113CE7545ED9}"/>
    <dgm:cxn modelId="{C46C36D5-437C-4347-885D-A90F4DFDBA99}" srcId="{9C04CD8D-E795-41E2-995E-9D231FE06B64}" destId="{1E4BC299-DA58-4F1B-B504-AF0A5E835C2F}" srcOrd="2" destOrd="0" parTransId="{4B329678-6A76-45D0-859A-02A4941AA832}" sibTransId="{19E7D7D2-7293-4C28-8701-34D6A10B4F12}"/>
    <dgm:cxn modelId="{032538D1-29FE-4900-9736-F88ECA402641}" srcId="{1AB6263D-62FA-47C3-95F1-5DA912BB88C8}" destId="{00EE54C9-8EF8-4543-82A7-41F70241B22B}" srcOrd="2" destOrd="0" parTransId="{7D8F530F-8CE5-4371-A64C-EF62A640D887}" sibTransId="{68197A9E-6C0A-4B3A-B5F3-13B20C905FB8}"/>
    <dgm:cxn modelId="{54297672-67A6-4BBD-9422-04E74C33C42C}" type="presParOf" srcId="{FE3641C0-A281-498B-9C85-AD905D5BBFCE}" destId="{8DCF76D0-D19B-48F1-9FDD-52E8858909DC}" srcOrd="0" destOrd="0" presId="urn:microsoft.com/office/officeart/2005/8/layout/hProcess4"/>
    <dgm:cxn modelId="{D7557161-D9BB-4577-9507-9EAB6595B92E}" type="presParOf" srcId="{FE3641C0-A281-498B-9C85-AD905D5BBFCE}" destId="{4BFE44EA-B845-404F-998C-E3DF7C6371BE}" srcOrd="1" destOrd="0" presId="urn:microsoft.com/office/officeart/2005/8/layout/hProcess4"/>
    <dgm:cxn modelId="{44523AB6-4EB0-41D3-A9A7-D6CD6D49038F}" type="presParOf" srcId="{FE3641C0-A281-498B-9C85-AD905D5BBFCE}" destId="{17866106-D28F-478F-AB78-C63C4108F23C}" srcOrd="2" destOrd="0" presId="urn:microsoft.com/office/officeart/2005/8/layout/hProcess4"/>
    <dgm:cxn modelId="{CE9B15E5-035A-4DD8-890A-B2AE948A9153}" type="presParOf" srcId="{17866106-D28F-478F-AB78-C63C4108F23C}" destId="{8D931E45-5411-4EDD-A03B-60279A30CD1F}" srcOrd="0" destOrd="0" presId="urn:microsoft.com/office/officeart/2005/8/layout/hProcess4"/>
    <dgm:cxn modelId="{75094568-3B7F-4681-A713-4399515565FF}" type="presParOf" srcId="{8D931E45-5411-4EDD-A03B-60279A30CD1F}" destId="{DF5F6232-5703-4468-863C-C4D3F717399A}" srcOrd="0" destOrd="0" presId="urn:microsoft.com/office/officeart/2005/8/layout/hProcess4"/>
    <dgm:cxn modelId="{3357866F-A193-489F-AA5B-BF8271425C6F}" type="presParOf" srcId="{8D931E45-5411-4EDD-A03B-60279A30CD1F}" destId="{E7312CFD-E416-43FB-A8C8-119A4CBFFDA2}" srcOrd="1" destOrd="0" presId="urn:microsoft.com/office/officeart/2005/8/layout/hProcess4"/>
    <dgm:cxn modelId="{73AD4DD9-6B3B-415D-A9AD-00AA03E68733}" type="presParOf" srcId="{8D931E45-5411-4EDD-A03B-60279A30CD1F}" destId="{2953DD30-BA8C-4D9C-8221-7D76B55635ED}" srcOrd="2" destOrd="0" presId="urn:microsoft.com/office/officeart/2005/8/layout/hProcess4"/>
    <dgm:cxn modelId="{5C8E8F5A-FF04-4B98-B7E5-91AA5D1A7264}" type="presParOf" srcId="{8D931E45-5411-4EDD-A03B-60279A30CD1F}" destId="{DBACE80F-F845-4A8E-B2FE-AD0C5CA163BC}" srcOrd="3" destOrd="0" presId="urn:microsoft.com/office/officeart/2005/8/layout/hProcess4"/>
    <dgm:cxn modelId="{A9E61D83-DA81-4B11-8E87-B3E60A3080D2}" type="presParOf" srcId="{8D931E45-5411-4EDD-A03B-60279A30CD1F}" destId="{1E5E86E4-74AE-42E1-A5EE-187D3176408A}" srcOrd="4" destOrd="0" presId="urn:microsoft.com/office/officeart/2005/8/layout/hProcess4"/>
    <dgm:cxn modelId="{6376127A-7AE3-4479-9386-6B28916E0E08}" type="presParOf" srcId="{17866106-D28F-478F-AB78-C63C4108F23C}" destId="{894E42C0-9E91-4911-BBC0-CB775A6A3EC3}" srcOrd="1" destOrd="0" presId="urn:microsoft.com/office/officeart/2005/8/layout/hProcess4"/>
    <dgm:cxn modelId="{4CCF6E92-4B5C-4C5D-B00D-6B3863EF3CC9}" type="presParOf" srcId="{17866106-D28F-478F-AB78-C63C4108F23C}" destId="{D09524FA-2D91-44CC-BA9D-075D41556A9D}" srcOrd="2" destOrd="0" presId="urn:microsoft.com/office/officeart/2005/8/layout/hProcess4"/>
    <dgm:cxn modelId="{929A3C54-8FE5-430D-8FA1-44C04C4BADB0}" type="presParOf" srcId="{D09524FA-2D91-44CC-BA9D-075D41556A9D}" destId="{B96FF630-DE73-4F8D-AA89-81F7C5783BF1}" srcOrd="0" destOrd="0" presId="urn:microsoft.com/office/officeart/2005/8/layout/hProcess4"/>
    <dgm:cxn modelId="{CCD70863-EFAF-4E18-A7D1-786430EEDA38}" type="presParOf" srcId="{D09524FA-2D91-44CC-BA9D-075D41556A9D}" destId="{A5BB511C-F641-4928-B1FC-C0BCF0D3C81E}" srcOrd="1" destOrd="0" presId="urn:microsoft.com/office/officeart/2005/8/layout/hProcess4"/>
    <dgm:cxn modelId="{53A89C5B-D6EE-43B0-9896-8BC9370F1081}" type="presParOf" srcId="{D09524FA-2D91-44CC-BA9D-075D41556A9D}" destId="{74B04378-6A25-4921-8386-A298F71D872F}" srcOrd="2" destOrd="0" presId="urn:microsoft.com/office/officeart/2005/8/layout/hProcess4"/>
    <dgm:cxn modelId="{D3A2DF90-057A-43B1-991A-E2775528C7A8}" type="presParOf" srcId="{D09524FA-2D91-44CC-BA9D-075D41556A9D}" destId="{A0F0CD08-A2D2-4459-A948-5004E606AE0E}" srcOrd="3" destOrd="0" presId="urn:microsoft.com/office/officeart/2005/8/layout/hProcess4"/>
    <dgm:cxn modelId="{54A47DF8-1056-4A86-B596-9F2F62C1E205}" type="presParOf" srcId="{D09524FA-2D91-44CC-BA9D-075D41556A9D}" destId="{05E97F50-ACC1-4EF6-8C6A-6296D7557F02}" srcOrd="4" destOrd="0" presId="urn:microsoft.com/office/officeart/2005/8/layout/hProcess4"/>
    <dgm:cxn modelId="{2C252175-93FF-41AA-ABFA-10DE9A1F47D5}" type="presParOf" srcId="{17866106-D28F-478F-AB78-C63C4108F23C}" destId="{228B37EC-0676-4F1F-9DBB-DF003E6C4BFD}" srcOrd="3" destOrd="0" presId="urn:microsoft.com/office/officeart/2005/8/layout/hProcess4"/>
    <dgm:cxn modelId="{CE962B28-0563-49A2-BA5B-B54B93D26157}" type="presParOf" srcId="{17866106-D28F-478F-AB78-C63C4108F23C}" destId="{FDD9CBD8-76C8-4E14-A59B-07D2B6306004}" srcOrd="4" destOrd="0" presId="urn:microsoft.com/office/officeart/2005/8/layout/hProcess4"/>
    <dgm:cxn modelId="{3E400D43-38A8-49FA-860C-DBE6D812FFD0}" type="presParOf" srcId="{FDD9CBD8-76C8-4E14-A59B-07D2B6306004}" destId="{F837C7F5-31C0-455F-BD28-7F23E55BE05A}" srcOrd="0" destOrd="0" presId="urn:microsoft.com/office/officeart/2005/8/layout/hProcess4"/>
    <dgm:cxn modelId="{C68D5B54-1291-470D-8C59-5F25AFBF951C}" type="presParOf" srcId="{FDD9CBD8-76C8-4E14-A59B-07D2B6306004}" destId="{B2A38F1B-B08D-4A31-91E9-8F807DDDA7C4}" srcOrd="1" destOrd="0" presId="urn:microsoft.com/office/officeart/2005/8/layout/hProcess4"/>
    <dgm:cxn modelId="{79158C86-EC39-4706-A56F-670911C082F1}" type="presParOf" srcId="{FDD9CBD8-76C8-4E14-A59B-07D2B6306004}" destId="{D575341E-9756-4E6B-AEB2-D1E956FBBA22}" srcOrd="2" destOrd="0" presId="urn:microsoft.com/office/officeart/2005/8/layout/hProcess4"/>
    <dgm:cxn modelId="{91EB9228-4A0D-4C4A-8DD9-6C16671E106F}" type="presParOf" srcId="{FDD9CBD8-76C8-4E14-A59B-07D2B6306004}" destId="{716E4D55-BDDD-412B-9825-F6745B96A31A}" srcOrd="3" destOrd="0" presId="urn:microsoft.com/office/officeart/2005/8/layout/hProcess4"/>
    <dgm:cxn modelId="{9FCD397E-DF6C-4C94-9EBA-38AFA9FD88DB}" type="presParOf" srcId="{FDD9CBD8-76C8-4E14-A59B-07D2B6306004}" destId="{FD75FA27-2044-4526-878A-0087882B2EA8}" srcOrd="4" destOrd="0" presId="urn:microsoft.com/office/officeart/2005/8/layout/hProcess4"/>
    <dgm:cxn modelId="{0BD5CC9F-B032-4FA7-A4B6-43DCDDBE8B3E}" type="presParOf" srcId="{17866106-D28F-478F-AB78-C63C4108F23C}" destId="{8A3CE31F-AA4C-403B-A5CA-89B4A7F0950F}" srcOrd="5" destOrd="0" presId="urn:microsoft.com/office/officeart/2005/8/layout/hProcess4"/>
    <dgm:cxn modelId="{3E3545D4-B3B1-4878-BC56-B4D39D683D64}" type="presParOf" srcId="{17866106-D28F-478F-AB78-C63C4108F23C}" destId="{BB2AE5E0-4D04-4F11-B0F3-D8327E14788B}" srcOrd="6" destOrd="0" presId="urn:microsoft.com/office/officeart/2005/8/layout/hProcess4"/>
    <dgm:cxn modelId="{7C1AC0EC-E969-41B4-819F-573809B61FFD}" type="presParOf" srcId="{BB2AE5E0-4D04-4F11-B0F3-D8327E14788B}" destId="{5D5BBD97-417E-4BE2-9F55-8716A56D9282}" srcOrd="0" destOrd="0" presId="urn:microsoft.com/office/officeart/2005/8/layout/hProcess4"/>
    <dgm:cxn modelId="{A74120A0-A2CB-4431-AB9A-4EB46BC69B9A}" type="presParOf" srcId="{BB2AE5E0-4D04-4F11-B0F3-D8327E14788B}" destId="{FD1A1B61-5E36-4D60-8582-3592A3E8ACA7}" srcOrd="1" destOrd="0" presId="urn:microsoft.com/office/officeart/2005/8/layout/hProcess4"/>
    <dgm:cxn modelId="{D1A4E5F3-4F7D-4ACD-A67C-AD403D13762C}" type="presParOf" srcId="{BB2AE5E0-4D04-4F11-B0F3-D8327E14788B}" destId="{F3BA0791-09EC-440B-A2B2-2D1CBF9F7E4E}" srcOrd="2" destOrd="0" presId="urn:microsoft.com/office/officeart/2005/8/layout/hProcess4"/>
    <dgm:cxn modelId="{AC2BBF57-E506-472C-B57D-BBFCBF741576}" type="presParOf" srcId="{BB2AE5E0-4D04-4F11-B0F3-D8327E14788B}" destId="{D5CD915F-0079-4587-9342-2C17C45C350D}" srcOrd="3" destOrd="0" presId="urn:microsoft.com/office/officeart/2005/8/layout/hProcess4"/>
    <dgm:cxn modelId="{93BF2CDA-CE98-449C-8C10-98FE110AC34B}" type="presParOf" srcId="{BB2AE5E0-4D04-4F11-B0F3-D8327E14788B}" destId="{ADD9DD5B-3F60-46CB-B98A-AF6B837A8F45}" srcOrd="4" destOrd="0" presId="urn:microsoft.com/office/officeart/2005/8/layout/hProcess4"/>
    <dgm:cxn modelId="{29CDC1A9-5065-4767-826B-A5B6377435CB}" type="presParOf" srcId="{17866106-D28F-478F-AB78-C63C4108F23C}" destId="{B6D9DD95-0610-48E3-B923-BABEBD005EC7}" srcOrd="7" destOrd="0" presId="urn:microsoft.com/office/officeart/2005/8/layout/hProcess4"/>
    <dgm:cxn modelId="{715C8B19-BB7E-4026-B5D5-30E29FC46BC0}" type="presParOf" srcId="{17866106-D28F-478F-AB78-C63C4108F23C}" destId="{37FC6AAE-DAFF-476F-A537-D7260352B1F6}" srcOrd="8" destOrd="0" presId="urn:microsoft.com/office/officeart/2005/8/layout/hProcess4"/>
    <dgm:cxn modelId="{08E21353-99DD-4911-9CC0-DF666AABDC4D}" type="presParOf" srcId="{37FC6AAE-DAFF-476F-A537-D7260352B1F6}" destId="{03CAB3F0-13B8-4342-88C6-42A6C178268F}" srcOrd="0" destOrd="0" presId="urn:microsoft.com/office/officeart/2005/8/layout/hProcess4"/>
    <dgm:cxn modelId="{1633D600-DCF1-4228-ABE7-E4A07783BC8F}" type="presParOf" srcId="{37FC6AAE-DAFF-476F-A537-D7260352B1F6}" destId="{C8C0BFCA-E1D4-440C-9836-7393CF756F47}" srcOrd="1" destOrd="0" presId="urn:microsoft.com/office/officeart/2005/8/layout/hProcess4"/>
    <dgm:cxn modelId="{F63D61D5-F3C6-4998-A06B-D26D5A74F8BA}" type="presParOf" srcId="{37FC6AAE-DAFF-476F-A537-D7260352B1F6}" destId="{4E18CBBA-1AE7-4139-B0D7-310426282334}" srcOrd="2" destOrd="0" presId="urn:microsoft.com/office/officeart/2005/8/layout/hProcess4"/>
    <dgm:cxn modelId="{CF05366D-9B05-4D2E-BFC3-52D8F809C34F}" type="presParOf" srcId="{37FC6AAE-DAFF-476F-A537-D7260352B1F6}" destId="{55D1E9C5-56CA-48FB-BD4E-E16AD79E17AB}" srcOrd="3" destOrd="0" presId="urn:microsoft.com/office/officeart/2005/8/layout/hProcess4"/>
    <dgm:cxn modelId="{FF77EB7C-0262-477C-9770-2333373DE06B}" type="presParOf" srcId="{37FC6AAE-DAFF-476F-A537-D7260352B1F6}" destId="{2961366A-7F0E-4AA0-A90F-FB9036F96339}" srcOrd="4" destOrd="0" presId="urn:microsoft.com/office/officeart/2005/8/layout/hProcess4"/>
    <dgm:cxn modelId="{4616FBE3-42D1-45D3-A037-E2FA66AD0492}" type="presParOf" srcId="{17866106-D28F-478F-AB78-C63C4108F23C}" destId="{57E15F1B-41F3-4ADE-B96B-93FB399EAE5B}" srcOrd="9" destOrd="0" presId="urn:microsoft.com/office/officeart/2005/8/layout/hProcess4"/>
    <dgm:cxn modelId="{BA92EEA0-CAEE-40A4-A29F-CE593341F242}" type="presParOf" srcId="{17866106-D28F-478F-AB78-C63C4108F23C}" destId="{62879C94-8A61-4873-BDE5-CE998D781D9E}" srcOrd="10" destOrd="0" presId="urn:microsoft.com/office/officeart/2005/8/layout/hProcess4"/>
    <dgm:cxn modelId="{5E64A6C0-594D-470F-8C72-74F409AB02CA}" type="presParOf" srcId="{62879C94-8A61-4873-BDE5-CE998D781D9E}" destId="{6763333A-648F-427D-9634-CAE715AECF45}" srcOrd="0" destOrd="0" presId="urn:microsoft.com/office/officeart/2005/8/layout/hProcess4"/>
    <dgm:cxn modelId="{C75724FE-668F-494F-80E1-87BB8ABCAA20}" type="presParOf" srcId="{62879C94-8A61-4873-BDE5-CE998D781D9E}" destId="{373FD5A3-528C-41EF-A1E4-6F3259C79F72}" srcOrd="1" destOrd="0" presId="urn:microsoft.com/office/officeart/2005/8/layout/hProcess4"/>
    <dgm:cxn modelId="{3E397F57-A287-4118-9794-36ED9994F81E}" type="presParOf" srcId="{62879C94-8A61-4873-BDE5-CE998D781D9E}" destId="{1536410D-CB02-4076-8040-6EEFEA40305B}" srcOrd="2" destOrd="0" presId="urn:microsoft.com/office/officeart/2005/8/layout/hProcess4"/>
    <dgm:cxn modelId="{70327526-A0D3-430F-81FE-FDE8CFED904B}" type="presParOf" srcId="{62879C94-8A61-4873-BDE5-CE998D781D9E}" destId="{BBE8CBC6-69CF-4153-BAA6-1A65BF9BB4DE}" srcOrd="3" destOrd="0" presId="urn:microsoft.com/office/officeart/2005/8/layout/hProcess4"/>
    <dgm:cxn modelId="{C077FD3B-F94C-48FA-89DC-5E5C17F86FC1}" type="presParOf" srcId="{62879C94-8A61-4873-BDE5-CE998D781D9E}" destId="{5F913111-7364-4D5C-B503-760025DFF5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C094B4-B944-4309-9FE5-279E8A8C511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BE98D-277D-400C-970B-D5AE8DE4A5FC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Phase</a:t>
          </a:r>
          <a:endParaRPr lang="en-US" dirty="0"/>
        </a:p>
      </dgm:t>
    </dgm:pt>
    <dgm:pt modelId="{0C116BC6-A546-464A-A81E-CC11AAF675B5}" type="parTrans" cxnId="{B3D46458-7ED5-4D74-A2C5-635AF3D97890}">
      <dgm:prSet/>
      <dgm:spPr/>
      <dgm:t>
        <a:bodyPr/>
        <a:lstStyle/>
        <a:p>
          <a:endParaRPr lang="en-US"/>
        </a:p>
      </dgm:t>
    </dgm:pt>
    <dgm:pt modelId="{9AA52940-27EA-48F2-AFFB-74D89F3E6496}" type="sibTrans" cxnId="{B3D46458-7ED5-4D74-A2C5-635AF3D97890}">
      <dgm:prSet/>
      <dgm:spPr/>
      <dgm:t>
        <a:bodyPr/>
        <a:lstStyle/>
        <a:p>
          <a:endParaRPr lang="en-US"/>
        </a:p>
      </dgm:t>
    </dgm:pt>
    <dgm:pt modelId="{2DDC55D7-4959-401F-97DE-9E0F866992C5}">
      <dgm:prSet phldrT="[Text]"/>
      <dgm:spPr/>
      <dgm:t>
        <a:bodyPr/>
        <a:lstStyle/>
        <a:p>
          <a:r>
            <a:rPr lang="en-US" dirty="0" smtClean="0"/>
            <a:t>Team as a whole worked on data model. </a:t>
          </a:r>
          <a:endParaRPr lang="en-US" dirty="0"/>
        </a:p>
      </dgm:t>
    </dgm:pt>
    <dgm:pt modelId="{CC2F050A-DB44-4A6D-BB34-FC39EEDDD44D}" type="parTrans" cxnId="{8BFB7959-88E3-4300-8ED1-7F7CD048F338}">
      <dgm:prSet/>
      <dgm:spPr/>
      <dgm:t>
        <a:bodyPr/>
        <a:lstStyle/>
        <a:p>
          <a:endParaRPr lang="en-US"/>
        </a:p>
      </dgm:t>
    </dgm:pt>
    <dgm:pt modelId="{1D2E6E61-BE2B-41E0-B7D6-F62328001B07}" type="sibTrans" cxnId="{8BFB7959-88E3-4300-8ED1-7F7CD048F338}">
      <dgm:prSet/>
      <dgm:spPr/>
      <dgm:t>
        <a:bodyPr/>
        <a:lstStyle/>
        <a:p>
          <a:endParaRPr lang="en-US"/>
        </a:p>
      </dgm:t>
    </dgm:pt>
    <dgm:pt modelId="{DBD823DA-D3A5-4678-887D-017554FF53CD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Phase</a:t>
          </a:r>
          <a:endParaRPr lang="en-US" dirty="0"/>
        </a:p>
      </dgm:t>
    </dgm:pt>
    <dgm:pt modelId="{64D1BF27-08DA-416F-B2D5-365343CAC0FF}" type="parTrans" cxnId="{43387753-3C78-4600-91BB-CB785A558C0F}">
      <dgm:prSet/>
      <dgm:spPr/>
      <dgm:t>
        <a:bodyPr/>
        <a:lstStyle/>
        <a:p>
          <a:endParaRPr lang="en-US"/>
        </a:p>
      </dgm:t>
    </dgm:pt>
    <dgm:pt modelId="{3F680F22-3D4D-4006-ACBA-89D01070556B}" type="sibTrans" cxnId="{43387753-3C78-4600-91BB-CB785A558C0F}">
      <dgm:prSet/>
      <dgm:spPr/>
      <dgm:t>
        <a:bodyPr/>
        <a:lstStyle/>
        <a:p>
          <a:endParaRPr lang="en-US"/>
        </a:p>
      </dgm:t>
    </dgm:pt>
    <dgm:pt modelId="{11B91DBD-E300-4623-AFF1-8FEF548A2340}">
      <dgm:prSet phldrT="[Text]"/>
      <dgm:spPr/>
      <dgm:t>
        <a:bodyPr/>
        <a:lstStyle/>
        <a:p>
          <a:r>
            <a:rPr lang="en-US" dirty="0" smtClean="0"/>
            <a:t>Use Cases.</a:t>
          </a:r>
          <a:endParaRPr lang="en-US" dirty="0"/>
        </a:p>
      </dgm:t>
    </dgm:pt>
    <dgm:pt modelId="{05B7CF6A-216F-49ED-8884-0C2B73ECF57D}" type="parTrans" cxnId="{E0643177-A0BB-41A0-BC96-707195A2CD54}">
      <dgm:prSet/>
      <dgm:spPr/>
      <dgm:t>
        <a:bodyPr/>
        <a:lstStyle/>
        <a:p>
          <a:endParaRPr lang="en-US"/>
        </a:p>
      </dgm:t>
    </dgm:pt>
    <dgm:pt modelId="{3555BC16-5F17-4C63-9CC3-80867CEBBE03}" type="sibTrans" cxnId="{E0643177-A0BB-41A0-BC96-707195A2CD54}">
      <dgm:prSet/>
      <dgm:spPr/>
      <dgm:t>
        <a:bodyPr/>
        <a:lstStyle/>
        <a:p>
          <a:endParaRPr lang="en-US"/>
        </a:p>
      </dgm:t>
    </dgm:pt>
    <dgm:pt modelId="{97328CE7-FF4A-44DE-87D5-820F6AF7C4BF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Phase</a:t>
          </a:r>
          <a:endParaRPr lang="en-US" dirty="0"/>
        </a:p>
      </dgm:t>
    </dgm:pt>
    <dgm:pt modelId="{FFED1A6B-F884-434E-A383-CC390819BDCA}" type="parTrans" cxnId="{C1535055-80B8-4256-A098-EEE630DA1713}">
      <dgm:prSet/>
      <dgm:spPr/>
      <dgm:t>
        <a:bodyPr/>
        <a:lstStyle/>
        <a:p>
          <a:endParaRPr lang="en-US"/>
        </a:p>
      </dgm:t>
    </dgm:pt>
    <dgm:pt modelId="{8F87AB7B-3EAB-4D98-B3DB-78621219CAA3}" type="sibTrans" cxnId="{C1535055-80B8-4256-A098-EEE630DA1713}">
      <dgm:prSet/>
      <dgm:spPr/>
      <dgm:t>
        <a:bodyPr/>
        <a:lstStyle/>
        <a:p>
          <a:endParaRPr lang="en-US"/>
        </a:p>
      </dgm:t>
    </dgm:pt>
    <dgm:pt modelId="{633CD47E-BF06-4664-BF5B-B71012D06F32}">
      <dgm:prSet phldrT="[Text]"/>
      <dgm:spPr/>
      <dgm:t>
        <a:bodyPr/>
        <a:lstStyle/>
        <a:p>
          <a:r>
            <a:rPr lang="en-US" dirty="0" smtClean="0"/>
            <a:t>Database programmers.</a:t>
          </a:r>
          <a:endParaRPr lang="en-US" dirty="0"/>
        </a:p>
      </dgm:t>
    </dgm:pt>
    <dgm:pt modelId="{41EF73E9-C9E1-4BF1-A31B-C8DE13DC4F01}" type="parTrans" cxnId="{691671C4-7105-4820-BD33-0D44F9716394}">
      <dgm:prSet/>
      <dgm:spPr/>
      <dgm:t>
        <a:bodyPr/>
        <a:lstStyle/>
        <a:p>
          <a:endParaRPr lang="en-US"/>
        </a:p>
      </dgm:t>
    </dgm:pt>
    <dgm:pt modelId="{6AC9473C-0E4F-4097-A893-272BFC9E42BF}" type="sibTrans" cxnId="{691671C4-7105-4820-BD33-0D44F9716394}">
      <dgm:prSet/>
      <dgm:spPr/>
      <dgm:t>
        <a:bodyPr/>
        <a:lstStyle/>
        <a:p>
          <a:endParaRPr lang="en-US"/>
        </a:p>
      </dgm:t>
    </dgm:pt>
    <dgm:pt modelId="{B8458E5E-0751-4818-B07B-D91C766AC433}">
      <dgm:prSet phldrT="[Text]"/>
      <dgm:spPr/>
      <dgm:t>
        <a:bodyPr/>
        <a:lstStyle/>
        <a:p>
          <a:r>
            <a:rPr lang="en-US" dirty="0" smtClean="0"/>
            <a:t>Data Model.</a:t>
          </a:r>
          <a:endParaRPr lang="en-US" dirty="0"/>
        </a:p>
      </dgm:t>
    </dgm:pt>
    <dgm:pt modelId="{71A88F67-3841-4310-A1E7-8DD756297620}" type="parTrans" cxnId="{E9B3D203-0BAC-4B55-8444-F6CE24C3757F}">
      <dgm:prSet/>
      <dgm:spPr/>
      <dgm:t>
        <a:bodyPr/>
        <a:lstStyle/>
        <a:p>
          <a:endParaRPr lang="en-US"/>
        </a:p>
      </dgm:t>
    </dgm:pt>
    <dgm:pt modelId="{6C11242F-BCE6-4C36-9774-396186AF32C7}" type="sibTrans" cxnId="{E9B3D203-0BAC-4B55-8444-F6CE24C3757F}">
      <dgm:prSet/>
      <dgm:spPr/>
      <dgm:t>
        <a:bodyPr/>
        <a:lstStyle/>
        <a:p>
          <a:endParaRPr lang="en-US"/>
        </a:p>
      </dgm:t>
    </dgm:pt>
    <dgm:pt modelId="{96F7DAD8-6845-4A47-BFEF-8C0F0C82841C}">
      <dgm:prSet phldrT="[Text]"/>
      <dgm:spPr/>
      <dgm:t>
        <a:bodyPr/>
        <a:lstStyle/>
        <a:p>
          <a:r>
            <a:rPr lang="en-US" dirty="0" smtClean="0"/>
            <a:t>Plugin Development.</a:t>
          </a:r>
          <a:endParaRPr lang="en-US" dirty="0"/>
        </a:p>
      </dgm:t>
    </dgm:pt>
    <dgm:pt modelId="{130E6143-9DE7-4443-85B4-8376A49A9500}" type="parTrans" cxnId="{B4C31635-3655-4FD8-BE77-136192BB494B}">
      <dgm:prSet/>
      <dgm:spPr/>
      <dgm:t>
        <a:bodyPr/>
        <a:lstStyle/>
        <a:p>
          <a:endParaRPr lang="en-US"/>
        </a:p>
      </dgm:t>
    </dgm:pt>
    <dgm:pt modelId="{9B64483B-55E3-4240-AF48-EA4A85F3343C}" type="sibTrans" cxnId="{B4C31635-3655-4FD8-BE77-136192BB494B}">
      <dgm:prSet/>
      <dgm:spPr/>
      <dgm:t>
        <a:bodyPr/>
        <a:lstStyle/>
        <a:p>
          <a:endParaRPr lang="en-US"/>
        </a:p>
      </dgm:t>
    </dgm:pt>
    <dgm:pt modelId="{866209DE-D184-4E25-83EF-2C3250F6AA23}">
      <dgm:prSet phldrT="[Text]"/>
      <dgm:spPr/>
      <dgm:t>
        <a:bodyPr/>
        <a:lstStyle/>
        <a:p>
          <a:r>
            <a:rPr lang="en-US" dirty="0" smtClean="0"/>
            <a:t>Plugin programmers.</a:t>
          </a:r>
          <a:endParaRPr lang="en-US" dirty="0"/>
        </a:p>
      </dgm:t>
    </dgm:pt>
    <dgm:pt modelId="{6A2E492C-C25C-4D78-BC55-39671B57E6A4}" type="parTrans" cxnId="{904550E1-D259-48F9-AD0A-62B1C55A1A5E}">
      <dgm:prSet/>
      <dgm:spPr/>
      <dgm:t>
        <a:bodyPr/>
        <a:lstStyle/>
        <a:p>
          <a:endParaRPr lang="en-US"/>
        </a:p>
      </dgm:t>
    </dgm:pt>
    <dgm:pt modelId="{774D4420-3E21-4358-A156-6815DD252FD0}" type="sibTrans" cxnId="{904550E1-D259-48F9-AD0A-62B1C55A1A5E}">
      <dgm:prSet/>
      <dgm:spPr/>
      <dgm:t>
        <a:bodyPr/>
        <a:lstStyle/>
        <a:p>
          <a:endParaRPr lang="en-US"/>
        </a:p>
      </dgm:t>
    </dgm:pt>
    <dgm:pt modelId="{51AD83CD-8094-4ACA-BFD7-2070B6ADF9BB}">
      <dgm:prSet phldrT="[Text]"/>
      <dgm:spPr/>
      <dgm:t>
        <a:bodyPr/>
        <a:lstStyle/>
        <a:p>
          <a:r>
            <a:rPr lang="en-US" dirty="0" smtClean="0"/>
            <a:t>Testers.</a:t>
          </a:r>
          <a:endParaRPr lang="en-US" dirty="0"/>
        </a:p>
      </dgm:t>
    </dgm:pt>
    <dgm:pt modelId="{D119242E-3E79-44D3-803D-A682FEB627F1}" type="parTrans" cxnId="{A5D60C17-6A90-43B9-B946-066577450168}">
      <dgm:prSet/>
      <dgm:spPr/>
      <dgm:t>
        <a:bodyPr/>
        <a:lstStyle/>
        <a:p>
          <a:endParaRPr lang="en-US"/>
        </a:p>
      </dgm:t>
    </dgm:pt>
    <dgm:pt modelId="{1419FA6B-1082-460A-B701-256B64DAD289}" type="sibTrans" cxnId="{A5D60C17-6A90-43B9-B946-066577450168}">
      <dgm:prSet/>
      <dgm:spPr/>
      <dgm:t>
        <a:bodyPr/>
        <a:lstStyle/>
        <a:p>
          <a:endParaRPr lang="en-US"/>
        </a:p>
      </dgm:t>
    </dgm:pt>
    <dgm:pt modelId="{0F41BAF0-B20F-462F-A0CA-84187E8EC8F3}">
      <dgm:prSet phldrT="[Text]"/>
      <dgm:spPr/>
      <dgm:t>
        <a:bodyPr/>
        <a:lstStyle/>
        <a:p>
          <a:r>
            <a:rPr lang="en-US" dirty="0" smtClean="0"/>
            <a:t>Survey creation development.</a:t>
          </a:r>
          <a:endParaRPr lang="en-US" dirty="0"/>
        </a:p>
      </dgm:t>
    </dgm:pt>
    <dgm:pt modelId="{15E5D5A1-ADA3-4C95-8EEF-A74E530A06B5}" type="parTrans" cxnId="{E254CC6E-5FF8-4F8C-BC65-65D1A52B3884}">
      <dgm:prSet/>
      <dgm:spPr/>
      <dgm:t>
        <a:bodyPr/>
        <a:lstStyle/>
        <a:p>
          <a:endParaRPr lang="en-US"/>
        </a:p>
      </dgm:t>
    </dgm:pt>
    <dgm:pt modelId="{7816C8EF-0074-4C6B-A3E9-92588EF85D55}" type="sibTrans" cxnId="{E254CC6E-5FF8-4F8C-BC65-65D1A52B3884}">
      <dgm:prSet/>
      <dgm:spPr/>
      <dgm:t>
        <a:bodyPr/>
        <a:lstStyle/>
        <a:p>
          <a:endParaRPr lang="en-US"/>
        </a:p>
      </dgm:t>
    </dgm:pt>
    <dgm:pt modelId="{D055A4C3-9847-4373-B808-B79C2E1DA234}">
      <dgm:prSet phldrT="[Text]"/>
      <dgm:spPr/>
      <dgm:t>
        <a:bodyPr/>
        <a:lstStyle/>
        <a:p>
          <a:r>
            <a:rPr lang="en-US" dirty="0" smtClean="0"/>
            <a:t>Survey taking development.</a:t>
          </a:r>
          <a:endParaRPr lang="en-US" dirty="0"/>
        </a:p>
      </dgm:t>
    </dgm:pt>
    <dgm:pt modelId="{FBE74F6C-3B33-45B2-BDE2-DF3DD465BDE7}" type="parTrans" cxnId="{DFBDD1C3-98EC-4C42-BCA2-50EA00DF8801}">
      <dgm:prSet/>
      <dgm:spPr/>
      <dgm:t>
        <a:bodyPr/>
        <a:lstStyle/>
        <a:p>
          <a:endParaRPr lang="en-US"/>
        </a:p>
      </dgm:t>
    </dgm:pt>
    <dgm:pt modelId="{A56B7A86-78DB-4A4A-8535-07D4B554A16C}" type="sibTrans" cxnId="{DFBDD1C3-98EC-4C42-BCA2-50EA00DF8801}">
      <dgm:prSet/>
      <dgm:spPr/>
      <dgm:t>
        <a:bodyPr/>
        <a:lstStyle/>
        <a:p>
          <a:endParaRPr lang="en-US"/>
        </a:p>
      </dgm:t>
    </dgm:pt>
    <dgm:pt modelId="{8E27A850-86FA-48AA-8808-F2C04CEAB210}" type="pres">
      <dgm:prSet presAssocID="{0FC094B4-B944-4309-9FE5-279E8A8C51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40A794-CEE1-4A72-80EB-AB2AE80862FD}" type="pres">
      <dgm:prSet presAssocID="{A1BBE98D-277D-400C-970B-D5AE8DE4A5FC}" presName="composite" presStyleCnt="0"/>
      <dgm:spPr/>
    </dgm:pt>
    <dgm:pt modelId="{4E361DA0-85CF-4BE1-91FA-DDE677E697A7}" type="pres">
      <dgm:prSet presAssocID="{A1BBE98D-277D-400C-970B-D5AE8DE4A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8BB2E-D8EE-436B-9AB3-456D5F942E9C}" type="pres">
      <dgm:prSet presAssocID="{A1BBE98D-277D-400C-970B-D5AE8DE4A5FC}" presName="parSh" presStyleLbl="node1" presStyleIdx="0" presStyleCnt="3"/>
      <dgm:spPr/>
      <dgm:t>
        <a:bodyPr/>
        <a:lstStyle/>
        <a:p>
          <a:endParaRPr lang="en-US"/>
        </a:p>
      </dgm:t>
    </dgm:pt>
    <dgm:pt modelId="{4BCA387A-8FB1-4667-858A-B01A9E5D9DB1}" type="pres">
      <dgm:prSet presAssocID="{A1BBE98D-277D-400C-970B-D5AE8DE4A5F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EB2E2-E441-4628-B29A-03AA322E3FFA}" type="pres">
      <dgm:prSet presAssocID="{9AA52940-27EA-48F2-AFFB-74D89F3E649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D7E3A24-FCE4-4EB8-AED3-9521422B9EE9}" type="pres">
      <dgm:prSet presAssocID="{9AA52940-27EA-48F2-AFFB-74D89F3E6496}" presName="connTx" presStyleLbl="sibTrans2D1" presStyleIdx="0" presStyleCnt="2"/>
      <dgm:spPr/>
      <dgm:t>
        <a:bodyPr/>
        <a:lstStyle/>
        <a:p>
          <a:endParaRPr lang="en-US"/>
        </a:p>
      </dgm:t>
    </dgm:pt>
    <dgm:pt modelId="{C621476A-D152-4DB5-BF61-C5A540B9737D}" type="pres">
      <dgm:prSet presAssocID="{DBD823DA-D3A5-4678-887D-017554FF53CD}" presName="composite" presStyleCnt="0"/>
      <dgm:spPr/>
    </dgm:pt>
    <dgm:pt modelId="{8BEE4322-0E50-47DA-80BB-25F8F477C4D2}" type="pres">
      <dgm:prSet presAssocID="{DBD823DA-D3A5-4678-887D-017554FF5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098A6-705E-4E36-BBDE-D1A4725A9771}" type="pres">
      <dgm:prSet presAssocID="{DBD823DA-D3A5-4678-887D-017554FF53CD}" presName="parSh" presStyleLbl="node1" presStyleIdx="1" presStyleCnt="3"/>
      <dgm:spPr/>
      <dgm:t>
        <a:bodyPr/>
        <a:lstStyle/>
        <a:p>
          <a:endParaRPr lang="en-US"/>
        </a:p>
      </dgm:t>
    </dgm:pt>
    <dgm:pt modelId="{EAB4E7CE-093B-4CD7-A0B3-76348B1BF8AB}" type="pres">
      <dgm:prSet presAssocID="{DBD823DA-D3A5-4678-887D-017554FF53CD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9BC78-56E2-42C9-AD00-466CCA5D2BA4}" type="pres">
      <dgm:prSet presAssocID="{3F680F22-3D4D-4006-ACBA-89D01070556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F0ADE4B-F65F-4FC2-A0A0-424EFDE0A821}" type="pres">
      <dgm:prSet presAssocID="{3F680F22-3D4D-4006-ACBA-89D01070556B}" presName="connTx" presStyleLbl="sibTrans2D1" presStyleIdx="1" presStyleCnt="2"/>
      <dgm:spPr/>
      <dgm:t>
        <a:bodyPr/>
        <a:lstStyle/>
        <a:p>
          <a:endParaRPr lang="en-US"/>
        </a:p>
      </dgm:t>
    </dgm:pt>
    <dgm:pt modelId="{772FA2C4-C729-4547-A996-7A8BC7BE0167}" type="pres">
      <dgm:prSet presAssocID="{97328CE7-FF4A-44DE-87D5-820F6AF7C4BF}" presName="composite" presStyleCnt="0"/>
      <dgm:spPr/>
    </dgm:pt>
    <dgm:pt modelId="{ADFB440B-6463-490F-B480-44710D966A80}" type="pres">
      <dgm:prSet presAssocID="{97328CE7-FF4A-44DE-87D5-820F6AF7C4BF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998D6-1DEC-4F9A-9B8F-03326BEA6F0E}" type="pres">
      <dgm:prSet presAssocID="{97328CE7-FF4A-44DE-87D5-820F6AF7C4BF}" presName="parSh" presStyleLbl="node1" presStyleIdx="2" presStyleCnt="3"/>
      <dgm:spPr/>
      <dgm:t>
        <a:bodyPr/>
        <a:lstStyle/>
        <a:p>
          <a:endParaRPr lang="en-US"/>
        </a:p>
      </dgm:t>
    </dgm:pt>
    <dgm:pt modelId="{15485305-2A94-43BF-BC4E-E010A20625F6}" type="pres">
      <dgm:prSet presAssocID="{97328CE7-FF4A-44DE-87D5-820F6AF7C4BF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30797-9DBD-444A-978D-9D4EC896E0F3}" type="presOf" srcId="{D055A4C3-9847-4373-B808-B79C2E1DA234}" destId="{15485305-2A94-43BF-BC4E-E010A20625F6}" srcOrd="0" destOrd="2" presId="urn:microsoft.com/office/officeart/2005/8/layout/process3"/>
    <dgm:cxn modelId="{4EA9BE0D-09FF-1344-8AE0-30B4120863FB}" type="presOf" srcId="{DBD823DA-D3A5-4678-887D-017554FF53CD}" destId="{909098A6-705E-4E36-BBDE-D1A4725A9771}" srcOrd="1" destOrd="0" presId="urn:microsoft.com/office/officeart/2005/8/layout/process3"/>
    <dgm:cxn modelId="{E9B3D203-0BAC-4B55-8444-F6CE24C3757F}" srcId="{DBD823DA-D3A5-4678-887D-017554FF53CD}" destId="{B8458E5E-0751-4818-B07B-D91C766AC433}" srcOrd="1" destOrd="0" parTransId="{71A88F67-3841-4310-A1E7-8DD756297620}" sibTransId="{6C11242F-BCE6-4C36-9774-396186AF32C7}"/>
    <dgm:cxn modelId="{D5A43624-E094-104C-8047-C8951F62E9CB}" type="presOf" srcId="{866209DE-D184-4E25-83EF-2C3250F6AA23}" destId="{15485305-2A94-43BF-BC4E-E010A20625F6}" srcOrd="0" destOrd="3" presId="urn:microsoft.com/office/officeart/2005/8/layout/process3"/>
    <dgm:cxn modelId="{904550E1-D259-48F9-AD0A-62B1C55A1A5E}" srcId="{97328CE7-FF4A-44DE-87D5-820F6AF7C4BF}" destId="{866209DE-D184-4E25-83EF-2C3250F6AA23}" srcOrd="3" destOrd="0" parTransId="{6A2E492C-C25C-4D78-BC55-39671B57E6A4}" sibTransId="{774D4420-3E21-4358-A156-6815DD252FD0}"/>
    <dgm:cxn modelId="{78C13116-8E6B-0146-8695-00101ECA2DE6}" type="presOf" srcId="{3F680F22-3D4D-4006-ACBA-89D01070556B}" destId="{0F0ADE4B-F65F-4FC2-A0A0-424EFDE0A821}" srcOrd="1" destOrd="0" presId="urn:microsoft.com/office/officeart/2005/8/layout/process3"/>
    <dgm:cxn modelId="{B5ED5EEF-A680-C844-B194-693963FD6416}" type="presOf" srcId="{97328CE7-FF4A-44DE-87D5-820F6AF7C4BF}" destId="{ADFB440B-6463-490F-B480-44710D966A80}" srcOrd="0" destOrd="0" presId="urn:microsoft.com/office/officeart/2005/8/layout/process3"/>
    <dgm:cxn modelId="{8C0FD59B-B22F-394C-8E4D-8FC5F4CF3C2A}" type="presOf" srcId="{633CD47E-BF06-4664-BF5B-B71012D06F32}" destId="{15485305-2A94-43BF-BC4E-E010A20625F6}" srcOrd="0" destOrd="0" presId="urn:microsoft.com/office/officeart/2005/8/layout/process3"/>
    <dgm:cxn modelId="{B25FF86F-3090-DA44-A328-C17C660E3B0C}" type="presOf" srcId="{B8458E5E-0751-4818-B07B-D91C766AC433}" destId="{EAB4E7CE-093B-4CD7-A0B3-76348B1BF8AB}" srcOrd="0" destOrd="1" presId="urn:microsoft.com/office/officeart/2005/8/layout/process3"/>
    <dgm:cxn modelId="{E254CC6E-5FF8-4F8C-BC65-65D1A52B3884}" srcId="{97328CE7-FF4A-44DE-87D5-820F6AF7C4BF}" destId="{0F41BAF0-B20F-462F-A0CA-84187E8EC8F3}" srcOrd="1" destOrd="0" parTransId="{15E5D5A1-ADA3-4C95-8EEF-A74E530A06B5}" sibTransId="{7816C8EF-0074-4C6B-A3E9-92588EF85D55}"/>
    <dgm:cxn modelId="{75D70F28-7E5F-464F-BA48-63920333693C}" type="presOf" srcId="{11B91DBD-E300-4623-AFF1-8FEF548A2340}" destId="{EAB4E7CE-093B-4CD7-A0B3-76348B1BF8AB}" srcOrd="0" destOrd="0" presId="urn:microsoft.com/office/officeart/2005/8/layout/process3"/>
    <dgm:cxn modelId="{140CD2EA-8C9C-DE4B-B150-C5ACB73010EC}" type="presOf" srcId="{51AD83CD-8094-4ACA-BFD7-2070B6ADF9BB}" destId="{15485305-2A94-43BF-BC4E-E010A20625F6}" srcOrd="0" destOrd="4" presId="urn:microsoft.com/office/officeart/2005/8/layout/process3"/>
    <dgm:cxn modelId="{43387753-3C78-4600-91BB-CB785A558C0F}" srcId="{0FC094B4-B944-4309-9FE5-279E8A8C511C}" destId="{DBD823DA-D3A5-4678-887D-017554FF53CD}" srcOrd="1" destOrd="0" parTransId="{64D1BF27-08DA-416F-B2D5-365343CAC0FF}" sibTransId="{3F680F22-3D4D-4006-ACBA-89D01070556B}"/>
    <dgm:cxn modelId="{B4C31635-3655-4FD8-BE77-136192BB494B}" srcId="{DBD823DA-D3A5-4678-887D-017554FF53CD}" destId="{96F7DAD8-6845-4A47-BFEF-8C0F0C82841C}" srcOrd="2" destOrd="0" parTransId="{130E6143-9DE7-4443-85B4-8376A49A9500}" sibTransId="{9B64483B-55E3-4240-AF48-EA4A85F3343C}"/>
    <dgm:cxn modelId="{2371922A-FF5D-184F-8B06-5AF288C5CA40}" type="presOf" srcId="{3F680F22-3D4D-4006-ACBA-89D01070556B}" destId="{2D79BC78-56E2-42C9-AD00-466CCA5D2BA4}" srcOrd="0" destOrd="0" presId="urn:microsoft.com/office/officeart/2005/8/layout/process3"/>
    <dgm:cxn modelId="{A5D60C17-6A90-43B9-B946-066577450168}" srcId="{97328CE7-FF4A-44DE-87D5-820F6AF7C4BF}" destId="{51AD83CD-8094-4ACA-BFD7-2070B6ADF9BB}" srcOrd="4" destOrd="0" parTransId="{D119242E-3E79-44D3-803D-A682FEB627F1}" sibTransId="{1419FA6B-1082-460A-B701-256B64DAD289}"/>
    <dgm:cxn modelId="{36A46BBA-5852-3C4B-B8CD-FCCFC5050A2E}" type="presOf" srcId="{97328CE7-FF4A-44DE-87D5-820F6AF7C4BF}" destId="{F6C998D6-1DEC-4F9A-9B8F-03326BEA6F0E}" srcOrd="1" destOrd="0" presId="urn:microsoft.com/office/officeart/2005/8/layout/process3"/>
    <dgm:cxn modelId="{D9E857C0-6323-7B40-89BC-82F94AB45DCF}" type="presOf" srcId="{A1BBE98D-277D-400C-970B-D5AE8DE4A5FC}" destId="{4E361DA0-85CF-4BE1-91FA-DDE677E697A7}" srcOrd="0" destOrd="0" presId="urn:microsoft.com/office/officeart/2005/8/layout/process3"/>
    <dgm:cxn modelId="{DFBDD1C3-98EC-4C42-BCA2-50EA00DF8801}" srcId="{97328CE7-FF4A-44DE-87D5-820F6AF7C4BF}" destId="{D055A4C3-9847-4373-B808-B79C2E1DA234}" srcOrd="2" destOrd="0" parTransId="{FBE74F6C-3B33-45B2-BDE2-DF3DD465BDE7}" sibTransId="{A56B7A86-78DB-4A4A-8535-07D4B554A16C}"/>
    <dgm:cxn modelId="{4F1BD773-C579-124A-8C0E-E0FB8243347A}" type="presOf" srcId="{DBD823DA-D3A5-4678-887D-017554FF53CD}" destId="{8BEE4322-0E50-47DA-80BB-25F8F477C4D2}" srcOrd="0" destOrd="0" presId="urn:microsoft.com/office/officeart/2005/8/layout/process3"/>
    <dgm:cxn modelId="{E0643177-A0BB-41A0-BC96-707195A2CD54}" srcId="{DBD823DA-D3A5-4678-887D-017554FF53CD}" destId="{11B91DBD-E300-4623-AFF1-8FEF548A2340}" srcOrd="0" destOrd="0" parTransId="{05B7CF6A-216F-49ED-8884-0C2B73ECF57D}" sibTransId="{3555BC16-5F17-4C63-9CC3-80867CEBBE03}"/>
    <dgm:cxn modelId="{82EF68E9-28EA-C74F-BD2C-28D7B22AAE18}" type="presOf" srcId="{2DDC55D7-4959-401F-97DE-9E0F866992C5}" destId="{4BCA387A-8FB1-4667-858A-B01A9E5D9DB1}" srcOrd="0" destOrd="0" presId="urn:microsoft.com/office/officeart/2005/8/layout/process3"/>
    <dgm:cxn modelId="{014FBC71-DC88-D145-BF37-DC2D6D1DCA5B}" type="presOf" srcId="{96F7DAD8-6845-4A47-BFEF-8C0F0C82841C}" destId="{EAB4E7CE-093B-4CD7-A0B3-76348B1BF8AB}" srcOrd="0" destOrd="2" presId="urn:microsoft.com/office/officeart/2005/8/layout/process3"/>
    <dgm:cxn modelId="{1B9B77D6-5BD9-2B45-9096-F866C26D7E5D}" type="presOf" srcId="{9AA52940-27EA-48F2-AFFB-74D89F3E6496}" destId="{54BEB2E2-E441-4628-B29A-03AA322E3FFA}" srcOrd="0" destOrd="0" presId="urn:microsoft.com/office/officeart/2005/8/layout/process3"/>
    <dgm:cxn modelId="{8BFB7959-88E3-4300-8ED1-7F7CD048F338}" srcId="{A1BBE98D-277D-400C-970B-D5AE8DE4A5FC}" destId="{2DDC55D7-4959-401F-97DE-9E0F866992C5}" srcOrd="0" destOrd="0" parTransId="{CC2F050A-DB44-4A6D-BB34-FC39EEDDD44D}" sibTransId="{1D2E6E61-BE2B-41E0-B7D6-F62328001B07}"/>
    <dgm:cxn modelId="{D452F721-9E97-F248-ADBA-A9FB897ADAE3}" type="presOf" srcId="{0FC094B4-B944-4309-9FE5-279E8A8C511C}" destId="{8E27A850-86FA-48AA-8808-F2C04CEAB210}" srcOrd="0" destOrd="0" presId="urn:microsoft.com/office/officeart/2005/8/layout/process3"/>
    <dgm:cxn modelId="{C1535055-80B8-4256-A098-EEE630DA1713}" srcId="{0FC094B4-B944-4309-9FE5-279E8A8C511C}" destId="{97328CE7-FF4A-44DE-87D5-820F6AF7C4BF}" srcOrd="2" destOrd="0" parTransId="{FFED1A6B-F884-434E-A383-CC390819BDCA}" sibTransId="{8F87AB7B-3EAB-4D98-B3DB-78621219CAA3}"/>
    <dgm:cxn modelId="{526E7E3E-90EA-AC47-BA96-85F426015D0E}" type="presOf" srcId="{A1BBE98D-277D-400C-970B-D5AE8DE4A5FC}" destId="{33E8BB2E-D8EE-436B-9AB3-456D5F942E9C}" srcOrd="1" destOrd="0" presId="urn:microsoft.com/office/officeart/2005/8/layout/process3"/>
    <dgm:cxn modelId="{B2E7E168-7418-454A-9F9B-21B99E4344C1}" type="presOf" srcId="{9AA52940-27EA-48F2-AFFB-74D89F3E6496}" destId="{2D7E3A24-FCE4-4EB8-AED3-9521422B9EE9}" srcOrd="1" destOrd="0" presId="urn:microsoft.com/office/officeart/2005/8/layout/process3"/>
    <dgm:cxn modelId="{691671C4-7105-4820-BD33-0D44F9716394}" srcId="{97328CE7-FF4A-44DE-87D5-820F6AF7C4BF}" destId="{633CD47E-BF06-4664-BF5B-B71012D06F32}" srcOrd="0" destOrd="0" parTransId="{41EF73E9-C9E1-4BF1-A31B-C8DE13DC4F01}" sibTransId="{6AC9473C-0E4F-4097-A893-272BFC9E42BF}"/>
    <dgm:cxn modelId="{5223B65C-DB42-F044-A9F8-F99474B76D1E}" type="presOf" srcId="{0F41BAF0-B20F-462F-A0CA-84187E8EC8F3}" destId="{15485305-2A94-43BF-BC4E-E010A20625F6}" srcOrd="0" destOrd="1" presId="urn:microsoft.com/office/officeart/2005/8/layout/process3"/>
    <dgm:cxn modelId="{B3D46458-7ED5-4D74-A2C5-635AF3D97890}" srcId="{0FC094B4-B944-4309-9FE5-279E8A8C511C}" destId="{A1BBE98D-277D-400C-970B-D5AE8DE4A5FC}" srcOrd="0" destOrd="0" parTransId="{0C116BC6-A546-464A-A81E-CC11AAF675B5}" sibTransId="{9AA52940-27EA-48F2-AFFB-74D89F3E6496}"/>
    <dgm:cxn modelId="{5D5CB4E3-1F4B-3A4D-A4FC-DF9BC1C5BCF5}" type="presParOf" srcId="{8E27A850-86FA-48AA-8808-F2C04CEAB210}" destId="{9840A794-CEE1-4A72-80EB-AB2AE80862FD}" srcOrd="0" destOrd="0" presId="urn:microsoft.com/office/officeart/2005/8/layout/process3"/>
    <dgm:cxn modelId="{4DEA05F6-D4C5-EB4B-8F88-7C5E83516BBA}" type="presParOf" srcId="{9840A794-CEE1-4A72-80EB-AB2AE80862FD}" destId="{4E361DA0-85CF-4BE1-91FA-DDE677E697A7}" srcOrd="0" destOrd="0" presId="urn:microsoft.com/office/officeart/2005/8/layout/process3"/>
    <dgm:cxn modelId="{71284F59-3285-AA43-AE09-141F55F005CD}" type="presParOf" srcId="{9840A794-CEE1-4A72-80EB-AB2AE80862FD}" destId="{33E8BB2E-D8EE-436B-9AB3-456D5F942E9C}" srcOrd="1" destOrd="0" presId="urn:microsoft.com/office/officeart/2005/8/layout/process3"/>
    <dgm:cxn modelId="{6D1E136C-9822-8646-A9E5-47DAE3F71AB7}" type="presParOf" srcId="{9840A794-CEE1-4A72-80EB-AB2AE80862FD}" destId="{4BCA387A-8FB1-4667-858A-B01A9E5D9DB1}" srcOrd="2" destOrd="0" presId="urn:microsoft.com/office/officeart/2005/8/layout/process3"/>
    <dgm:cxn modelId="{03A4C555-C13E-0240-80E7-56C8BF95E7E2}" type="presParOf" srcId="{8E27A850-86FA-48AA-8808-F2C04CEAB210}" destId="{54BEB2E2-E441-4628-B29A-03AA322E3FFA}" srcOrd="1" destOrd="0" presId="urn:microsoft.com/office/officeart/2005/8/layout/process3"/>
    <dgm:cxn modelId="{7499DACB-D33D-5846-B088-C921E4E582F2}" type="presParOf" srcId="{54BEB2E2-E441-4628-B29A-03AA322E3FFA}" destId="{2D7E3A24-FCE4-4EB8-AED3-9521422B9EE9}" srcOrd="0" destOrd="0" presId="urn:microsoft.com/office/officeart/2005/8/layout/process3"/>
    <dgm:cxn modelId="{4F706886-FA98-0541-83E1-1B4B83F5C971}" type="presParOf" srcId="{8E27A850-86FA-48AA-8808-F2C04CEAB210}" destId="{C621476A-D152-4DB5-BF61-C5A540B9737D}" srcOrd="2" destOrd="0" presId="urn:microsoft.com/office/officeart/2005/8/layout/process3"/>
    <dgm:cxn modelId="{39C7FAF3-324C-A44C-8781-688F4545851B}" type="presParOf" srcId="{C621476A-D152-4DB5-BF61-C5A540B9737D}" destId="{8BEE4322-0E50-47DA-80BB-25F8F477C4D2}" srcOrd="0" destOrd="0" presId="urn:microsoft.com/office/officeart/2005/8/layout/process3"/>
    <dgm:cxn modelId="{FC1AE74C-237A-5E4F-902E-E4197E0D935E}" type="presParOf" srcId="{C621476A-D152-4DB5-BF61-C5A540B9737D}" destId="{909098A6-705E-4E36-BBDE-D1A4725A9771}" srcOrd="1" destOrd="0" presId="urn:microsoft.com/office/officeart/2005/8/layout/process3"/>
    <dgm:cxn modelId="{8C17FA7C-2AD6-684D-9AFA-E6B629ED148D}" type="presParOf" srcId="{C621476A-D152-4DB5-BF61-C5A540B9737D}" destId="{EAB4E7CE-093B-4CD7-A0B3-76348B1BF8AB}" srcOrd="2" destOrd="0" presId="urn:microsoft.com/office/officeart/2005/8/layout/process3"/>
    <dgm:cxn modelId="{F745855B-73C1-134C-B985-2907161A9B1A}" type="presParOf" srcId="{8E27A850-86FA-48AA-8808-F2C04CEAB210}" destId="{2D79BC78-56E2-42C9-AD00-466CCA5D2BA4}" srcOrd="3" destOrd="0" presId="urn:microsoft.com/office/officeart/2005/8/layout/process3"/>
    <dgm:cxn modelId="{4B435E74-0CDC-A742-9B0C-F99E9564C51F}" type="presParOf" srcId="{2D79BC78-56E2-42C9-AD00-466CCA5D2BA4}" destId="{0F0ADE4B-F65F-4FC2-A0A0-424EFDE0A821}" srcOrd="0" destOrd="0" presId="urn:microsoft.com/office/officeart/2005/8/layout/process3"/>
    <dgm:cxn modelId="{4DEDCB20-ABD3-074B-9FC4-4418A245A8F7}" type="presParOf" srcId="{8E27A850-86FA-48AA-8808-F2C04CEAB210}" destId="{772FA2C4-C729-4547-A996-7A8BC7BE0167}" srcOrd="4" destOrd="0" presId="urn:microsoft.com/office/officeart/2005/8/layout/process3"/>
    <dgm:cxn modelId="{7ACCB4D9-CC30-A146-83B8-4186BB613B2A}" type="presParOf" srcId="{772FA2C4-C729-4547-A996-7A8BC7BE0167}" destId="{ADFB440B-6463-490F-B480-44710D966A80}" srcOrd="0" destOrd="0" presId="urn:microsoft.com/office/officeart/2005/8/layout/process3"/>
    <dgm:cxn modelId="{03A5D6B8-827D-7C41-AE71-B17350DCE76D}" type="presParOf" srcId="{772FA2C4-C729-4547-A996-7A8BC7BE0167}" destId="{F6C998D6-1DEC-4F9A-9B8F-03326BEA6F0E}" srcOrd="1" destOrd="0" presId="urn:microsoft.com/office/officeart/2005/8/layout/process3"/>
    <dgm:cxn modelId="{F64CAE91-F3E7-9341-89B5-9B21F421B00D}" type="presParOf" srcId="{772FA2C4-C729-4547-A996-7A8BC7BE0167}" destId="{15485305-2A94-43BF-BC4E-E010A20625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CEED5-5E65-4434-84CB-C849FBECE7F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10EB3-7C18-4495-A567-9FC8F22A57E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dirty="0" smtClean="0"/>
            <a:t>Survey Creation</a:t>
          </a:r>
          <a:endParaRPr lang="en-US" sz="1800" b="1" dirty="0"/>
        </a:p>
      </dgm:t>
    </dgm:pt>
    <dgm:pt modelId="{19C3413C-BB44-45A9-AC99-93A9D7BCF29E}" type="parTrans" cxnId="{231B1EA1-FEA0-46F8-B28D-8803B9321982}">
      <dgm:prSet/>
      <dgm:spPr/>
      <dgm:t>
        <a:bodyPr/>
        <a:lstStyle/>
        <a:p>
          <a:endParaRPr lang="en-US"/>
        </a:p>
      </dgm:t>
    </dgm:pt>
    <dgm:pt modelId="{A12DA5F6-2514-4DF5-AE68-2D720AB94BCC}" type="sibTrans" cxnId="{231B1EA1-FEA0-46F8-B28D-8803B9321982}">
      <dgm:prSet/>
      <dgm:spPr/>
      <dgm:t>
        <a:bodyPr/>
        <a:lstStyle/>
        <a:p>
          <a:endParaRPr lang="en-US"/>
        </a:p>
      </dgm:t>
    </dgm:pt>
    <dgm:pt modelId="{C9642818-8B2D-DD40-ABD7-5E21739E656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dirty="0" smtClean="0"/>
            <a:t>Survey Taking</a:t>
          </a:r>
          <a:endParaRPr lang="en-US" sz="1800" b="1" dirty="0"/>
        </a:p>
      </dgm:t>
    </dgm:pt>
    <dgm:pt modelId="{2AED33E6-3C45-5E4E-8F5F-5106D765C197}" type="parTrans" cxnId="{74B69F49-59C4-5746-AC95-9CED1E238EFB}">
      <dgm:prSet/>
      <dgm:spPr/>
      <dgm:t>
        <a:bodyPr/>
        <a:lstStyle/>
        <a:p>
          <a:endParaRPr lang="en-US"/>
        </a:p>
      </dgm:t>
    </dgm:pt>
    <dgm:pt modelId="{588631D5-065D-1941-8ADA-F99BB1B976FB}" type="sibTrans" cxnId="{74B69F49-59C4-5746-AC95-9CED1E238EFB}">
      <dgm:prSet/>
      <dgm:spPr/>
      <dgm:t>
        <a:bodyPr/>
        <a:lstStyle/>
        <a:p>
          <a:endParaRPr lang="en-US"/>
        </a:p>
      </dgm:t>
    </dgm:pt>
    <dgm:pt modelId="{37BBA642-D0B5-D24C-8D9B-809145328D6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Question and question choice creation</a:t>
          </a:r>
          <a:endParaRPr lang="en-US" dirty="0"/>
        </a:p>
      </dgm:t>
    </dgm:pt>
    <dgm:pt modelId="{25E206FD-012E-C746-A8B7-E4C6FE4EE503}" type="parTrans" cxnId="{1090985C-9E41-5D42-B794-933EC5306B90}">
      <dgm:prSet/>
      <dgm:spPr/>
      <dgm:t>
        <a:bodyPr/>
        <a:lstStyle/>
        <a:p>
          <a:endParaRPr lang="en-US"/>
        </a:p>
      </dgm:t>
    </dgm:pt>
    <dgm:pt modelId="{27647F78-67FD-874C-ADB9-C44498C873C4}" type="sibTrans" cxnId="{1090985C-9E41-5D42-B794-933EC5306B90}">
      <dgm:prSet/>
      <dgm:spPr/>
      <dgm:t>
        <a:bodyPr/>
        <a:lstStyle/>
        <a:p>
          <a:endParaRPr lang="en-US"/>
        </a:p>
      </dgm:t>
    </dgm:pt>
    <dgm:pt modelId="{3640FF39-31E3-D54E-B17F-38A3C81A255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Action creation</a:t>
          </a:r>
        </a:p>
      </dgm:t>
    </dgm:pt>
    <dgm:pt modelId="{5F0A556D-224F-4548-BE52-2A8854CEA83A}" type="parTrans" cxnId="{38513F54-8EC6-D945-8CE1-A70D682505DE}">
      <dgm:prSet/>
      <dgm:spPr/>
      <dgm:t>
        <a:bodyPr/>
        <a:lstStyle/>
        <a:p>
          <a:endParaRPr lang="en-US"/>
        </a:p>
      </dgm:t>
    </dgm:pt>
    <dgm:pt modelId="{E4502BF5-BF45-5E4F-BA30-392A3C49F167}" type="sibTrans" cxnId="{38513F54-8EC6-D945-8CE1-A70D682505DE}">
      <dgm:prSet/>
      <dgm:spPr/>
      <dgm:t>
        <a:bodyPr/>
        <a:lstStyle/>
        <a:p>
          <a:endParaRPr lang="en-US"/>
        </a:p>
      </dgm:t>
    </dgm:pt>
    <dgm:pt modelId="{93E5C9F2-7A0E-E544-909F-C0AA0C8EA8E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Flag creation</a:t>
          </a:r>
        </a:p>
      </dgm:t>
    </dgm:pt>
    <dgm:pt modelId="{1F182E4A-593C-DC4C-957E-DC6B52F91E74}" type="parTrans" cxnId="{19B27105-AE7B-9043-8D63-06A5310F52B4}">
      <dgm:prSet/>
      <dgm:spPr/>
      <dgm:t>
        <a:bodyPr/>
        <a:lstStyle/>
        <a:p>
          <a:endParaRPr lang="en-US"/>
        </a:p>
      </dgm:t>
    </dgm:pt>
    <dgm:pt modelId="{7BA2C060-DE96-E74E-99BD-43F217DD2CB8}" type="sibTrans" cxnId="{19B27105-AE7B-9043-8D63-06A5310F52B4}">
      <dgm:prSet/>
      <dgm:spPr/>
      <dgm:t>
        <a:bodyPr/>
        <a:lstStyle/>
        <a:p>
          <a:endParaRPr lang="en-US"/>
        </a:p>
      </dgm:t>
    </dgm:pt>
    <dgm:pt modelId="{1B99A4A8-B6D9-3346-9FB0-4E397B60BC4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Logic and branching creation</a:t>
          </a:r>
        </a:p>
      </dgm:t>
    </dgm:pt>
    <dgm:pt modelId="{57AA20CF-DB42-2C43-BBBC-5D7FE23B83CD}" type="parTrans" cxnId="{28FD5A2B-DBB0-5C41-878B-B8A3A7DAF4C7}">
      <dgm:prSet/>
      <dgm:spPr/>
      <dgm:t>
        <a:bodyPr/>
        <a:lstStyle/>
        <a:p>
          <a:endParaRPr lang="en-US"/>
        </a:p>
      </dgm:t>
    </dgm:pt>
    <dgm:pt modelId="{865AF966-D96C-B941-AE72-533577FDE322}" type="sibTrans" cxnId="{28FD5A2B-DBB0-5C41-878B-B8A3A7DAF4C7}">
      <dgm:prSet/>
      <dgm:spPr/>
      <dgm:t>
        <a:bodyPr/>
        <a:lstStyle/>
        <a:p>
          <a:endParaRPr lang="en-US"/>
        </a:p>
      </dgm:t>
    </dgm:pt>
    <dgm:pt modelId="{6065DBC7-7FCF-1440-B6EB-2C75A0E36FF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Display survey</a:t>
          </a:r>
          <a:endParaRPr lang="en-US" dirty="0"/>
        </a:p>
      </dgm:t>
    </dgm:pt>
    <dgm:pt modelId="{E93FF99D-C54A-BA44-9BC6-C69E35F76C9E}" type="parTrans" cxnId="{6472F6E4-FAA0-C145-BBE1-23B1659AB363}">
      <dgm:prSet/>
      <dgm:spPr/>
      <dgm:t>
        <a:bodyPr/>
        <a:lstStyle/>
        <a:p>
          <a:endParaRPr lang="en-US"/>
        </a:p>
      </dgm:t>
    </dgm:pt>
    <dgm:pt modelId="{33528B26-6B97-D940-B8A9-BA6C036015AD}" type="sibTrans" cxnId="{6472F6E4-FAA0-C145-BBE1-23B1659AB363}">
      <dgm:prSet/>
      <dgm:spPr/>
      <dgm:t>
        <a:bodyPr/>
        <a:lstStyle/>
        <a:p>
          <a:endParaRPr lang="en-US"/>
        </a:p>
      </dgm:t>
    </dgm:pt>
    <dgm:pt modelId="{1F1F984A-FAFF-6847-B4E3-7C7229ED308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Record response</a:t>
          </a:r>
        </a:p>
      </dgm:t>
    </dgm:pt>
    <dgm:pt modelId="{D416648E-13D7-4544-A979-46BF07516965}" type="parTrans" cxnId="{20D85F8A-14CE-7248-9B9A-3AAFAB316712}">
      <dgm:prSet/>
      <dgm:spPr/>
      <dgm:t>
        <a:bodyPr/>
        <a:lstStyle/>
        <a:p>
          <a:endParaRPr lang="en-US"/>
        </a:p>
      </dgm:t>
    </dgm:pt>
    <dgm:pt modelId="{2D9BA825-6CDC-EC41-82DA-659F6197242E}" type="sibTrans" cxnId="{20D85F8A-14CE-7248-9B9A-3AAFAB316712}">
      <dgm:prSet/>
      <dgm:spPr/>
      <dgm:t>
        <a:bodyPr/>
        <a:lstStyle/>
        <a:p>
          <a:endParaRPr lang="en-US"/>
        </a:p>
      </dgm:t>
    </dgm:pt>
    <dgm:pt modelId="{F6F57171-0F8B-8140-821F-0F5DD5CEE52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Evaluate condition</a:t>
          </a:r>
        </a:p>
      </dgm:t>
    </dgm:pt>
    <dgm:pt modelId="{EE60403E-DD3B-0646-8462-58B2D2C6DD35}" type="parTrans" cxnId="{6E75BFB8-66D1-1444-B85A-F33D8AF52D5B}">
      <dgm:prSet/>
      <dgm:spPr/>
      <dgm:t>
        <a:bodyPr/>
        <a:lstStyle/>
        <a:p>
          <a:endParaRPr lang="en-US"/>
        </a:p>
      </dgm:t>
    </dgm:pt>
    <dgm:pt modelId="{62D1C5B6-DE8C-1441-8EA0-C4A14A032F98}" type="sibTrans" cxnId="{6E75BFB8-66D1-1444-B85A-F33D8AF52D5B}">
      <dgm:prSet/>
      <dgm:spPr/>
      <dgm:t>
        <a:bodyPr/>
        <a:lstStyle/>
        <a:p>
          <a:endParaRPr lang="en-US"/>
        </a:p>
      </dgm:t>
    </dgm:pt>
    <dgm:pt modelId="{B128CD54-936C-0943-8335-76B73D57004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Action display </a:t>
          </a:r>
        </a:p>
      </dgm:t>
    </dgm:pt>
    <dgm:pt modelId="{675D23A1-F90C-4841-9999-920D26A5CD04}" type="parTrans" cxnId="{8EC39361-627C-384E-ABE2-4CF31120240B}">
      <dgm:prSet/>
      <dgm:spPr/>
      <dgm:t>
        <a:bodyPr/>
        <a:lstStyle/>
        <a:p>
          <a:endParaRPr lang="en-US"/>
        </a:p>
      </dgm:t>
    </dgm:pt>
    <dgm:pt modelId="{1DFC64EB-4011-E34E-A5C9-E36892123271}" type="sibTrans" cxnId="{8EC39361-627C-384E-ABE2-4CF31120240B}">
      <dgm:prSet/>
      <dgm:spPr/>
      <dgm:t>
        <a:bodyPr/>
        <a:lstStyle/>
        <a:p>
          <a:endParaRPr lang="en-US"/>
        </a:p>
      </dgm:t>
    </dgm:pt>
    <dgm:pt modelId="{DD622D0C-75B1-B044-994E-7A23C0E25DD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ORM</a:t>
          </a:r>
        </a:p>
      </dgm:t>
    </dgm:pt>
    <dgm:pt modelId="{391B9B71-EF7D-6848-8085-CAF4202A89D2}" type="parTrans" cxnId="{168F19AD-9B7E-5C40-94AF-B8F94D62EB87}">
      <dgm:prSet/>
      <dgm:spPr/>
      <dgm:t>
        <a:bodyPr/>
        <a:lstStyle/>
        <a:p>
          <a:endParaRPr lang="en-US"/>
        </a:p>
      </dgm:t>
    </dgm:pt>
    <dgm:pt modelId="{45BEEF15-3EA3-A041-987F-FDBE207CB242}" type="sibTrans" cxnId="{168F19AD-9B7E-5C40-94AF-B8F94D62EB87}">
      <dgm:prSet/>
      <dgm:spPr/>
      <dgm:t>
        <a:bodyPr/>
        <a:lstStyle/>
        <a:p>
          <a:endParaRPr lang="en-US"/>
        </a:p>
      </dgm:t>
    </dgm:pt>
    <dgm:pt modelId="{7ACF4B73-1998-3F4D-96E6-EC7747872FA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Database</a:t>
          </a:r>
        </a:p>
      </dgm:t>
    </dgm:pt>
    <dgm:pt modelId="{24B0FE2A-69FA-7F45-8477-5830EF288EE7}" type="parTrans" cxnId="{2384967F-2952-3A47-A7A0-A2459893C50B}">
      <dgm:prSet/>
      <dgm:spPr/>
      <dgm:t>
        <a:bodyPr/>
        <a:lstStyle/>
        <a:p>
          <a:endParaRPr lang="en-US"/>
        </a:p>
      </dgm:t>
    </dgm:pt>
    <dgm:pt modelId="{00D3929B-C402-D14B-9DE2-88C72B510040}" type="sibTrans" cxnId="{2384967F-2952-3A47-A7A0-A2459893C50B}">
      <dgm:prSet/>
      <dgm:spPr/>
      <dgm:t>
        <a:bodyPr/>
        <a:lstStyle/>
        <a:p>
          <a:endParaRPr lang="en-US"/>
        </a:p>
      </dgm:t>
    </dgm:pt>
    <dgm:pt modelId="{5966EFB3-ABCC-2849-BCEC-A78376BCCE5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Wrapper</a:t>
          </a:r>
        </a:p>
      </dgm:t>
    </dgm:pt>
    <dgm:pt modelId="{1C325984-DA25-5B43-835A-4848163F7C43}" type="parTrans" cxnId="{9548F454-1268-EF4E-84B9-21DACDC4F1EC}">
      <dgm:prSet/>
      <dgm:spPr/>
      <dgm:t>
        <a:bodyPr/>
        <a:lstStyle/>
        <a:p>
          <a:endParaRPr lang="en-US"/>
        </a:p>
      </dgm:t>
    </dgm:pt>
    <dgm:pt modelId="{E2D74181-99E6-1F47-829C-215453986E60}" type="sibTrans" cxnId="{9548F454-1268-EF4E-84B9-21DACDC4F1EC}">
      <dgm:prSet/>
      <dgm:spPr/>
      <dgm:t>
        <a:bodyPr/>
        <a:lstStyle/>
        <a:p>
          <a:endParaRPr lang="en-US"/>
        </a:p>
      </dgm:t>
    </dgm:pt>
    <dgm:pt modelId="{4D0910AB-81B1-4878-AFA8-CEF806403AB4}" type="pres">
      <dgm:prSet presAssocID="{BCBCEED5-5E65-4434-84CB-C849FBECE7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198B64-A692-8A46-9938-A6E7ECBD69A0}" type="pres">
      <dgm:prSet presAssocID="{7ACF4B73-1998-3F4D-96E6-EC7747872FAC}" presName="vertOne" presStyleCnt="0"/>
      <dgm:spPr/>
      <dgm:t>
        <a:bodyPr/>
        <a:lstStyle/>
        <a:p>
          <a:endParaRPr lang="en-US"/>
        </a:p>
      </dgm:t>
    </dgm:pt>
    <dgm:pt modelId="{B3180DFB-D230-CB40-A627-E19E3D3FA6BF}" type="pres">
      <dgm:prSet presAssocID="{7ACF4B73-1998-3F4D-96E6-EC7747872FAC}" presName="txOne" presStyleLbl="node0" presStyleIdx="0" presStyleCnt="1" custLinFactY="394537" custLinFactNeighborX="320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7DFBC-4D76-AE4B-AC65-406235FE1F88}" type="pres">
      <dgm:prSet presAssocID="{7ACF4B73-1998-3F4D-96E6-EC7747872FAC}" presName="parTransOne" presStyleCnt="0"/>
      <dgm:spPr/>
      <dgm:t>
        <a:bodyPr/>
        <a:lstStyle/>
        <a:p>
          <a:endParaRPr lang="en-US"/>
        </a:p>
      </dgm:t>
    </dgm:pt>
    <dgm:pt modelId="{0FEEB066-88B5-734D-B6AF-8503712612C7}" type="pres">
      <dgm:prSet presAssocID="{7ACF4B73-1998-3F4D-96E6-EC7747872FAC}" presName="horzOne" presStyleCnt="0"/>
      <dgm:spPr/>
      <dgm:t>
        <a:bodyPr/>
        <a:lstStyle/>
        <a:p>
          <a:endParaRPr lang="en-US"/>
        </a:p>
      </dgm:t>
    </dgm:pt>
    <dgm:pt modelId="{9335627B-91BE-5A4C-829F-2FB74BFFCF60}" type="pres">
      <dgm:prSet presAssocID="{DD622D0C-75B1-B044-994E-7A23C0E25DD9}" presName="vertTwo" presStyleCnt="0"/>
      <dgm:spPr/>
      <dgm:t>
        <a:bodyPr/>
        <a:lstStyle/>
        <a:p>
          <a:endParaRPr lang="en-US"/>
        </a:p>
      </dgm:t>
    </dgm:pt>
    <dgm:pt modelId="{56DC8B8D-BBC7-D247-9FFD-29C78084FBCC}" type="pres">
      <dgm:prSet presAssocID="{DD622D0C-75B1-B044-994E-7A23C0E25DD9}" presName="txTwo" presStyleLbl="node2" presStyleIdx="0" presStyleCnt="1" custLinFactY="196223" custLinFactNeighborX="-30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7872FF-1362-AA43-971A-2DAC913820FF}" type="pres">
      <dgm:prSet presAssocID="{DD622D0C-75B1-B044-994E-7A23C0E25DD9}" presName="parTransTwo" presStyleCnt="0"/>
      <dgm:spPr/>
      <dgm:t>
        <a:bodyPr/>
        <a:lstStyle/>
        <a:p>
          <a:endParaRPr lang="en-US"/>
        </a:p>
      </dgm:t>
    </dgm:pt>
    <dgm:pt modelId="{71D357BA-A97C-A94C-8A5F-AC47A56C4770}" type="pres">
      <dgm:prSet presAssocID="{DD622D0C-75B1-B044-994E-7A23C0E25DD9}" presName="horzTwo" presStyleCnt="0"/>
      <dgm:spPr/>
      <dgm:t>
        <a:bodyPr/>
        <a:lstStyle/>
        <a:p>
          <a:endParaRPr lang="en-US"/>
        </a:p>
      </dgm:t>
    </dgm:pt>
    <dgm:pt modelId="{23626F52-1786-514E-B66A-E1B746A17D80}" type="pres">
      <dgm:prSet presAssocID="{5966EFB3-ABCC-2849-BCEC-A78376BCCE54}" presName="vertThree" presStyleCnt="0"/>
      <dgm:spPr/>
    </dgm:pt>
    <dgm:pt modelId="{75B9393B-1F3E-3F45-803F-E38DBE2FE7E9}" type="pres">
      <dgm:prSet presAssocID="{5966EFB3-ABCC-2849-BCEC-A78376BCCE54}" presName="txThree" presStyleLbl="node3" presStyleIdx="0" presStyleCnt="1" custLinFactNeighborY="-17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659483-8FC6-8E49-A2D2-D2562521E14A}" type="pres">
      <dgm:prSet presAssocID="{5966EFB3-ABCC-2849-BCEC-A78376BCCE54}" presName="parTransThree" presStyleCnt="0"/>
      <dgm:spPr/>
    </dgm:pt>
    <dgm:pt modelId="{E85F54E4-DFAC-544C-A410-203A2EDF0ADA}" type="pres">
      <dgm:prSet presAssocID="{5966EFB3-ABCC-2849-BCEC-A78376BCCE54}" presName="horzThree" presStyleCnt="0"/>
      <dgm:spPr/>
    </dgm:pt>
    <dgm:pt modelId="{8CFCB760-0DB8-B141-9653-8F5C7814E3DF}" type="pres">
      <dgm:prSet presAssocID="{D7510EB3-7C18-4495-A567-9FC8F22A57EA}" presName="vertFour" presStyleCnt="0">
        <dgm:presLayoutVars>
          <dgm:chPref val="3"/>
        </dgm:presLayoutVars>
      </dgm:prSet>
      <dgm:spPr/>
    </dgm:pt>
    <dgm:pt modelId="{320436E1-7469-994E-95E2-990BF147D38B}" type="pres">
      <dgm:prSet presAssocID="{D7510EB3-7C18-4495-A567-9FC8F22A57EA}" presName="txFour" presStyleLbl="node4" presStyleIdx="0" presStyleCnt="10" custLinFactY="-292138" custLinFactNeighborX="-947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92252F-E9D5-1C4D-8CBF-0C58C8283C17}" type="pres">
      <dgm:prSet presAssocID="{D7510EB3-7C18-4495-A567-9FC8F22A57EA}" presName="parTransFour" presStyleCnt="0"/>
      <dgm:spPr/>
    </dgm:pt>
    <dgm:pt modelId="{B3B34519-36DE-2D46-B1FF-9AC8E9E701CC}" type="pres">
      <dgm:prSet presAssocID="{D7510EB3-7C18-4495-A567-9FC8F22A57EA}" presName="horzFour" presStyleCnt="0"/>
      <dgm:spPr/>
    </dgm:pt>
    <dgm:pt modelId="{FD6DF309-DA61-C54E-A9C1-C4C542FAF4D2}" type="pres">
      <dgm:prSet presAssocID="{37BBA642-D0B5-D24C-8D9B-809145328D6E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98B8F-6FBA-AB46-9032-567616C816A6}" type="pres">
      <dgm:prSet presAssocID="{37BBA642-D0B5-D24C-8D9B-809145328D6E}" presName="txFour" presStyleLbl="node4" presStyleIdx="1" presStyleCnt="10" custLinFactY="-134134" custLinFactNeighborX="-688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4710BF-FDB1-BD46-8889-BD1EAC78473B}" type="pres">
      <dgm:prSet presAssocID="{37BBA642-D0B5-D24C-8D9B-809145328D6E}" presName="horzFour" presStyleCnt="0"/>
      <dgm:spPr/>
      <dgm:t>
        <a:bodyPr/>
        <a:lstStyle/>
        <a:p>
          <a:endParaRPr lang="en-US"/>
        </a:p>
      </dgm:t>
    </dgm:pt>
    <dgm:pt modelId="{B98A5FA6-5A52-B04C-9F3A-A8F5C13B8355}" type="pres">
      <dgm:prSet presAssocID="{27647F78-67FD-874C-ADB9-C44498C873C4}" presName="sibSpaceFour" presStyleCnt="0"/>
      <dgm:spPr/>
      <dgm:t>
        <a:bodyPr/>
        <a:lstStyle/>
        <a:p>
          <a:endParaRPr lang="en-US"/>
        </a:p>
      </dgm:t>
    </dgm:pt>
    <dgm:pt modelId="{C9752765-927C-BE49-AEA8-C0EE080B09EF}" type="pres">
      <dgm:prSet presAssocID="{3640FF39-31E3-D54E-B17F-38A3C81A2557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1DBE11-12A7-1148-BB62-7A959A860A37}" type="pres">
      <dgm:prSet presAssocID="{3640FF39-31E3-D54E-B17F-38A3C81A2557}" presName="txFour" presStyleLbl="node4" presStyleIdx="2" presStyleCnt="10" custLinFactY="-134136" custLinFactNeighborX="-859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E2B92-932F-104C-BB36-9EC12369FECF}" type="pres">
      <dgm:prSet presAssocID="{3640FF39-31E3-D54E-B17F-38A3C81A2557}" presName="horzFour" presStyleCnt="0"/>
      <dgm:spPr/>
      <dgm:t>
        <a:bodyPr/>
        <a:lstStyle/>
        <a:p>
          <a:endParaRPr lang="en-US"/>
        </a:p>
      </dgm:t>
    </dgm:pt>
    <dgm:pt modelId="{5E5FB651-F946-D94E-B6A4-D353E5ECBD1E}" type="pres">
      <dgm:prSet presAssocID="{E4502BF5-BF45-5E4F-BA30-392A3C49F167}" presName="sibSpaceFour" presStyleCnt="0"/>
      <dgm:spPr/>
      <dgm:t>
        <a:bodyPr/>
        <a:lstStyle/>
        <a:p>
          <a:endParaRPr lang="en-US"/>
        </a:p>
      </dgm:t>
    </dgm:pt>
    <dgm:pt modelId="{D69D71D5-B09E-EC4B-843E-3CF55FBCA7F8}" type="pres">
      <dgm:prSet presAssocID="{93E5C9F2-7A0E-E544-909F-C0AA0C8EA8EB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3EDC22-18E2-6745-9E20-4F2E5F5A80C5}" type="pres">
      <dgm:prSet presAssocID="{93E5C9F2-7A0E-E544-909F-C0AA0C8EA8EB}" presName="txFour" presStyleLbl="node4" presStyleIdx="3" presStyleCnt="10" custLinFactY="-134135" custLinFactNeighborX="-2635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9C11F-37C1-214A-8673-E7B69A0C53AC}" type="pres">
      <dgm:prSet presAssocID="{93E5C9F2-7A0E-E544-909F-C0AA0C8EA8EB}" presName="horzFour" presStyleCnt="0"/>
      <dgm:spPr/>
      <dgm:t>
        <a:bodyPr/>
        <a:lstStyle/>
        <a:p>
          <a:endParaRPr lang="en-US"/>
        </a:p>
      </dgm:t>
    </dgm:pt>
    <dgm:pt modelId="{A5350243-5E20-074B-B628-A9A6763E7024}" type="pres">
      <dgm:prSet presAssocID="{7BA2C060-DE96-E74E-99BD-43F217DD2CB8}" presName="sibSpaceFour" presStyleCnt="0"/>
      <dgm:spPr/>
      <dgm:t>
        <a:bodyPr/>
        <a:lstStyle/>
        <a:p>
          <a:endParaRPr lang="en-US"/>
        </a:p>
      </dgm:t>
    </dgm:pt>
    <dgm:pt modelId="{FA2EF63A-D30E-B346-8E5B-69DE018DDD8D}" type="pres">
      <dgm:prSet presAssocID="{1B99A4A8-B6D9-3346-9FB0-4E397B60BC4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5CC1B-C887-AB4D-947B-80443334B7C1}" type="pres">
      <dgm:prSet presAssocID="{1B99A4A8-B6D9-3346-9FB0-4E397B60BC49}" presName="txFour" presStyleLbl="node4" presStyleIdx="4" presStyleCnt="10" custLinFactY="-134135" custLinFactNeighborX="-3839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C250-6BAB-1D4D-922D-E1C6495D166F}" type="pres">
      <dgm:prSet presAssocID="{1B99A4A8-B6D9-3346-9FB0-4E397B60BC49}" presName="horzFour" presStyleCnt="0"/>
      <dgm:spPr/>
      <dgm:t>
        <a:bodyPr/>
        <a:lstStyle/>
        <a:p>
          <a:endParaRPr lang="en-US"/>
        </a:p>
      </dgm:t>
    </dgm:pt>
    <dgm:pt modelId="{1058671B-D882-A44F-8B57-9F407A723B57}" type="pres">
      <dgm:prSet presAssocID="{A12DA5F6-2514-4DF5-AE68-2D720AB94BCC}" presName="sibSpaceFour" presStyleCnt="0"/>
      <dgm:spPr/>
    </dgm:pt>
    <dgm:pt modelId="{EAE6B13A-146B-C847-BDD2-148FBD118BEA}" type="pres">
      <dgm:prSet presAssocID="{C9642818-8B2D-DD40-ABD7-5E21739E656C}" presName="vertFour" presStyleCnt="0">
        <dgm:presLayoutVars>
          <dgm:chPref val="3"/>
        </dgm:presLayoutVars>
      </dgm:prSet>
      <dgm:spPr/>
    </dgm:pt>
    <dgm:pt modelId="{E7F76A10-5165-5340-99E2-22C72B350DDB}" type="pres">
      <dgm:prSet presAssocID="{C9642818-8B2D-DD40-ABD7-5E21739E656C}" presName="txFour" presStyleLbl="node4" presStyleIdx="5" presStyleCnt="10" custLinFactY="-292138" custLinFactNeighborX="-1579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06038-F37F-F84E-A532-7371D1046D76}" type="pres">
      <dgm:prSet presAssocID="{C9642818-8B2D-DD40-ABD7-5E21739E656C}" presName="parTransFour" presStyleCnt="0"/>
      <dgm:spPr/>
    </dgm:pt>
    <dgm:pt modelId="{39AC4C0E-3E32-804F-AD8B-C89C093E60DB}" type="pres">
      <dgm:prSet presAssocID="{C9642818-8B2D-DD40-ABD7-5E21739E656C}" presName="horzFour" presStyleCnt="0"/>
      <dgm:spPr/>
    </dgm:pt>
    <dgm:pt modelId="{6AD852D2-A5B2-4142-85CF-DFF23875E95F}" type="pres">
      <dgm:prSet presAssocID="{6065DBC7-7FCF-1440-B6EB-2C75A0E36FFE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68D0E1-2BE9-3149-B467-A3AFA1CB2114}" type="pres">
      <dgm:prSet presAssocID="{6065DBC7-7FCF-1440-B6EB-2C75A0E36FFE}" presName="txFour" presStyleLbl="node4" presStyleIdx="6" presStyleCnt="10" custLinFactY="-134201" custLinFactNeighborX="-3036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09F703-9156-AA41-81E1-C1EB045F2882}" type="pres">
      <dgm:prSet presAssocID="{6065DBC7-7FCF-1440-B6EB-2C75A0E36FFE}" presName="horzFour" presStyleCnt="0"/>
      <dgm:spPr/>
      <dgm:t>
        <a:bodyPr/>
        <a:lstStyle/>
        <a:p>
          <a:endParaRPr lang="en-US"/>
        </a:p>
      </dgm:t>
    </dgm:pt>
    <dgm:pt modelId="{621631DD-4BB1-E144-95B1-BD90C4F53398}" type="pres">
      <dgm:prSet presAssocID="{33528B26-6B97-D940-B8A9-BA6C036015AD}" presName="sibSpaceFour" presStyleCnt="0"/>
      <dgm:spPr/>
      <dgm:t>
        <a:bodyPr/>
        <a:lstStyle/>
        <a:p>
          <a:endParaRPr lang="en-US"/>
        </a:p>
      </dgm:t>
    </dgm:pt>
    <dgm:pt modelId="{DFF11A88-001B-7A4B-9067-1BD2DCD41705}" type="pres">
      <dgm:prSet presAssocID="{1F1F984A-FAFF-6847-B4E3-7C7229ED3082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9E94E-3FC5-3546-8D74-AAC8970224B4}" type="pres">
      <dgm:prSet presAssocID="{1F1F984A-FAFF-6847-B4E3-7C7229ED3082}" presName="txFour" presStyleLbl="node4" presStyleIdx="7" presStyleCnt="10" custLinFactY="-134588" custLinFactNeighborX="-401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1055A-FB41-624D-AF37-A8CFDC5391D6}" type="pres">
      <dgm:prSet presAssocID="{1F1F984A-FAFF-6847-B4E3-7C7229ED3082}" presName="horzFour" presStyleCnt="0"/>
      <dgm:spPr/>
      <dgm:t>
        <a:bodyPr/>
        <a:lstStyle/>
        <a:p>
          <a:endParaRPr lang="en-US"/>
        </a:p>
      </dgm:t>
    </dgm:pt>
    <dgm:pt modelId="{3DA03E6F-BE16-AE4E-9701-EFC23897D6FF}" type="pres">
      <dgm:prSet presAssocID="{2D9BA825-6CDC-EC41-82DA-659F6197242E}" presName="sibSpaceFour" presStyleCnt="0"/>
      <dgm:spPr/>
      <dgm:t>
        <a:bodyPr/>
        <a:lstStyle/>
        <a:p>
          <a:endParaRPr lang="en-US"/>
        </a:p>
      </dgm:t>
    </dgm:pt>
    <dgm:pt modelId="{0C09BC8C-8ABA-074B-BA18-7A4DD1383ABE}" type="pres">
      <dgm:prSet presAssocID="{F6F57171-0F8B-8140-821F-0F5DD5CEE524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4A8307-4936-C04D-BA9C-2CEADCBFE1D9}" type="pres">
      <dgm:prSet presAssocID="{F6F57171-0F8B-8140-821F-0F5DD5CEE524}" presName="txFour" presStyleLbl="node4" presStyleIdx="8" presStyleCnt="10" custLinFactY="-132656" custLinFactNeighborX="-5384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37A2D-2212-F54C-BAF5-CB5564013EFB}" type="pres">
      <dgm:prSet presAssocID="{F6F57171-0F8B-8140-821F-0F5DD5CEE524}" presName="horzFour" presStyleCnt="0"/>
      <dgm:spPr/>
      <dgm:t>
        <a:bodyPr/>
        <a:lstStyle/>
        <a:p>
          <a:endParaRPr lang="en-US"/>
        </a:p>
      </dgm:t>
    </dgm:pt>
    <dgm:pt modelId="{294096DF-3BBE-924D-A7F1-3C07F95F4D29}" type="pres">
      <dgm:prSet presAssocID="{62D1C5B6-DE8C-1441-8EA0-C4A14A032F98}" presName="sibSpaceFour" presStyleCnt="0"/>
      <dgm:spPr/>
      <dgm:t>
        <a:bodyPr/>
        <a:lstStyle/>
        <a:p>
          <a:endParaRPr lang="en-US"/>
        </a:p>
      </dgm:t>
    </dgm:pt>
    <dgm:pt modelId="{5049E2A7-F776-5D40-AA2D-4F24641AD03E}" type="pres">
      <dgm:prSet presAssocID="{B128CD54-936C-0943-8335-76B73D57004B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51BDA6-2236-5441-935B-FA84799783D5}" type="pres">
      <dgm:prSet presAssocID="{B128CD54-936C-0943-8335-76B73D57004B}" presName="txFour" presStyleLbl="node4" presStyleIdx="9" presStyleCnt="10" custLinFactY="-132656" custLinFactNeighborX="-6138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988C8-52E3-824F-883E-5003267D4E36}" type="pres">
      <dgm:prSet presAssocID="{B128CD54-936C-0943-8335-76B73D57004B}" presName="horzFour" presStyleCnt="0"/>
      <dgm:spPr/>
      <dgm:t>
        <a:bodyPr/>
        <a:lstStyle/>
        <a:p>
          <a:endParaRPr lang="en-US"/>
        </a:p>
      </dgm:t>
    </dgm:pt>
  </dgm:ptLst>
  <dgm:cxnLst>
    <dgm:cxn modelId="{39772370-6801-A143-940D-4AA92A9142E4}" type="presOf" srcId="{1B99A4A8-B6D9-3346-9FB0-4E397B60BC49}" destId="{D9E5CC1B-C887-AB4D-947B-80443334B7C1}" srcOrd="0" destOrd="0" presId="urn:microsoft.com/office/officeart/2005/8/layout/hierarchy4"/>
    <dgm:cxn modelId="{5650A431-05EA-664A-B5C3-B2BDCAF257BD}" type="presOf" srcId="{F6F57171-0F8B-8140-821F-0F5DD5CEE524}" destId="{764A8307-4936-C04D-BA9C-2CEADCBFE1D9}" srcOrd="0" destOrd="0" presId="urn:microsoft.com/office/officeart/2005/8/layout/hierarchy4"/>
    <dgm:cxn modelId="{1090985C-9E41-5D42-B794-933EC5306B90}" srcId="{D7510EB3-7C18-4495-A567-9FC8F22A57EA}" destId="{37BBA642-D0B5-D24C-8D9B-809145328D6E}" srcOrd="0" destOrd="0" parTransId="{25E206FD-012E-C746-A8B7-E4C6FE4EE503}" sibTransId="{27647F78-67FD-874C-ADB9-C44498C873C4}"/>
    <dgm:cxn modelId="{28FD5A2B-DBB0-5C41-878B-B8A3A7DAF4C7}" srcId="{D7510EB3-7C18-4495-A567-9FC8F22A57EA}" destId="{1B99A4A8-B6D9-3346-9FB0-4E397B60BC49}" srcOrd="3" destOrd="0" parTransId="{57AA20CF-DB42-2C43-BBBC-5D7FE23B83CD}" sibTransId="{865AF966-D96C-B941-AE72-533577FDE322}"/>
    <dgm:cxn modelId="{19B27105-AE7B-9043-8D63-06A5310F52B4}" srcId="{D7510EB3-7C18-4495-A567-9FC8F22A57EA}" destId="{93E5C9F2-7A0E-E544-909F-C0AA0C8EA8EB}" srcOrd="2" destOrd="0" parTransId="{1F182E4A-593C-DC4C-957E-DC6B52F91E74}" sibTransId="{7BA2C060-DE96-E74E-99BD-43F217DD2CB8}"/>
    <dgm:cxn modelId="{848557E5-BB4E-7642-97D8-CD4753B0089D}" type="presOf" srcId="{D7510EB3-7C18-4495-A567-9FC8F22A57EA}" destId="{320436E1-7469-994E-95E2-990BF147D38B}" srcOrd="0" destOrd="0" presId="urn:microsoft.com/office/officeart/2005/8/layout/hierarchy4"/>
    <dgm:cxn modelId="{6472F6E4-FAA0-C145-BBE1-23B1659AB363}" srcId="{C9642818-8B2D-DD40-ABD7-5E21739E656C}" destId="{6065DBC7-7FCF-1440-B6EB-2C75A0E36FFE}" srcOrd="0" destOrd="0" parTransId="{E93FF99D-C54A-BA44-9BC6-C69E35F76C9E}" sibTransId="{33528B26-6B97-D940-B8A9-BA6C036015AD}"/>
    <dgm:cxn modelId="{74B69F49-59C4-5746-AC95-9CED1E238EFB}" srcId="{5966EFB3-ABCC-2849-BCEC-A78376BCCE54}" destId="{C9642818-8B2D-DD40-ABD7-5E21739E656C}" srcOrd="1" destOrd="0" parTransId="{2AED33E6-3C45-5E4E-8F5F-5106D765C197}" sibTransId="{588631D5-065D-1941-8ADA-F99BB1B976FB}"/>
    <dgm:cxn modelId="{FD7F402E-7EB8-7B4E-A2B0-9658FD2D834D}" type="presOf" srcId="{C9642818-8B2D-DD40-ABD7-5E21739E656C}" destId="{E7F76A10-5165-5340-99E2-22C72B350DDB}" srcOrd="0" destOrd="0" presId="urn:microsoft.com/office/officeart/2005/8/layout/hierarchy4"/>
    <dgm:cxn modelId="{472E7922-C0BA-264B-BB72-85C269A6A848}" type="presOf" srcId="{DD622D0C-75B1-B044-994E-7A23C0E25DD9}" destId="{56DC8B8D-BBC7-D247-9FFD-29C78084FBCC}" srcOrd="0" destOrd="0" presId="urn:microsoft.com/office/officeart/2005/8/layout/hierarchy4"/>
    <dgm:cxn modelId="{36B2D4A8-4ED3-3B46-8BB3-4A2D71795206}" type="presOf" srcId="{B128CD54-936C-0943-8335-76B73D57004B}" destId="{4F51BDA6-2236-5441-935B-FA84799783D5}" srcOrd="0" destOrd="0" presId="urn:microsoft.com/office/officeart/2005/8/layout/hierarchy4"/>
    <dgm:cxn modelId="{9605AB88-C097-7E40-98DF-97873D6FF799}" type="presOf" srcId="{3640FF39-31E3-D54E-B17F-38A3C81A2557}" destId="{2B1DBE11-12A7-1148-BB62-7A959A860A37}" srcOrd="0" destOrd="0" presId="urn:microsoft.com/office/officeart/2005/8/layout/hierarchy4"/>
    <dgm:cxn modelId="{D5EBC959-6CAE-384E-BBFA-90F1D597D742}" type="presOf" srcId="{5966EFB3-ABCC-2849-BCEC-A78376BCCE54}" destId="{75B9393B-1F3E-3F45-803F-E38DBE2FE7E9}" srcOrd="0" destOrd="0" presId="urn:microsoft.com/office/officeart/2005/8/layout/hierarchy4"/>
    <dgm:cxn modelId="{2384967F-2952-3A47-A7A0-A2459893C50B}" srcId="{BCBCEED5-5E65-4434-84CB-C849FBECE7FE}" destId="{7ACF4B73-1998-3F4D-96E6-EC7747872FAC}" srcOrd="0" destOrd="0" parTransId="{24B0FE2A-69FA-7F45-8477-5830EF288EE7}" sibTransId="{00D3929B-C402-D14B-9DE2-88C72B510040}"/>
    <dgm:cxn modelId="{0218DE08-E51C-8E4B-96C7-CF1E05E8F88F}" type="presOf" srcId="{7ACF4B73-1998-3F4D-96E6-EC7747872FAC}" destId="{B3180DFB-D230-CB40-A627-E19E3D3FA6BF}" srcOrd="0" destOrd="0" presId="urn:microsoft.com/office/officeart/2005/8/layout/hierarchy4"/>
    <dgm:cxn modelId="{923E7D33-0E95-9340-952F-4010343E4CC5}" type="presOf" srcId="{6065DBC7-7FCF-1440-B6EB-2C75A0E36FFE}" destId="{6868D0E1-2BE9-3149-B467-A3AFA1CB2114}" srcOrd="0" destOrd="0" presId="urn:microsoft.com/office/officeart/2005/8/layout/hierarchy4"/>
    <dgm:cxn modelId="{20D85F8A-14CE-7248-9B9A-3AAFAB316712}" srcId="{C9642818-8B2D-DD40-ABD7-5E21739E656C}" destId="{1F1F984A-FAFF-6847-B4E3-7C7229ED3082}" srcOrd="1" destOrd="0" parTransId="{D416648E-13D7-4544-A979-46BF07516965}" sibTransId="{2D9BA825-6CDC-EC41-82DA-659F6197242E}"/>
    <dgm:cxn modelId="{8EC39361-627C-384E-ABE2-4CF31120240B}" srcId="{C9642818-8B2D-DD40-ABD7-5E21739E656C}" destId="{B128CD54-936C-0943-8335-76B73D57004B}" srcOrd="3" destOrd="0" parTransId="{675D23A1-F90C-4841-9999-920D26A5CD04}" sibTransId="{1DFC64EB-4011-E34E-A5C9-E36892123271}"/>
    <dgm:cxn modelId="{6E75BFB8-66D1-1444-B85A-F33D8AF52D5B}" srcId="{C9642818-8B2D-DD40-ABD7-5E21739E656C}" destId="{F6F57171-0F8B-8140-821F-0F5DD5CEE524}" srcOrd="2" destOrd="0" parTransId="{EE60403E-DD3B-0646-8462-58B2D2C6DD35}" sibTransId="{62D1C5B6-DE8C-1441-8EA0-C4A14A032F98}"/>
    <dgm:cxn modelId="{231B1EA1-FEA0-46F8-B28D-8803B9321982}" srcId="{5966EFB3-ABCC-2849-BCEC-A78376BCCE54}" destId="{D7510EB3-7C18-4495-A567-9FC8F22A57EA}" srcOrd="0" destOrd="0" parTransId="{19C3413C-BB44-45A9-AC99-93A9D7BCF29E}" sibTransId="{A12DA5F6-2514-4DF5-AE68-2D720AB94BCC}"/>
    <dgm:cxn modelId="{1A410611-E855-514D-A686-5F1D88DB45E8}" type="presOf" srcId="{1F1F984A-FAFF-6847-B4E3-7C7229ED3082}" destId="{D2C9E94E-3FC5-3546-8D74-AAC8970224B4}" srcOrd="0" destOrd="0" presId="urn:microsoft.com/office/officeart/2005/8/layout/hierarchy4"/>
    <dgm:cxn modelId="{9548F454-1268-EF4E-84B9-21DACDC4F1EC}" srcId="{DD622D0C-75B1-B044-994E-7A23C0E25DD9}" destId="{5966EFB3-ABCC-2849-BCEC-A78376BCCE54}" srcOrd="0" destOrd="0" parTransId="{1C325984-DA25-5B43-835A-4848163F7C43}" sibTransId="{E2D74181-99E6-1F47-829C-215453986E60}"/>
    <dgm:cxn modelId="{37039810-0DB5-514B-9723-19EC5316D4EC}" type="presOf" srcId="{BCBCEED5-5E65-4434-84CB-C849FBECE7FE}" destId="{4D0910AB-81B1-4878-AFA8-CEF806403AB4}" srcOrd="0" destOrd="0" presId="urn:microsoft.com/office/officeart/2005/8/layout/hierarchy4"/>
    <dgm:cxn modelId="{38513F54-8EC6-D945-8CE1-A70D682505DE}" srcId="{D7510EB3-7C18-4495-A567-9FC8F22A57EA}" destId="{3640FF39-31E3-D54E-B17F-38A3C81A2557}" srcOrd="1" destOrd="0" parTransId="{5F0A556D-224F-4548-BE52-2A8854CEA83A}" sibTransId="{E4502BF5-BF45-5E4F-BA30-392A3C49F167}"/>
    <dgm:cxn modelId="{4F8358EF-79E5-5C49-8A1C-39D2B202787E}" type="presOf" srcId="{93E5C9F2-7A0E-E544-909F-C0AA0C8EA8EB}" destId="{543EDC22-18E2-6745-9E20-4F2E5F5A80C5}" srcOrd="0" destOrd="0" presId="urn:microsoft.com/office/officeart/2005/8/layout/hierarchy4"/>
    <dgm:cxn modelId="{1DEC8222-E296-3840-BC0C-7079EB373F11}" type="presOf" srcId="{37BBA642-D0B5-D24C-8D9B-809145328D6E}" destId="{BC098B8F-6FBA-AB46-9032-567616C816A6}" srcOrd="0" destOrd="0" presId="urn:microsoft.com/office/officeart/2005/8/layout/hierarchy4"/>
    <dgm:cxn modelId="{168F19AD-9B7E-5C40-94AF-B8F94D62EB87}" srcId="{7ACF4B73-1998-3F4D-96E6-EC7747872FAC}" destId="{DD622D0C-75B1-B044-994E-7A23C0E25DD9}" srcOrd="0" destOrd="0" parTransId="{391B9B71-EF7D-6848-8085-CAF4202A89D2}" sibTransId="{45BEEF15-3EA3-A041-987F-FDBE207CB242}"/>
    <dgm:cxn modelId="{DE21666F-BB0C-2749-9734-870856FB5924}" type="presParOf" srcId="{4D0910AB-81B1-4878-AFA8-CEF806403AB4}" destId="{32198B64-A692-8A46-9938-A6E7ECBD69A0}" srcOrd="0" destOrd="0" presId="urn:microsoft.com/office/officeart/2005/8/layout/hierarchy4"/>
    <dgm:cxn modelId="{70CE1E7C-FCA6-E84C-BB99-EB7DC1C5AF89}" type="presParOf" srcId="{32198B64-A692-8A46-9938-A6E7ECBD69A0}" destId="{B3180DFB-D230-CB40-A627-E19E3D3FA6BF}" srcOrd="0" destOrd="0" presId="urn:microsoft.com/office/officeart/2005/8/layout/hierarchy4"/>
    <dgm:cxn modelId="{439D492D-6BCA-284A-A364-96F943D4D1DA}" type="presParOf" srcId="{32198B64-A692-8A46-9938-A6E7ECBD69A0}" destId="{23D7DFBC-4D76-AE4B-AC65-406235FE1F88}" srcOrd="1" destOrd="0" presId="urn:microsoft.com/office/officeart/2005/8/layout/hierarchy4"/>
    <dgm:cxn modelId="{F1FAD676-C56E-7945-86D3-4611B0A3A80B}" type="presParOf" srcId="{32198B64-A692-8A46-9938-A6E7ECBD69A0}" destId="{0FEEB066-88B5-734D-B6AF-8503712612C7}" srcOrd="2" destOrd="0" presId="urn:microsoft.com/office/officeart/2005/8/layout/hierarchy4"/>
    <dgm:cxn modelId="{DADD4535-A161-F846-8266-73B1AA6F7438}" type="presParOf" srcId="{0FEEB066-88B5-734D-B6AF-8503712612C7}" destId="{9335627B-91BE-5A4C-829F-2FB74BFFCF60}" srcOrd="0" destOrd="0" presId="urn:microsoft.com/office/officeart/2005/8/layout/hierarchy4"/>
    <dgm:cxn modelId="{A02F2DAC-A11B-2144-ABE5-A3CFBE5DA1C6}" type="presParOf" srcId="{9335627B-91BE-5A4C-829F-2FB74BFFCF60}" destId="{56DC8B8D-BBC7-D247-9FFD-29C78084FBCC}" srcOrd="0" destOrd="0" presId="urn:microsoft.com/office/officeart/2005/8/layout/hierarchy4"/>
    <dgm:cxn modelId="{7684E2E6-5513-6942-ADB6-5BA6B6A819E3}" type="presParOf" srcId="{9335627B-91BE-5A4C-829F-2FB74BFFCF60}" destId="{1B7872FF-1362-AA43-971A-2DAC913820FF}" srcOrd="1" destOrd="0" presId="urn:microsoft.com/office/officeart/2005/8/layout/hierarchy4"/>
    <dgm:cxn modelId="{D4F3BD60-8A20-D249-AA29-B00319BE4EFC}" type="presParOf" srcId="{9335627B-91BE-5A4C-829F-2FB74BFFCF60}" destId="{71D357BA-A97C-A94C-8A5F-AC47A56C4770}" srcOrd="2" destOrd="0" presId="urn:microsoft.com/office/officeart/2005/8/layout/hierarchy4"/>
    <dgm:cxn modelId="{E8755944-A40A-D84D-8C4F-2880E738E694}" type="presParOf" srcId="{71D357BA-A97C-A94C-8A5F-AC47A56C4770}" destId="{23626F52-1786-514E-B66A-E1B746A17D80}" srcOrd="0" destOrd="0" presId="urn:microsoft.com/office/officeart/2005/8/layout/hierarchy4"/>
    <dgm:cxn modelId="{7CB03DC3-BB34-934E-A1B7-4F3BEEE51256}" type="presParOf" srcId="{23626F52-1786-514E-B66A-E1B746A17D80}" destId="{75B9393B-1F3E-3F45-803F-E38DBE2FE7E9}" srcOrd="0" destOrd="0" presId="urn:microsoft.com/office/officeart/2005/8/layout/hierarchy4"/>
    <dgm:cxn modelId="{26F005AA-1782-1E4B-ACA8-7EB07C07C34D}" type="presParOf" srcId="{23626F52-1786-514E-B66A-E1B746A17D80}" destId="{74659483-8FC6-8E49-A2D2-D2562521E14A}" srcOrd="1" destOrd="0" presId="urn:microsoft.com/office/officeart/2005/8/layout/hierarchy4"/>
    <dgm:cxn modelId="{5E22A9DD-57FA-1E43-858A-0F327F986D57}" type="presParOf" srcId="{23626F52-1786-514E-B66A-E1B746A17D80}" destId="{E85F54E4-DFAC-544C-A410-203A2EDF0ADA}" srcOrd="2" destOrd="0" presId="urn:microsoft.com/office/officeart/2005/8/layout/hierarchy4"/>
    <dgm:cxn modelId="{A16D1142-E56D-A74B-9648-352CEF585107}" type="presParOf" srcId="{E85F54E4-DFAC-544C-A410-203A2EDF0ADA}" destId="{8CFCB760-0DB8-B141-9653-8F5C7814E3DF}" srcOrd="0" destOrd="0" presId="urn:microsoft.com/office/officeart/2005/8/layout/hierarchy4"/>
    <dgm:cxn modelId="{0329FB91-F8C1-FA46-BAA3-55A6A5A1BBE5}" type="presParOf" srcId="{8CFCB760-0DB8-B141-9653-8F5C7814E3DF}" destId="{320436E1-7469-994E-95E2-990BF147D38B}" srcOrd="0" destOrd="0" presId="urn:microsoft.com/office/officeart/2005/8/layout/hierarchy4"/>
    <dgm:cxn modelId="{1F84E1AA-32F6-464D-8F47-D48DA28106FE}" type="presParOf" srcId="{8CFCB760-0DB8-B141-9653-8F5C7814E3DF}" destId="{6B92252F-E9D5-1C4D-8CBF-0C58C8283C17}" srcOrd="1" destOrd="0" presId="urn:microsoft.com/office/officeart/2005/8/layout/hierarchy4"/>
    <dgm:cxn modelId="{ED1CB99A-0755-FD4C-B77D-50291EE47B15}" type="presParOf" srcId="{8CFCB760-0DB8-B141-9653-8F5C7814E3DF}" destId="{B3B34519-36DE-2D46-B1FF-9AC8E9E701CC}" srcOrd="2" destOrd="0" presId="urn:microsoft.com/office/officeart/2005/8/layout/hierarchy4"/>
    <dgm:cxn modelId="{23286361-E5DB-B840-8C87-F32802F109C5}" type="presParOf" srcId="{B3B34519-36DE-2D46-B1FF-9AC8E9E701CC}" destId="{FD6DF309-DA61-C54E-A9C1-C4C542FAF4D2}" srcOrd="0" destOrd="0" presId="urn:microsoft.com/office/officeart/2005/8/layout/hierarchy4"/>
    <dgm:cxn modelId="{D167FEBC-5377-064F-A44D-01E4CACB1943}" type="presParOf" srcId="{FD6DF309-DA61-C54E-A9C1-C4C542FAF4D2}" destId="{BC098B8F-6FBA-AB46-9032-567616C816A6}" srcOrd="0" destOrd="0" presId="urn:microsoft.com/office/officeart/2005/8/layout/hierarchy4"/>
    <dgm:cxn modelId="{3DE94B1F-F6E7-B449-A55E-637DD5A7821E}" type="presParOf" srcId="{FD6DF309-DA61-C54E-A9C1-C4C542FAF4D2}" destId="{FA4710BF-FDB1-BD46-8889-BD1EAC78473B}" srcOrd="1" destOrd="0" presId="urn:microsoft.com/office/officeart/2005/8/layout/hierarchy4"/>
    <dgm:cxn modelId="{D8C3F767-BAD5-154E-BD17-10063E784885}" type="presParOf" srcId="{B3B34519-36DE-2D46-B1FF-9AC8E9E701CC}" destId="{B98A5FA6-5A52-B04C-9F3A-A8F5C13B8355}" srcOrd="1" destOrd="0" presId="urn:microsoft.com/office/officeart/2005/8/layout/hierarchy4"/>
    <dgm:cxn modelId="{52E9BCC8-4BBF-154F-A5DB-D3943D2921B7}" type="presParOf" srcId="{B3B34519-36DE-2D46-B1FF-9AC8E9E701CC}" destId="{C9752765-927C-BE49-AEA8-C0EE080B09EF}" srcOrd="2" destOrd="0" presId="urn:microsoft.com/office/officeart/2005/8/layout/hierarchy4"/>
    <dgm:cxn modelId="{AE58AB4E-86F2-7245-B496-BF5FA7A13B43}" type="presParOf" srcId="{C9752765-927C-BE49-AEA8-C0EE080B09EF}" destId="{2B1DBE11-12A7-1148-BB62-7A959A860A37}" srcOrd="0" destOrd="0" presId="urn:microsoft.com/office/officeart/2005/8/layout/hierarchy4"/>
    <dgm:cxn modelId="{9941A4AF-056B-9B4F-B1F4-568C6E24D78E}" type="presParOf" srcId="{C9752765-927C-BE49-AEA8-C0EE080B09EF}" destId="{622E2B92-932F-104C-BB36-9EC12369FECF}" srcOrd="1" destOrd="0" presId="urn:microsoft.com/office/officeart/2005/8/layout/hierarchy4"/>
    <dgm:cxn modelId="{13E089F5-6E04-7B49-A270-FF7657F69B2F}" type="presParOf" srcId="{B3B34519-36DE-2D46-B1FF-9AC8E9E701CC}" destId="{5E5FB651-F946-D94E-B6A4-D353E5ECBD1E}" srcOrd="3" destOrd="0" presId="urn:microsoft.com/office/officeart/2005/8/layout/hierarchy4"/>
    <dgm:cxn modelId="{8200CF7A-D2BA-8F47-8423-6ED1E4F48344}" type="presParOf" srcId="{B3B34519-36DE-2D46-B1FF-9AC8E9E701CC}" destId="{D69D71D5-B09E-EC4B-843E-3CF55FBCA7F8}" srcOrd="4" destOrd="0" presId="urn:microsoft.com/office/officeart/2005/8/layout/hierarchy4"/>
    <dgm:cxn modelId="{66C20B9B-9026-9546-8364-1E6EC9A8BAA7}" type="presParOf" srcId="{D69D71D5-B09E-EC4B-843E-3CF55FBCA7F8}" destId="{543EDC22-18E2-6745-9E20-4F2E5F5A80C5}" srcOrd="0" destOrd="0" presId="urn:microsoft.com/office/officeart/2005/8/layout/hierarchy4"/>
    <dgm:cxn modelId="{98425F26-C744-B741-9E8C-52E9B902490A}" type="presParOf" srcId="{D69D71D5-B09E-EC4B-843E-3CF55FBCA7F8}" destId="{5E49C11F-37C1-214A-8673-E7B69A0C53AC}" srcOrd="1" destOrd="0" presId="urn:microsoft.com/office/officeart/2005/8/layout/hierarchy4"/>
    <dgm:cxn modelId="{694A7139-A6CA-CA4A-A3B0-0B99F81882E6}" type="presParOf" srcId="{B3B34519-36DE-2D46-B1FF-9AC8E9E701CC}" destId="{A5350243-5E20-074B-B628-A9A6763E7024}" srcOrd="5" destOrd="0" presId="urn:microsoft.com/office/officeart/2005/8/layout/hierarchy4"/>
    <dgm:cxn modelId="{69BF36B9-3B95-8A4F-95C7-C058D8076516}" type="presParOf" srcId="{B3B34519-36DE-2D46-B1FF-9AC8E9E701CC}" destId="{FA2EF63A-D30E-B346-8E5B-69DE018DDD8D}" srcOrd="6" destOrd="0" presId="urn:microsoft.com/office/officeart/2005/8/layout/hierarchy4"/>
    <dgm:cxn modelId="{91CAEDC8-DCFA-8844-8A28-76F1C099E3FC}" type="presParOf" srcId="{FA2EF63A-D30E-B346-8E5B-69DE018DDD8D}" destId="{D9E5CC1B-C887-AB4D-947B-80443334B7C1}" srcOrd="0" destOrd="0" presId="urn:microsoft.com/office/officeart/2005/8/layout/hierarchy4"/>
    <dgm:cxn modelId="{273732C4-824F-144A-BD55-02749CFA71B7}" type="presParOf" srcId="{FA2EF63A-D30E-B346-8E5B-69DE018DDD8D}" destId="{AD45C250-6BAB-1D4D-922D-E1C6495D166F}" srcOrd="1" destOrd="0" presId="urn:microsoft.com/office/officeart/2005/8/layout/hierarchy4"/>
    <dgm:cxn modelId="{1A4DD952-0136-EC4D-BBA4-7A82EEC62995}" type="presParOf" srcId="{E85F54E4-DFAC-544C-A410-203A2EDF0ADA}" destId="{1058671B-D882-A44F-8B57-9F407A723B57}" srcOrd="1" destOrd="0" presId="urn:microsoft.com/office/officeart/2005/8/layout/hierarchy4"/>
    <dgm:cxn modelId="{A09363D9-CBB8-9D4B-958A-B7915F578F6A}" type="presParOf" srcId="{E85F54E4-DFAC-544C-A410-203A2EDF0ADA}" destId="{EAE6B13A-146B-C847-BDD2-148FBD118BEA}" srcOrd="2" destOrd="0" presId="urn:microsoft.com/office/officeart/2005/8/layout/hierarchy4"/>
    <dgm:cxn modelId="{9442426C-B693-784F-9FF7-CBD0E261A052}" type="presParOf" srcId="{EAE6B13A-146B-C847-BDD2-148FBD118BEA}" destId="{E7F76A10-5165-5340-99E2-22C72B350DDB}" srcOrd="0" destOrd="0" presId="urn:microsoft.com/office/officeart/2005/8/layout/hierarchy4"/>
    <dgm:cxn modelId="{5E42529C-5485-7548-96B0-EFA9CE948383}" type="presParOf" srcId="{EAE6B13A-146B-C847-BDD2-148FBD118BEA}" destId="{84D06038-F37F-F84E-A532-7371D1046D76}" srcOrd="1" destOrd="0" presId="urn:microsoft.com/office/officeart/2005/8/layout/hierarchy4"/>
    <dgm:cxn modelId="{0690F9A0-B2C5-E44F-860D-F737FE2BF2FB}" type="presParOf" srcId="{EAE6B13A-146B-C847-BDD2-148FBD118BEA}" destId="{39AC4C0E-3E32-804F-AD8B-C89C093E60DB}" srcOrd="2" destOrd="0" presId="urn:microsoft.com/office/officeart/2005/8/layout/hierarchy4"/>
    <dgm:cxn modelId="{505F7E88-3451-8449-8E8D-58EE14525D89}" type="presParOf" srcId="{39AC4C0E-3E32-804F-AD8B-C89C093E60DB}" destId="{6AD852D2-A5B2-4142-85CF-DFF23875E95F}" srcOrd="0" destOrd="0" presId="urn:microsoft.com/office/officeart/2005/8/layout/hierarchy4"/>
    <dgm:cxn modelId="{7587E89C-75D3-3D45-9334-73DE2A64A21C}" type="presParOf" srcId="{6AD852D2-A5B2-4142-85CF-DFF23875E95F}" destId="{6868D0E1-2BE9-3149-B467-A3AFA1CB2114}" srcOrd="0" destOrd="0" presId="urn:microsoft.com/office/officeart/2005/8/layout/hierarchy4"/>
    <dgm:cxn modelId="{CC6F57F5-55CA-824E-917B-BB98D73EB614}" type="presParOf" srcId="{6AD852D2-A5B2-4142-85CF-DFF23875E95F}" destId="{9209F703-9156-AA41-81E1-C1EB045F2882}" srcOrd="1" destOrd="0" presId="urn:microsoft.com/office/officeart/2005/8/layout/hierarchy4"/>
    <dgm:cxn modelId="{C6706EB2-0049-9C42-8CA0-DDA0EDBBD958}" type="presParOf" srcId="{39AC4C0E-3E32-804F-AD8B-C89C093E60DB}" destId="{621631DD-4BB1-E144-95B1-BD90C4F53398}" srcOrd="1" destOrd="0" presId="urn:microsoft.com/office/officeart/2005/8/layout/hierarchy4"/>
    <dgm:cxn modelId="{9950BAFD-6464-7A48-87D0-45016F18DA1F}" type="presParOf" srcId="{39AC4C0E-3E32-804F-AD8B-C89C093E60DB}" destId="{DFF11A88-001B-7A4B-9067-1BD2DCD41705}" srcOrd="2" destOrd="0" presId="urn:microsoft.com/office/officeart/2005/8/layout/hierarchy4"/>
    <dgm:cxn modelId="{B0EA3707-3BA2-7D4B-B96F-F8647E3A0924}" type="presParOf" srcId="{DFF11A88-001B-7A4B-9067-1BD2DCD41705}" destId="{D2C9E94E-3FC5-3546-8D74-AAC8970224B4}" srcOrd="0" destOrd="0" presId="urn:microsoft.com/office/officeart/2005/8/layout/hierarchy4"/>
    <dgm:cxn modelId="{A7A11F2C-C42A-5E4D-A03A-BC035039CEBA}" type="presParOf" srcId="{DFF11A88-001B-7A4B-9067-1BD2DCD41705}" destId="{3021055A-FB41-624D-AF37-A8CFDC5391D6}" srcOrd="1" destOrd="0" presId="urn:microsoft.com/office/officeart/2005/8/layout/hierarchy4"/>
    <dgm:cxn modelId="{5DFB4889-8033-3641-B8DB-6A0BC6562FC7}" type="presParOf" srcId="{39AC4C0E-3E32-804F-AD8B-C89C093E60DB}" destId="{3DA03E6F-BE16-AE4E-9701-EFC23897D6FF}" srcOrd="3" destOrd="0" presId="urn:microsoft.com/office/officeart/2005/8/layout/hierarchy4"/>
    <dgm:cxn modelId="{3A00E879-F713-9043-8DBA-F042AE03C5FE}" type="presParOf" srcId="{39AC4C0E-3E32-804F-AD8B-C89C093E60DB}" destId="{0C09BC8C-8ABA-074B-BA18-7A4DD1383ABE}" srcOrd="4" destOrd="0" presId="urn:microsoft.com/office/officeart/2005/8/layout/hierarchy4"/>
    <dgm:cxn modelId="{B3E98F67-CDDB-B247-A218-A2F7A975FD13}" type="presParOf" srcId="{0C09BC8C-8ABA-074B-BA18-7A4DD1383ABE}" destId="{764A8307-4936-C04D-BA9C-2CEADCBFE1D9}" srcOrd="0" destOrd="0" presId="urn:microsoft.com/office/officeart/2005/8/layout/hierarchy4"/>
    <dgm:cxn modelId="{AE41A6F4-E96B-984D-BA1C-5BD4B8F8CD75}" type="presParOf" srcId="{0C09BC8C-8ABA-074B-BA18-7A4DD1383ABE}" destId="{08F37A2D-2212-F54C-BAF5-CB5564013EFB}" srcOrd="1" destOrd="0" presId="urn:microsoft.com/office/officeart/2005/8/layout/hierarchy4"/>
    <dgm:cxn modelId="{8997AA85-592B-8244-A3D2-9ADFF4D05AFD}" type="presParOf" srcId="{39AC4C0E-3E32-804F-AD8B-C89C093E60DB}" destId="{294096DF-3BBE-924D-A7F1-3C07F95F4D29}" srcOrd="5" destOrd="0" presId="urn:microsoft.com/office/officeart/2005/8/layout/hierarchy4"/>
    <dgm:cxn modelId="{6282DB8B-793E-244C-BA18-FDD40D97ADD2}" type="presParOf" srcId="{39AC4C0E-3E32-804F-AD8B-C89C093E60DB}" destId="{5049E2A7-F776-5D40-AA2D-4F24641AD03E}" srcOrd="6" destOrd="0" presId="urn:microsoft.com/office/officeart/2005/8/layout/hierarchy4"/>
    <dgm:cxn modelId="{D871B612-A531-6745-823B-591973A9E01D}" type="presParOf" srcId="{5049E2A7-F776-5D40-AA2D-4F24641AD03E}" destId="{4F51BDA6-2236-5441-935B-FA84799783D5}" srcOrd="0" destOrd="0" presId="urn:microsoft.com/office/officeart/2005/8/layout/hierarchy4"/>
    <dgm:cxn modelId="{9AFC29EF-8913-6549-9EA2-4B09BC7D8EDC}" type="presParOf" srcId="{5049E2A7-F776-5D40-AA2D-4F24641AD03E}" destId="{82D988C8-52E3-824F-883E-5003267D4E36}" srcOrd="1" destOrd="0" presId="urn:microsoft.com/office/officeart/2005/8/layout/hierarchy4"/>
  </dgm:cxnLst>
  <dgm:bg>
    <a:noFill/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71C549-6F4E-4F7D-87CE-9FCB7A36A33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FCC25-998F-41C1-B60E-D3E2953F5F43}">
      <dgm:prSet phldrT="[Text]"/>
      <dgm:spPr/>
      <dgm:t>
        <a:bodyPr/>
        <a:lstStyle/>
        <a:p>
          <a:r>
            <a:rPr lang="en-US" dirty="0" smtClean="0"/>
            <a:t>March 19 – March 25</a:t>
          </a:r>
          <a:endParaRPr lang="en-US" dirty="0"/>
        </a:p>
      </dgm:t>
    </dgm:pt>
    <dgm:pt modelId="{0ED3E007-B737-44B8-B610-7AA739B49452}" type="parTrans" cxnId="{9D05C2A2-6869-408D-B08D-476ABC282DB0}">
      <dgm:prSet/>
      <dgm:spPr/>
      <dgm:t>
        <a:bodyPr/>
        <a:lstStyle/>
        <a:p>
          <a:endParaRPr lang="en-US"/>
        </a:p>
      </dgm:t>
    </dgm:pt>
    <dgm:pt modelId="{9D7C6185-2294-4B7D-9A2D-6FD2C14E8891}" type="sibTrans" cxnId="{9D05C2A2-6869-408D-B08D-476ABC282DB0}">
      <dgm:prSet/>
      <dgm:spPr/>
      <dgm:t>
        <a:bodyPr/>
        <a:lstStyle/>
        <a:p>
          <a:endParaRPr lang="en-US"/>
        </a:p>
      </dgm:t>
    </dgm:pt>
    <dgm:pt modelId="{60748CE7-C7F6-4B72-81D4-6C8F9A8122BF}">
      <dgm:prSet phldrT="[Text]" custT="1"/>
      <dgm:spPr/>
      <dgm:t>
        <a:bodyPr/>
        <a:lstStyle/>
        <a:p>
          <a:r>
            <a:rPr lang="en-US" sz="1600" dirty="0" smtClean="0"/>
            <a:t>Form teams</a:t>
          </a:r>
          <a:endParaRPr lang="en-US" sz="1600" dirty="0"/>
        </a:p>
      </dgm:t>
    </dgm:pt>
    <dgm:pt modelId="{C4C1ED7B-19AA-44FD-9672-7AE2EA660452}" type="parTrans" cxnId="{B53BD541-768C-4142-87EE-A06069313954}">
      <dgm:prSet/>
      <dgm:spPr/>
      <dgm:t>
        <a:bodyPr/>
        <a:lstStyle/>
        <a:p>
          <a:endParaRPr lang="en-US"/>
        </a:p>
      </dgm:t>
    </dgm:pt>
    <dgm:pt modelId="{1A127828-91BA-47A1-BB0B-45B4E4DB5A9E}" type="sibTrans" cxnId="{B53BD541-768C-4142-87EE-A06069313954}">
      <dgm:prSet/>
      <dgm:spPr/>
      <dgm:t>
        <a:bodyPr/>
        <a:lstStyle/>
        <a:p>
          <a:endParaRPr lang="en-US"/>
        </a:p>
      </dgm:t>
    </dgm:pt>
    <dgm:pt modelId="{72B23E75-4FB7-4BAF-B589-62088C84DFB4}">
      <dgm:prSet phldrT="[Text]" custT="1"/>
      <dgm:spPr/>
      <dgm:t>
        <a:bodyPr/>
        <a:lstStyle/>
        <a:p>
          <a:r>
            <a:rPr lang="en-US" sz="1600" dirty="0" smtClean="0"/>
            <a:t>Choose team leader</a:t>
          </a:r>
          <a:endParaRPr lang="en-US" sz="1600" dirty="0"/>
        </a:p>
      </dgm:t>
    </dgm:pt>
    <dgm:pt modelId="{BDDC31B8-42F1-4C11-9362-153C10F1C857}" type="parTrans" cxnId="{984932E5-12C2-426C-BBB4-064D0000AE61}">
      <dgm:prSet/>
      <dgm:spPr/>
      <dgm:t>
        <a:bodyPr/>
        <a:lstStyle/>
        <a:p>
          <a:endParaRPr lang="en-US"/>
        </a:p>
      </dgm:t>
    </dgm:pt>
    <dgm:pt modelId="{93D032E8-104D-4EDC-88FD-9B678CB1A780}" type="sibTrans" cxnId="{984932E5-12C2-426C-BBB4-064D0000AE61}">
      <dgm:prSet/>
      <dgm:spPr/>
      <dgm:t>
        <a:bodyPr/>
        <a:lstStyle/>
        <a:p>
          <a:endParaRPr lang="en-US"/>
        </a:p>
      </dgm:t>
    </dgm:pt>
    <dgm:pt modelId="{B8260354-AF8D-428E-B6FF-EADA02A6A0A1}">
      <dgm:prSet phldrT="[Text]"/>
      <dgm:spPr/>
      <dgm:t>
        <a:bodyPr/>
        <a:lstStyle/>
        <a:p>
          <a:r>
            <a:rPr lang="en-US" dirty="0" smtClean="0"/>
            <a:t>March 26 – April 1</a:t>
          </a:r>
          <a:endParaRPr lang="en-US" dirty="0"/>
        </a:p>
      </dgm:t>
    </dgm:pt>
    <dgm:pt modelId="{7A358DE0-5954-4CC4-B81F-772A502609A6}" type="parTrans" cxnId="{053283A3-8118-44D4-880D-35F1A7C3233C}">
      <dgm:prSet/>
      <dgm:spPr/>
      <dgm:t>
        <a:bodyPr/>
        <a:lstStyle/>
        <a:p>
          <a:endParaRPr lang="en-US"/>
        </a:p>
      </dgm:t>
    </dgm:pt>
    <dgm:pt modelId="{4FB721EB-4865-43BB-B56C-D3FD75C598AE}" type="sibTrans" cxnId="{053283A3-8118-44D4-880D-35F1A7C3233C}">
      <dgm:prSet/>
      <dgm:spPr/>
      <dgm:t>
        <a:bodyPr/>
        <a:lstStyle/>
        <a:p>
          <a:endParaRPr lang="en-US"/>
        </a:p>
      </dgm:t>
    </dgm:pt>
    <dgm:pt modelId="{9D4FE37B-1975-414B-A6B4-AAA63AE70CE4}">
      <dgm:prSet phldrT="[Text]" custT="1"/>
      <dgm:spPr/>
      <dgm:t>
        <a:bodyPr/>
        <a:lstStyle/>
        <a:p>
          <a:r>
            <a:rPr lang="en-US" sz="1050" dirty="0" smtClean="0"/>
            <a:t>Star schema data model.</a:t>
          </a:r>
          <a:endParaRPr lang="en-US" sz="1050" dirty="0"/>
        </a:p>
      </dgm:t>
    </dgm:pt>
    <dgm:pt modelId="{C75B41D5-9872-468B-8771-DAA98739D0C2}" type="parTrans" cxnId="{22CEECAB-A1AA-4247-BF9F-8A7876C3BCE8}">
      <dgm:prSet/>
      <dgm:spPr/>
      <dgm:t>
        <a:bodyPr/>
        <a:lstStyle/>
        <a:p>
          <a:endParaRPr lang="en-US"/>
        </a:p>
      </dgm:t>
    </dgm:pt>
    <dgm:pt modelId="{4AA89C9F-4E09-478A-AE49-93A0A6507D4D}" type="sibTrans" cxnId="{22CEECAB-A1AA-4247-BF9F-8A7876C3BCE8}">
      <dgm:prSet/>
      <dgm:spPr/>
      <dgm:t>
        <a:bodyPr/>
        <a:lstStyle/>
        <a:p>
          <a:endParaRPr lang="en-US"/>
        </a:p>
      </dgm:t>
    </dgm:pt>
    <dgm:pt modelId="{53AE9931-7F91-455E-BAAC-1C63518F4EC5}">
      <dgm:prSet phldrT="[Text]" custT="1"/>
      <dgm:spPr/>
      <dgm:t>
        <a:bodyPr/>
        <a:lstStyle/>
        <a:p>
          <a:r>
            <a:rPr lang="en-US" sz="1050" dirty="0" smtClean="0"/>
            <a:t>Use cases.</a:t>
          </a:r>
          <a:endParaRPr lang="en-US" sz="1050" dirty="0"/>
        </a:p>
      </dgm:t>
    </dgm:pt>
    <dgm:pt modelId="{63E85644-3650-44EE-A8B8-22DCFF1736DA}" type="parTrans" cxnId="{B938A0CE-AA38-41D2-B84A-E578830FFCF5}">
      <dgm:prSet/>
      <dgm:spPr/>
      <dgm:t>
        <a:bodyPr/>
        <a:lstStyle/>
        <a:p>
          <a:endParaRPr lang="en-US"/>
        </a:p>
      </dgm:t>
    </dgm:pt>
    <dgm:pt modelId="{B1519BC1-CE3B-4E6B-8C4A-98A3BE6ADAA5}" type="sibTrans" cxnId="{B938A0CE-AA38-41D2-B84A-E578830FFCF5}">
      <dgm:prSet/>
      <dgm:spPr/>
      <dgm:t>
        <a:bodyPr/>
        <a:lstStyle/>
        <a:p>
          <a:endParaRPr lang="en-US"/>
        </a:p>
      </dgm:t>
    </dgm:pt>
    <dgm:pt modelId="{9C04CD8D-E795-41E2-995E-9D231FE06B64}">
      <dgm:prSet phldrT="[Text]"/>
      <dgm:spPr/>
      <dgm:t>
        <a:bodyPr/>
        <a:lstStyle/>
        <a:p>
          <a:r>
            <a:rPr lang="en-US" dirty="0" smtClean="0"/>
            <a:t>April 2 – April 8</a:t>
          </a:r>
          <a:endParaRPr lang="en-US" dirty="0"/>
        </a:p>
      </dgm:t>
    </dgm:pt>
    <dgm:pt modelId="{D8B92CAE-E67C-43D7-B81D-979ED34AB843}" type="parTrans" cxnId="{E68B3CB5-71F2-44EB-942E-29D9D2A5AEBB}">
      <dgm:prSet/>
      <dgm:spPr/>
      <dgm:t>
        <a:bodyPr/>
        <a:lstStyle/>
        <a:p>
          <a:endParaRPr lang="en-US"/>
        </a:p>
      </dgm:t>
    </dgm:pt>
    <dgm:pt modelId="{08E2845E-FEAB-4EF1-B702-43EF504C0369}" type="sibTrans" cxnId="{E68B3CB5-71F2-44EB-942E-29D9D2A5AEBB}">
      <dgm:prSet/>
      <dgm:spPr/>
      <dgm:t>
        <a:bodyPr/>
        <a:lstStyle/>
        <a:p>
          <a:endParaRPr lang="en-US"/>
        </a:p>
      </dgm:t>
    </dgm:pt>
    <dgm:pt modelId="{7DA1E765-8C37-45A3-AEF2-EA84E63F1EC8}">
      <dgm:prSet phldrT="[Text]" custT="1"/>
      <dgm:spPr/>
      <dgm:t>
        <a:bodyPr/>
        <a:lstStyle/>
        <a:p>
          <a:r>
            <a:rPr lang="en-US" sz="1400" dirty="0" smtClean="0"/>
            <a:t>A transfer code (data migration).</a:t>
          </a:r>
          <a:endParaRPr lang="en-US" sz="1400" dirty="0"/>
        </a:p>
      </dgm:t>
    </dgm:pt>
    <dgm:pt modelId="{BF20A2FE-FA26-4183-BDBB-8FF95CE31F7A}" type="parTrans" cxnId="{E6DB9EAE-A49B-4509-9DF2-09AD32463918}">
      <dgm:prSet/>
      <dgm:spPr/>
      <dgm:t>
        <a:bodyPr/>
        <a:lstStyle/>
        <a:p>
          <a:endParaRPr lang="en-US"/>
        </a:p>
      </dgm:t>
    </dgm:pt>
    <dgm:pt modelId="{4945710A-CE9A-4D08-A9BD-19638FAB0B0C}" type="sibTrans" cxnId="{E6DB9EAE-A49B-4509-9DF2-09AD32463918}">
      <dgm:prSet/>
      <dgm:spPr/>
      <dgm:t>
        <a:bodyPr/>
        <a:lstStyle/>
        <a:p>
          <a:endParaRPr lang="en-US"/>
        </a:p>
      </dgm:t>
    </dgm:pt>
    <dgm:pt modelId="{FE9B7A27-8F67-44AA-95E6-5554F6B4B487}">
      <dgm:prSet phldrT="[Text]" custT="1"/>
      <dgm:spPr/>
      <dgm:t>
        <a:bodyPr/>
        <a:lstStyle/>
        <a:p>
          <a:r>
            <a:rPr lang="en-US" sz="1400" dirty="0" err="1" smtClean="0"/>
            <a:t>Cron</a:t>
          </a:r>
          <a:r>
            <a:rPr lang="en-US" sz="1400" dirty="0" smtClean="0"/>
            <a:t> job to transfer data.</a:t>
          </a:r>
          <a:endParaRPr lang="en-US" sz="1400" dirty="0"/>
        </a:p>
      </dgm:t>
    </dgm:pt>
    <dgm:pt modelId="{C6269CCA-ECB4-4C5D-BFEC-B108F7B961E4}" type="parTrans" cxnId="{544352E0-0E48-4BB1-9B74-F158C1AEAFB6}">
      <dgm:prSet/>
      <dgm:spPr/>
      <dgm:t>
        <a:bodyPr/>
        <a:lstStyle/>
        <a:p>
          <a:endParaRPr lang="en-US"/>
        </a:p>
      </dgm:t>
    </dgm:pt>
    <dgm:pt modelId="{FC123118-EF38-4383-ADF1-48838C4A894E}" type="sibTrans" cxnId="{544352E0-0E48-4BB1-9B74-F158C1AEAFB6}">
      <dgm:prSet/>
      <dgm:spPr/>
      <dgm:t>
        <a:bodyPr/>
        <a:lstStyle/>
        <a:p>
          <a:endParaRPr lang="en-US"/>
        </a:p>
      </dgm:t>
    </dgm:pt>
    <dgm:pt modelId="{0E78FFF1-5D8C-4EB8-862C-B2B54F34A3C7}">
      <dgm:prSet phldrT="[Text]" custT="1"/>
      <dgm:spPr/>
      <dgm:t>
        <a:bodyPr/>
        <a:lstStyle/>
        <a:p>
          <a:r>
            <a:rPr lang="en-US" sz="1600" dirty="0" smtClean="0"/>
            <a:t>Work on the data model.</a:t>
          </a:r>
          <a:endParaRPr lang="en-US" sz="1600" dirty="0"/>
        </a:p>
      </dgm:t>
    </dgm:pt>
    <dgm:pt modelId="{E57B0B9C-01E9-4ED4-8748-E414CA4BC6BF}" type="parTrans" cxnId="{FA7D3752-3912-40F1-9FFA-C62E3487D1EB}">
      <dgm:prSet/>
      <dgm:spPr/>
      <dgm:t>
        <a:bodyPr/>
        <a:lstStyle/>
        <a:p>
          <a:endParaRPr lang="en-US"/>
        </a:p>
      </dgm:t>
    </dgm:pt>
    <dgm:pt modelId="{A010172A-A7D9-4189-AABF-862956444F87}" type="sibTrans" cxnId="{FA7D3752-3912-40F1-9FFA-C62E3487D1EB}">
      <dgm:prSet/>
      <dgm:spPr/>
      <dgm:t>
        <a:bodyPr/>
        <a:lstStyle/>
        <a:p>
          <a:endParaRPr lang="en-US"/>
        </a:p>
      </dgm:t>
    </dgm:pt>
    <dgm:pt modelId="{B2FD3732-FFC2-4433-BFBC-7AA3CBD5B2C9}">
      <dgm:prSet phldrT="[Text]" custT="1"/>
      <dgm:spPr/>
      <dgm:t>
        <a:bodyPr/>
        <a:lstStyle/>
        <a:p>
          <a:r>
            <a:rPr lang="en-US" sz="1050" dirty="0" smtClean="0"/>
            <a:t>Develop a plugin that:</a:t>
          </a:r>
          <a:endParaRPr lang="en-US" sz="1050" dirty="0"/>
        </a:p>
      </dgm:t>
    </dgm:pt>
    <dgm:pt modelId="{4DB2B055-C591-4851-A620-458D2017312C}" type="parTrans" cxnId="{D1EA7FE5-62E2-4B91-AB47-41C47B3DE290}">
      <dgm:prSet/>
      <dgm:spPr/>
      <dgm:t>
        <a:bodyPr/>
        <a:lstStyle/>
        <a:p>
          <a:endParaRPr lang="en-US"/>
        </a:p>
      </dgm:t>
    </dgm:pt>
    <dgm:pt modelId="{3BBD735B-E783-48DE-BDD0-0A815DEE0DF9}" type="sibTrans" cxnId="{D1EA7FE5-62E2-4B91-AB47-41C47B3DE290}">
      <dgm:prSet/>
      <dgm:spPr/>
      <dgm:t>
        <a:bodyPr/>
        <a:lstStyle/>
        <a:p>
          <a:endParaRPr lang="en-US"/>
        </a:p>
      </dgm:t>
    </dgm:pt>
    <dgm:pt modelId="{F03195CD-E48D-4A2D-AF78-A6A9BE972241}">
      <dgm:prSet phldrT="[Text]" custT="1"/>
      <dgm:spPr/>
      <dgm:t>
        <a:bodyPr/>
        <a:lstStyle/>
        <a:p>
          <a:r>
            <a:rPr lang="en-US" sz="1050" dirty="0" smtClean="0"/>
            <a:t>Creates tables on installation.</a:t>
          </a:r>
          <a:endParaRPr lang="en-US" sz="1050" dirty="0"/>
        </a:p>
      </dgm:t>
    </dgm:pt>
    <dgm:pt modelId="{3344625A-B66D-4A7E-88AA-55AA1A6A88D0}" type="parTrans" cxnId="{71A48D02-59A9-4735-8EE8-4935498C6DCA}">
      <dgm:prSet/>
      <dgm:spPr/>
      <dgm:t>
        <a:bodyPr/>
        <a:lstStyle/>
        <a:p>
          <a:endParaRPr lang="en-US"/>
        </a:p>
      </dgm:t>
    </dgm:pt>
    <dgm:pt modelId="{460CA998-F801-4D5A-B758-17E689FABE47}" type="sibTrans" cxnId="{71A48D02-59A9-4735-8EE8-4935498C6DCA}">
      <dgm:prSet/>
      <dgm:spPr/>
      <dgm:t>
        <a:bodyPr/>
        <a:lstStyle/>
        <a:p>
          <a:endParaRPr lang="en-US"/>
        </a:p>
      </dgm:t>
    </dgm:pt>
    <dgm:pt modelId="{C2B75949-050A-4613-8321-BD9A9D430EA7}">
      <dgm:prSet phldrT="[Text]" custT="1"/>
      <dgm:spPr/>
      <dgm:t>
        <a:bodyPr/>
        <a:lstStyle/>
        <a:p>
          <a:r>
            <a:rPr lang="en-US" sz="1050" dirty="0" smtClean="0"/>
            <a:t>Display tables on page.</a:t>
          </a:r>
          <a:endParaRPr lang="en-US" sz="1050" dirty="0"/>
        </a:p>
      </dgm:t>
    </dgm:pt>
    <dgm:pt modelId="{99522263-3496-4D04-A1CD-227627527CEF}" type="parTrans" cxnId="{66644A05-92F1-4B2A-A08D-03DC0E3E4F4F}">
      <dgm:prSet/>
      <dgm:spPr/>
      <dgm:t>
        <a:bodyPr/>
        <a:lstStyle/>
        <a:p>
          <a:endParaRPr lang="en-US"/>
        </a:p>
      </dgm:t>
    </dgm:pt>
    <dgm:pt modelId="{4870C6EE-3F99-4344-A72D-5109E37719FA}" type="sibTrans" cxnId="{66644A05-92F1-4B2A-A08D-03DC0E3E4F4F}">
      <dgm:prSet/>
      <dgm:spPr/>
      <dgm:t>
        <a:bodyPr/>
        <a:lstStyle/>
        <a:p>
          <a:endParaRPr lang="en-US"/>
        </a:p>
      </dgm:t>
    </dgm:pt>
    <dgm:pt modelId="{3C0CBDC9-49E6-44CA-B779-3E5440D366BD}">
      <dgm:prSet phldrT="[Text]" custT="1"/>
      <dgm:spPr/>
      <dgm:t>
        <a:bodyPr/>
        <a:lstStyle/>
        <a:p>
          <a:r>
            <a:rPr lang="en-US" sz="1400" dirty="0" smtClean="0"/>
            <a:t>Design a GUI query tool.</a:t>
          </a:r>
          <a:endParaRPr lang="en-US" sz="1400" dirty="0"/>
        </a:p>
      </dgm:t>
    </dgm:pt>
    <dgm:pt modelId="{EDCC4CB4-5F28-4062-B620-5A8AE95A9CED}" type="parTrans" cxnId="{AEB005D4-C1E9-4A8D-B5FD-0BA7519E46EE}">
      <dgm:prSet/>
      <dgm:spPr/>
      <dgm:t>
        <a:bodyPr/>
        <a:lstStyle/>
        <a:p>
          <a:endParaRPr lang="en-US"/>
        </a:p>
      </dgm:t>
    </dgm:pt>
    <dgm:pt modelId="{15995417-415F-440C-85D2-895F99D8F753}" type="sibTrans" cxnId="{AEB005D4-C1E9-4A8D-B5FD-0BA7519E46EE}">
      <dgm:prSet/>
      <dgm:spPr/>
      <dgm:t>
        <a:bodyPr/>
        <a:lstStyle/>
        <a:p>
          <a:endParaRPr lang="en-US"/>
        </a:p>
      </dgm:t>
    </dgm:pt>
    <dgm:pt modelId="{C97811C0-1DD0-481A-9E4A-09481A38A231}">
      <dgm:prSet/>
      <dgm:spPr/>
      <dgm:t>
        <a:bodyPr/>
        <a:lstStyle/>
        <a:p>
          <a:r>
            <a:rPr lang="en-US" dirty="0" smtClean="0"/>
            <a:t>April 9 – April 15</a:t>
          </a:r>
          <a:endParaRPr lang="en-US" dirty="0"/>
        </a:p>
      </dgm:t>
    </dgm:pt>
    <dgm:pt modelId="{BC6E26E9-6094-4BA0-BDBD-839B7324C22F}" type="parTrans" cxnId="{E2E56BC2-08A7-4FCA-968C-7B62E8A8BE79}">
      <dgm:prSet/>
      <dgm:spPr/>
      <dgm:t>
        <a:bodyPr/>
        <a:lstStyle/>
        <a:p>
          <a:endParaRPr lang="en-US"/>
        </a:p>
      </dgm:t>
    </dgm:pt>
    <dgm:pt modelId="{79397C26-A3B4-40F2-9646-938F27BFDC75}" type="sibTrans" cxnId="{E2E56BC2-08A7-4FCA-968C-7B62E8A8BE79}">
      <dgm:prSet/>
      <dgm:spPr/>
      <dgm:t>
        <a:bodyPr/>
        <a:lstStyle/>
        <a:p>
          <a:endParaRPr lang="en-US"/>
        </a:p>
      </dgm:t>
    </dgm:pt>
    <dgm:pt modelId="{B32A50F0-3E63-4B59-BA82-50F58167ED85}">
      <dgm:prSet custT="1"/>
      <dgm:spPr/>
      <dgm:t>
        <a:bodyPr/>
        <a:lstStyle/>
        <a:p>
          <a:r>
            <a:rPr lang="en-US" sz="1200" dirty="0" smtClean="0"/>
            <a:t>Lock the data model.</a:t>
          </a:r>
          <a:endParaRPr lang="en-US" sz="1200" dirty="0"/>
        </a:p>
      </dgm:t>
    </dgm:pt>
    <dgm:pt modelId="{7D1C2ED8-0620-4839-9584-AEA6864C0081}" type="parTrans" cxnId="{95CFBF8A-2A09-45A2-BF89-70F4D4728DB5}">
      <dgm:prSet/>
      <dgm:spPr/>
      <dgm:t>
        <a:bodyPr/>
        <a:lstStyle/>
        <a:p>
          <a:endParaRPr lang="en-US"/>
        </a:p>
      </dgm:t>
    </dgm:pt>
    <dgm:pt modelId="{763B01DF-D628-4358-969C-FD87D92AF264}" type="sibTrans" cxnId="{95CFBF8A-2A09-45A2-BF89-70F4D4728DB5}">
      <dgm:prSet/>
      <dgm:spPr/>
      <dgm:t>
        <a:bodyPr/>
        <a:lstStyle/>
        <a:p>
          <a:endParaRPr lang="en-US"/>
        </a:p>
      </dgm:t>
    </dgm:pt>
    <dgm:pt modelId="{1DA068A2-C826-4C55-9924-4D8299A2687E}">
      <dgm:prSet custT="1"/>
      <dgm:spPr/>
      <dgm:t>
        <a:bodyPr/>
        <a:lstStyle/>
        <a:p>
          <a:r>
            <a:rPr lang="en-US" sz="1200" dirty="0" smtClean="0"/>
            <a:t>A single plugin that does all the functionalities.</a:t>
          </a:r>
          <a:endParaRPr lang="en-US" sz="1200" dirty="0"/>
        </a:p>
      </dgm:t>
    </dgm:pt>
    <dgm:pt modelId="{379289CB-BF81-4CE4-A5B6-B3F5305E98A2}" type="parTrans" cxnId="{CD11E325-FDB9-48B5-BB78-5458337EC028}">
      <dgm:prSet/>
      <dgm:spPr/>
      <dgm:t>
        <a:bodyPr/>
        <a:lstStyle/>
        <a:p>
          <a:endParaRPr lang="en-US"/>
        </a:p>
      </dgm:t>
    </dgm:pt>
    <dgm:pt modelId="{C4260A35-DCEC-4D18-8B16-B56EFFC13CED}" type="sibTrans" cxnId="{CD11E325-FDB9-48B5-BB78-5458337EC028}">
      <dgm:prSet/>
      <dgm:spPr/>
      <dgm:t>
        <a:bodyPr/>
        <a:lstStyle/>
        <a:p>
          <a:endParaRPr lang="en-US"/>
        </a:p>
      </dgm:t>
    </dgm:pt>
    <dgm:pt modelId="{9DAF44A6-5235-462D-A626-33B8EAC65692}">
      <dgm:prSet custT="1"/>
      <dgm:spPr/>
      <dgm:t>
        <a:bodyPr/>
        <a:lstStyle/>
        <a:p>
          <a:r>
            <a:rPr lang="en-US" sz="1200" dirty="0" smtClean="0"/>
            <a:t>Produce analytical report.</a:t>
          </a:r>
          <a:endParaRPr lang="en-US" sz="1200" dirty="0"/>
        </a:p>
      </dgm:t>
    </dgm:pt>
    <dgm:pt modelId="{086025D9-1E33-4909-95E3-DF05F4FA6B25}" type="parTrans" cxnId="{6988F5A7-1E22-4B7C-8451-FC1FEF99CAC5}">
      <dgm:prSet/>
      <dgm:spPr/>
      <dgm:t>
        <a:bodyPr/>
        <a:lstStyle/>
        <a:p>
          <a:endParaRPr lang="en-US"/>
        </a:p>
      </dgm:t>
    </dgm:pt>
    <dgm:pt modelId="{0FBF1281-43E6-4F7E-9D50-BDD34AF94287}" type="sibTrans" cxnId="{6988F5A7-1E22-4B7C-8451-FC1FEF99CAC5}">
      <dgm:prSet/>
      <dgm:spPr/>
      <dgm:t>
        <a:bodyPr/>
        <a:lstStyle/>
        <a:p>
          <a:endParaRPr lang="en-US"/>
        </a:p>
      </dgm:t>
    </dgm:pt>
    <dgm:pt modelId="{B13724AA-A125-4606-A2D8-DAB714B7121E}">
      <dgm:prSet custT="1"/>
      <dgm:spPr/>
      <dgm:t>
        <a:bodyPr/>
        <a:lstStyle/>
        <a:p>
          <a:r>
            <a:rPr lang="en-US" sz="1200" dirty="0" smtClean="0"/>
            <a:t>Produce graphical results.</a:t>
          </a:r>
          <a:endParaRPr lang="en-US" sz="1200" dirty="0"/>
        </a:p>
      </dgm:t>
    </dgm:pt>
    <dgm:pt modelId="{95BB7A8C-3910-44C1-9248-C938042205D9}" type="parTrans" cxnId="{F05848F8-67FB-4342-AA01-AD3EA9E6BE64}">
      <dgm:prSet/>
      <dgm:spPr/>
      <dgm:t>
        <a:bodyPr/>
        <a:lstStyle/>
        <a:p>
          <a:endParaRPr lang="en-US"/>
        </a:p>
      </dgm:t>
    </dgm:pt>
    <dgm:pt modelId="{EC82F50E-4E13-40FD-BE77-2CBB514DD1BC}" type="sibTrans" cxnId="{F05848F8-67FB-4342-AA01-AD3EA9E6BE64}">
      <dgm:prSet/>
      <dgm:spPr/>
      <dgm:t>
        <a:bodyPr/>
        <a:lstStyle/>
        <a:p>
          <a:endParaRPr lang="en-US"/>
        </a:p>
      </dgm:t>
    </dgm:pt>
    <dgm:pt modelId="{1AB6263D-62FA-47C3-95F1-5DA912BB88C8}">
      <dgm:prSet/>
      <dgm:spPr/>
      <dgm:t>
        <a:bodyPr/>
        <a:lstStyle/>
        <a:p>
          <a:r>
            <a:rPr lang="en-US" dirty="0" smtClean="0"/>
            <a:t>April 16 – April 29</a:t>
          </a:r>
          <a:endParaRPr lang="en-US" dirty="0"/>
        </a:p>
      </dgm:t>
    </dgm:pt>
    <dgm:pt modelId="{20176B1F-5D81-4680-9D3D-664CE5F3CB3C}" type="parTrans" cxnId="{87FA83FF-5E5B-4FE0-A348-778BF3E2D26A}">
      <dgm:prSet/>
      <dgm:spPr/>
      <dgm:t>
        <a:bodyPr/>
        <a:lstStyle/>
        <a:p>
          <a:endParaRPr lang="en-US"/>
        </a:p>
      </dgm:t>
    </dgm:pt>
    <dgm:pt modelId="{E06C95F3-C8F4-45E7-BAF5-4EDE4F90B76E}" type="sibTrans" cxnId="{87FA83FF-5E5B-4FE0-A348-778BF3E2D26A}">
      <dgm:prSet/>
      <dgm:spPr/>
      <dgm:t>
        <a:bodyPr/>
        <a:lstStyle/>
        <a:p>
          <a:endParaRPr lang="en-US"/>
        </a:p>
      </dgm:t>
    </dgm:pt>
    <dgm:pt modelId="{7A17B2AD-DFBE-47A9-A446-D405385D7F3B}">
      <dgm:prSet custT="1"/>
      <dgm:spPr/>
      <dgm:t>
        <a:bodyPr/>
        <a:lstStyle/>
        <a:p>
          <a:r>
            <a:rPr lang="en-US" sz="1200" dirty="0" smtClean="0"/>
            <a:t>Update data model to reflect roles.</a:t>
          </a:r>
          <a:endParaRPr lang="en-US" sz="1200" dirty="0"/>
        </a:p>
      </dgm:t>
    </dgm:pt>
    <dgm:pt modelId="{C46D0C07-BE5A-488B-B031-9E9FB86C47FF}" type="parTrans" cxnId="{2FB168E4-8796-4829-832F-5F587F1066AD}">
      <dgm:prSet/>
      <dgm:spPr/>
      <dgm:t>
        <a:bodyPr/>
        <a:lstStyle/>
        <a:p>
          <a:endParaRPr lang="en-US"/>
        </a:p>
      </dgm:t>
    </dgm:pt>
    <dgm:pt modelId="{1C6FA7CD-0F86-4202-AC24-B6F9A5E198A1}" type="sibTrans" cxnId="{2FB168E4-8796-4829-832F-5F587F1066AD}">
      <dgm:prSet/>
      <dgm:spPr/>
      <dgm:t>
        <a:bodyPr/>
        <a:lstStyle/>
        <a:p>
          <a:endParaRPr lang="en-US"/>
        </a:p>
      </dgm:t>
    </dgm:pt>
    <dgm:pt modelId="{00EE54C9-8EF8-4543-82A7-41F70241B22B}">
      <dgm:prSet custT="1"/>
      <dgm:spPr/>
      <dgm:t>
        <a:bodyPr/>
        <a:lstStyle/>
        <a:p>
          <a:r>
            <a:rPr lang="en-US" sz="1200" dirty="0" smtClean="0"/>
            <a:t>Customized Reports using filters.</a:t>
          </a:r>
          <a:endParaRPr lang="en-US" sz="1200" dirty="0"/>
        </a:p>
      </dgm:t>
    </dgm:pt>
    <dgm:pt modelId="{7D8F530F-8CE5-4371-A64C-EF62A640D887}" type="parTrans" cxnId="{032538D1-29FE-4900-9736-F88ECA402641}">
      <dgm:prSet/>
      <dgm:spPr/>
      <dgm:t>
        <a:bodyPr/>
        <a:lstStyle/>
        <a:p>
          <a:endParaRPr lang="en-US"/>
        </a:p>
      </dgm:t>
    </dgm:pt>
    <dgm:pt modelId="{68197A9E-6C0A-4B3A-B5F3-13B20C905FB8}" type="sibTrans" cxnId="{032538D1-29FE-4900-9736-F88ECA402641}">
      <dgm:prSet/>
      <dgm:spPr/>
      <dgm:t>
        <a:bodyPr/>
        <a:lstStyle/>
        <a:p>
          <a:endParaRPr lang="en-US"/>
        </a:p>
      </dgm:t>
    </dgm:pt>
    <dgm:pt modelId="{E8A5341D-2131-4E24-B306-89C38EAD8C1F}">
      <dgm:prSet custT="1"/>
      <dgm:spPr/>
      <dgm:t>
        <a:bodyPr/>
        <a:lstStyle/>
        <a:p>
          <a:r>
            <a:rPr lang="en-US" sz="1200" dirty="0" smtClean="0"/>
            <a:t>Net Score Promoters surveys.</a:t>
          </a:r>
          <a:endParaRPr lang="en-US" sz="1200" dirty="0"/>
        </a:p>
      </dgm:t>
    </dgm:pt>
    <dgm:pt modelId="{404E7E06-615D-4A2F-8059-DACE8503925D}" type="parTrans" cxnId="{FE6C1E39-2702-4912-B5DB-63CEC71F809D}">
      <dgm:prSet/>
      <dgm:spPr/>
      <dgm:t>
        <a:bodyPr/>
        <a:lstStyle/>
        <a:p>
          <a:endParaRPr lang="en-US"/>
        </a:p>
      </dgm:t>
    </dgm:pt>
    <dgm:pt modelId="{9D7CDB6F-1258-4016-9209-5FBC02356312}" type="sibTrans" cxnId="{FE6C1E39-2702-4912-B5DB-63CEC71F809D}">
      <dgm:prSet/>
      <dgm:spPr/>
      <dgm:t>
        <a:bodyPr/>
        <a:lstStyle/>
        <a:p>
          <a:endParaRPr lang="en-US"/>
        </a:p>
      </dgm:t>
    </dgm:pt>
    <dgm:pt modelId="{D332DB11-4409-4A58-962A-6E907AF390DF}">
      <dgm:prSet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91E19C6F-FC9C-402B-9737-242BC7E2B123}" type="parTrans" cxnId="{B23C924F-138C-4F1B-800B-922CD35E0BA4}">
      <dgm:prSet/>
      <dgm:spPr/>
      <dgm:t>
        <a:bodyPr/>
        <a:lstStyle/>
        <a:p>
          <a:endParaRPr lang="en-US"/>
        </a:p>
      </dgm:t>
    </dgm:pt>
    <dgm:pt modelId="{1D7C77E2-E682-41C0-8C20-5FE88FE3B4D0}" type="sibTrans" cxnId="{B23C924F-138C-4F1B-800B-922CD35E0BA4}">
      <dgm:prSet/>
      <dgm:spPr/>
      <dgm:t>
        <a:bodyPr/>
        <a:lstStyle/>
        <a:p>
          <a:endParaRPr lang="en-US"/>
        </a:p>
      </dgm:t>
    </dgm:pt>
    <dgm:pt modelId="{3134F01A-EA65-4766-8698-ADCAEDE2545B}">
      <dgm:prSet/>
      <dgm:spPr/>
      <dgm:t>
        <a:bodyPr/>
        <a:lstStyle/>
        <a:p>
          <a:r>
            <a:rPr lang="en-US" dirty="0" smtClean="0"/>
            <a:t>Testing and recovery.</a:t>
          </a:r>
          <a:endParaRPr lang="en-US" dirty="0"/>
        </a:p>
      </dgm:t>
    </dgm:pt>
    <dgm:pt modelId="{1614BF4C-662C-47B1-B815-3C2E2AB0A81E}" type="parTrans" cxnId="{3AAADD0F-5388-467F-B5AD-24B734F875E3}">
      <dgm:prSet/>
      <dgm:spPr/>
      <dgm:t>
        <a:bodyPr/>
        <a:lstStyle/>
        <a:p>
          <a:endParaRPr lang="en-US"/>
        </a:p>
      </dgm:t>
    </dgm:pt>
    <dgm:pt modelId="{C339EDB5-F23A-44FF-81BE-989FA133519B}" type="sibTrans" cxnId="{3AAADD0F-5388-467F-B5AD-24B734F875E3}">
      <dgm:prSet/>
      <dgm:spPr/>
      <dgm:t>
        <a:bodyPr/>
        <a:lstStyle/>
        <a:p>
          <a:endParaRPr lang="en-US"/>
        </a:p>
      </dgm:t>
    </dgm:pt>
    <dgm:pt modelId="{F0E42F19-80DA-4CA2-8510-CE33AF92A31D}">
      <dgm:prSet phldrT="[Text]" custT="1"/>
      <dgm:spPr/>
      <dgm:t>
        <a:bodyPr/>
        <a:lstStyle/>
        <a:p>
          <a:r>
            <a:rPr lang="en-US" sz="1050" dirty="0" smtClean="0"/>
            <a:t>Deletes tables on uninstallation.</a:t>
          </a:r>
          <a:endParaRPr lang="en-US" sz="1050" dirty="0"/>
        </a:p>
      </dgm:t>
    </dgm:pt>
    <dgm:pt modelId="{967FCB25-21C3-46CA-B2F9-81ED9254B07D}" type="parTrans" cxnId="{11A1A046-D3DB-48C9-8110-938413832B0F}">
      <dgm:prSet/>
      <dgm:spPr/>
      <dgm:t>
        <a:bodyPr/>
        <a:lstStyle/>
        <a:p>
          <a:endParaRPr lang="en-US"/>
        </a:p>
      </dgm:t>
    </dgm:pt>
    <dgm:pt modelId="{5532A05F-A5CA-4992-B43B-F0F1CA51CF42}" type="sibTrans" cxnId="{11A1A046-D3DB-48C9-8110-938413832B0F}">
      <dgm:prSet/>
      <dgm:spPr/>
      <dgm:t>
        <a:bodyPr/>
        <a:lstStyle/>
        <a:p>
          <a:endParaRPr lang="en-US"/>
        </a:p>
      </dgm:t>
    </dgm:pt>
    <dgm:pt modelId="{FDFCB9C0-3F15-4B36-BD75-90E906824EDA}">
      <dgm:prSet/>
      <dgm:spPr/>
      <dgm:t>
        <a:bodyPr/>
        <a:lstStyle/>
        <a:p>
          <a:r>
            <a:rPr lang="en-US" dirty="0" smtClean="0"/>
            <a:t>Export to PDF.</a:t>
          </a:r>
          <a:endParaRPr lang="en-US" dirty="0"/>
        </a:p>
      </dgm:t>
    </dgm:pt>
    <dgm:pt modelId="{19BF33B0-1D64-4553-A8BA-670B0142CE8F}" type="parTrans" cxnId="{5CB70EF4-3154-4AF9-A499-53593D8FED3A}">
      <dgm:prSet/>
      <dgm:spPr/>
    </dgm:pt>
    <dgm:pt modelId="{1C2A73A1-17A3-42E5-B286-1D63894227BF}" type="sibTrans" cxnId="{5CB70EF4-3154-4AF9-A499-53593D8FED3A}">
      <dgm:prSet/>
      <dgm:spPr/>
    </dgm:pt>
    <dgm:pt modelId="{FE3641C0-A281-498B-9C85-AD905D5BBFCE}" type="pres">
      <dgm:prSet presAssocID="{2771C549-6F4E-4F7D-87CE-9FCB7A36A3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CF76D0-D19B-48F1-9FDD-52E8858909DC}" type="pres">
      <dgm:prSet presAssocID="{2771C549-6F4E-4F7D-87CE-9FCB7A36A336}" presName="tSp" presStyleCnt="0"/>
      <dgm:spPr/>
    </dgm:pt>
    <dgm:pt modelId="{4BFE44EA-B845-404F-998C-E3DF7C6371BE}" type="pres">
      <dgm:prSet presAssocID="{2771C549-6F4E-4F7D-87CE-9FCB7A36A336}" presName="bSp" presStyleCnt="0"/>
      <dgm:spPr/>
    </dgm:pt>
    <dgm:pt modelId="{17866106-D28F-478F-AB78-C63C4108F23C}" type="pres">
      <dgm:prSet presAssocID="{2771C549-6F4E-4F7D-87CE-9FCB7A36A336}" presName="process" presStyleCnt="0"/>
      <dgm:spPr/>
    </dgm:pt>
    <dgm:pt modelId="{8D931E45-5411-4EDD-A03B-60279A30CD1F}" type="pres">
      <dgm:prSet presAssocID="{485FCC25-998F-41C1-B60E-D3E2953F5F43}" presName="composite1" presStyleCnt="0"/>
      <dgm:spPr/>
    </dgm:pt>
    <dgm:pt modelId="{DF5F6232-5703-4468-863C-C4D3F717399A}" type="pres">
      <dgm:prSet presAssocID="{485FCC25-998F-41C1-B60E-D3E2953F5F43}" presName="dummyNode1" presStyleLbl="node1" presStyleIdx="0" presStyleCnt="6"/>
      <dgm:spPr/>
    </dgm:pt>
    <dgm:pt modelId="{E7312CFD-E416-43FB-A8C8-119A4CBFFDA2}" type="pres">
      <dgm:prSet presAssocID="{485FCC25-998F-41C1-B60E-D3E2953F5F43}" presName="childNode1" presStyleLbl="bgAcc1" presStyleIdx="0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3DD30-BA8C-4D9C-8221-7D76B55635ED}" type="pres">
      <dgm:prSet presAssocID="{485FCC25-998F-41C1-B60E-D3E2953F5F43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CE80F-F845-4A8E-B2FE-AD0C5CA163BC}" type="pres">
      <dgm:prSet presAssocID="{485FCC25-998F-41C1-B60E-D3E2953F5F43}" presName="parentNode1" presStyleLbl="node1" presStyleIdx="0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E86E4-74AE-42E1-A5EE-187D3176408A}" type="pres">
      <dgm:prSet presAssocID="{485FCC25-998F-41C1-B60E-D3E2953F5F43}" presName="connSite1" presStyleCnt="0"/>
      <dgm:spPr/>
    </dgm:pt>
    <dgm:pt modelId="{894E42C0-9E91-4911-BBC0-CB775A6A3EC3}" type="pres">
      <dgm:prSet presAssocID="{9D7C6185-2294-4B7D-9A2D-6FD2C14E8891}" presName="Name9" presStyleLbl="sibTrans2D1" presStyleIdx="0" presStyleCnt="5"/>
      <dgm:spPr/>
      <dgm:t>
        <a:bodyPr/>
        <a:lstStyle/>
        <a:p>
          <a:endParaRPr lang="en-US"/>
        </a:p>
      </dgm:t>
    </dgm:pt>
    <dgm:pt modelId="{D09524FA-2D91-44CC-BA9D-075D41556A9D}" type="pres">
      <dgm:prSet presAssocID="{B8260354-AF8D-428E-B6FF-EADA02A6A0A1}" presName="composite2" presStyleCnt="0"/>
      <dgm:spPr/>
    </dgm:pt>
    <dgm:pt modelId="{B96FF630-DE73-4F8D-AA89-81F7C5783BF1}" type="pres">
      <dgm:prSet presAssocID="{B8260354-AF8D-428E-B6FF-EADA02A6A0A1}" presName="dummyNode2" presStyleLbl="node1" presStyleIdx="0" presStyleCnt="6"/>
      <dgm:spPr/>
    </dgm:pt>
    <dgm:pt modelId="{A5BB511C-F641-4928-B1FC-C0BCF0D3C81E}" type="pres">
      <dgm:prSet presAssocID="{B8260354-AF8D-428E-B6FF-EADA02A6A0A1}" presName="childNode2" presStyleLbl="bgAcc1" presStyleIdx="1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04378-6A25-4921-8386-A298F71D872F}" type="pres">
      <dgm:prSet presAssocID="{B8260354-AF8D-428E-B6FF-EADA02A6A0A1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0CD08-A2D2-4459-A948-5004E606AE0E}" type="pres">
      <dgm:prSet presAssocID="{B8260354-AF8D-428E-B6FF-EADA02A6A0A1}" presName="parentNode2" presStyleLbl="node1" presStyleIdx="1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97F50-ACC1-4EF6-8C6A-6296D7557F02}" type="pres">
      <dgm:prSet presAssocID="{B8260354-AF8D-428E-B6FF-EADA02A6A0A1}" presName="connSite2" presStyleCnt="0"/>
      <dgm:spPr/>
    </dgm:pt>
    <dgm:pt modelId="{228B37EC-0676-4F1F-9DBB-DF003E6C4BFD}" type="pres">
      <dgm:prSet presAssocID="{4FB721EB-4865-43BB-B56C-D3FD75C598AE}" presName="Name18" presStyleLbl="sibTrans2D1" presStyleIdx="1" presStyleCnt="5"/>
      <dgm:spPr/>
      <dgm:t>
        <a:bodyPr/>
        <a:lstStyle/>
        <a:p>
          <a:endParaRPr lang="en-US"/>
        </a:p>
      </dgm:t>
    </dgm:pt>
    <dgm:pt modelId="{FDD9CBD8-76C8-4E14-A59B-07D2B6306004}" type="pres">
      <dgm:prSet presAssocID="{9C04CD8D-E795-41E2-995E-9D231FE06B64}" presName="composite1" presStyleCnt="0"/>
      <dgm:spPr/>
    </dgm:pt>
    <dgm:pt modelId="{F837C7F5-31C0-455F-BD28-7F23E55BE05A}" type="pres">
      <dgm:prSet presAssocID="{9C04CD8D-E795-41E2-995E-9D231FE06B64}" presName="dummyNode1" presStyleLbl="node1" presStyleIdx="1" presStyleCnt="6"/>
      <dgm:spPr/>
    </dgm:pt>
    <dgm:pt modelId="{B2A38F1B-B08D-4A31-91E9-8F807DDDA7C4}" type="pres">
      <dgm:prSet presAssocID="{9C04CD8D-E795-41E2-995E-9D231FE06B64}" presName="childNode1" presStyleLbl="bgAcc1" presStyleIdx="2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5341E-9756-4E6B-AEB2-D1E956FBBA22}" type="pres">
      <dgm:prSet presAssocID="{9C04CD8D-E795-41E2-995E-9D231FE06B64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E4D55-BDDD-412B-9825-F6745B96A31A}" type="pres">
      <dgm:prSet presAssocID="{9C04CD8D-E795-41E2-995E-9D231FE06B64}" presName="parentNode1" presStyleLbl="node1" presStyleIdx="2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5FA27-2044-4526-878A-0087882B2EA8}" type="pres">
      <dgm:prSet presAssocID="{9C04CD8D-E795-41E2-995E-9D231FE06B64}" presName="connSite1" presStyleCnt="0"/>
      <dgm:spPr/>
    </dgm:pt>
    <dgm:pt modelId="{8A3CE31F-AA4C-403B-A5CA-89B4A7F0950F}" type="pres">
      <dgm:prSet presAssocID="{08E2845E-FEAB-4EF1-B702-43EF504C0369}" presName="Name9" presStyleLbl="sibTrans2D1" presStyleIdx="2" presStyleCnt="5"/>
      <dgm:spPr/>
      <dgm:t>
        <a:bodyPr/>
        <a:lstStyle/>
        <a:p>
          <a:endParaRPr lang="en-US"/>
        </a:p>
      </dgm:t>
    </dgm:pt>
    <dgm:pt modelId="{BB2AE5E0-4D04-4F11-B0F3-D8327E14788B}" type="pres">
      <dgm:prSet presAssocID="{C97811C0-1DD0-481A-9E4A-09481A38A231}" presName="composite2" presStyleCnt="0"/>
      <dgm:spPr/>
    </dgm:pt>
    <dgm:pt modelId="{5D5BBD97-417E-4BE2-9F55-8716A56D9282}" type="pres">
      <dgm:prSet presAssocID="{C97811C0-1DD0-481A-9E4A-09481A38A231}" presName="dummyNode2" presStyleLbl="node1" presStyleIdx="2" presStyleCnt="6"/>
      <dgm:spPr/>
    </dgm:pt>
    <dgm:pt modelId="{FD1A1B61-5E36-4D60-8582-3592A3E8ACA7}" type="pres">
      <dgm:prSet presAssocID="{C97811C0-1DD0-481A-9E4A-09481A38A231}" presName="childNode2" presStyleLbl="bgAcc1" presStyleIdx="3" presStyleCnt="6" custScaleY="174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A0791-09EC-440B-A2B2-2D1CBF9F7E4E}" type="pres">
      <dgm:prSet presAssocID="{C97811C0-1DD0-481A-9E4A-09481A38A231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915F-0079-4587-9342-2C17C45C350D}" type="pres">
      <dgm:prSet presAssocID="{C97811C0-1DD0-481A-9E4A-09481A38A231}" presName="parentNode2" presStyleLbl="node1" presStyleIdx="3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D5B-3F60-46CB-B98A-AF6B837A8F45}" type="pres">
      <dgm:prSet presAssocID="{C97811C0-1DD0-481A-9E4A-09481A38A231}" presName="connSite2" presStyleCnt="0"/>
      <dgm:spPr/>
    </dgm:pt>
    <dgm:pt modelId="{B6D9DD95-0610-48E3-B923-BABEBD005EC7}" type="pres">
      <dgm:prSet presAssocID="{79397C26-A3B4-40F2-9646-938F27BFDC75}" presName="Name18" presStyleLbl="sibTrans2D1" presStyleIdx="3" presStyleCnt="5"/>
      <dgm:spPr/>
      <dgm:t>
        <a:bodyPr/>
        <a:lstStyle/>
        <a:p>
          <a:endParaRPr lang="en-US"/>
        </a:p>
      </dgm:t>
    </dgm:pt>
    <dgm:pt modelId="{37FC6AAE-DAFF-476F-A537-D7260352B1F6}" type="pres">
      <dgm:prSet presAssocID="{1AB6263D-62FA-47C3-95F1-5DA912BB88C8}" presName="composite1" presStyleCnt="0"/>
      <dgm:spPr/>
    </dgm:pt>
    <dgm:pt modelId="{03CAB3F0-13B8-4342-88C6-42A6C178268F}" type="pres">
      <dgm:prSet presAssocID="{1AB6263D-62FA-47C3-95F1-5DA912BB88C8}" presName="dummyNode1" presStyleLbl="node1" presStyleIdx="3" presStyleCnt="6"/>
      <dgm:spPr/>
    </dgm:pt>
    <dgm:pt modelId="{C8C0BFCA-E1D4-440C-9836-7393CF756F47}" type="pres">
      <dgm:prSet presAssocID="{1AB6263D-62FA-47C3-95F1-5DA912BB88C8}" presName="childNode1" presStyleLbl="bgAcc1" presStyleIdx="4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CBBA-1AE7-4139-B0D7-310426282334}" type="pres">
      <dgm:prSet presAssocID="{1AB6263D-62FA-47C3-95F1-5DA912BB88C8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1E9C5-56CA-48FB-BD4E-E16AD79E17AB}" type="pres">
      <dgm:prSet presAssocID="{1AB6263D-62FA-47C3-95F1-5DA912BB88C8}" presName="parentNode1" presStyleLbl="node1" presStyleIdx="4" presStyleCnt="6" custLinFactNeighborY="81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1366A-7F0E-4AA0-A90F-FB9036F96339}" type="pres">
      <dgm:prSet presAssocID="{1AB6263D-62FA-47C3-95F1-5DA912BB88C8}" presName="connSite1" presStyleCnt="0"/>
      <dgm:spPr/>
    </dgm:pt>
    <dgm:pt modelId="{57E15F1B-41F3-4ADE-B96B-93FB399EAE5B}" type="pres">
      <dgm:prSet presAssocID="{E06C95F3-C8F4-45E7-BAF5-4EDE4F90B76E}" presName="Name9" presStyleLbl="sibTrans2D1" presStyleIdx="4" presStyleCnt="5"/>
      <dgm:spPr/>
      <dgm:t>
        <a:bodyPr/>
        <a:lstStyle/>
        <a:p>
          <a:endParaRPr lang="en-US"/>
        </a:p>
      </dgm:t>
    </dgm:pt>
    <dgm:pt modelId="{62879C94-8A61-4873-BDE5-CE998D781D9E}" type="pres">
      <dgm:prSet presAssocID="{D332DB11-4409-4A58-962A-6E907AF390DF}" presName="composite2" presStyleCnt="0"/>
      <dgm:spPr/>
    </dgm:pt>
    <dgm:pt modelId="{6763333A-648F-427D-9634-CAE715AECF45}" type="pres">
      <dgm:prSet presAssocID="{D332DB11-4409-4A58-962A-6E907AF390DF}" presName="dummyNode2" presStyleLbl="node1" presStyleIdx="4" presStyleCnt="6"/>
      <dgm:spPr/>
    </dgm:pt>
    <dgm:pt modelId="{373FD5A3-528C-41EF-A1E4-6F3259C79F72}" type="pres">
      <dgm:prSet presAssocID="{D332DB11-4409-4A58-962A-6E907AF390DF}" presName="childNode2" presStyleLbl="bgAcc1" presStyleIdx="5" presStyleCnt="6" custScaleY="170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6410D-CB02-4076-8040-6EEFEA40305B}" type="pres">
      <dgm:prSet presAssocID="{D332DB11-4409-4A58-962A-6E907AF390DF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CBC6-69CF-4153-BAA6-1A65BF9BB4DE}" type="pres">
      <dgm:prSet presAssocID="{D332DB11-4409-4A58-962A-6E907AF390DF}" presName="parentNode2" presStyleLbl="node1" presStyleIdx="5" presStyleCnt="6" custLinFactNeighborY="-86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13111-7364-4D5C-B503-760025DFF523}" type="pres">
      <dgm:prSet presAssocID="{D332DB11-4409-4A58-962A-6E907AF390DF}" presName="connSite2" presStyleCnt="0"/>
      <dgm:spPr/>
    </dgm:pt>
  </dgm:ptLst>
  <dgm:cxnLst>
    <dgm:cxn modelId="{E2E56BC2-08A7-4FCA-968C-7B62E8A8BE79}" srcId="{2771C549-6F4E-4F7D-87CE-9FCB7A36A336}" destId="{C97811C0-1DD0-481A-9E4A-09481A38A231}" srcOrd="3" destOrd="0" parTransId="{BC6E26E9-6094-4BA0-BDBD-839B7324C22F}" sibTransId="{79397C26-A3B4-40F2-9646-938F27BFDC75}"/>
    <dgm:cxn modelId="{446867DF-0759-452B-B732-0D90CCA7861C}" type="presOf" srcId="{00EE54C9-8EF8-4543-82A7-41F70241B22B}" destId="{4E18CBBA-1AE7-4139-B0D7-310426282334}" srcOrd="1" destOrd="1" presId="urn:microsoft.com/office/officeart/2005/8/layout/hProcess4"/>
    <dgm:cxn modelId="{B53BD541-768C-4142-87EE-A06069313954}" srcId="{485FCC25-998F-41C1-B60E-D3E2953F5F43}" destId="{60748CE7-C7F6-4B72-81D4-6C8F9A8122BF}" srcOrd="0" destOrd="0" parTransId="{C4C1ED7B-19AA-44FD-9672-7AE2EA660452}" sibTransId="{1A127828-91BA-47A1-BB0B-45B4E4DB5A9E}"/>
    <dgm:cxn modelId="{077F69F7-E2B2-48FF-8EAC-717F70A27532}" type="presOf" srcId="{C2B75949-050A-4613-8321-BD9A9D430EA7}" destId="{A5BB511C-F641-4928-B1FC-C0BCF0D3C81E}" srcOrd="0" destOrd="4" presId="urn:microsoft.com/office/officeart/2005/8/layout/hProcess4"/>
    <dgm:cxn modelId="{35A963C1-2E80-4357-8847-376981E66B87}" type="presOf" srcId="{9DAF44A6-5235-462D-A626-33B8EAC65692}" destId="{F3BA0791-09EC-440B-A2B2-2D1CBF9F7E4E}" srcOrd="1" destOrd="3" presId="urn:microsoft.com/office/officeart/2005/8/layout/hProcess4"/>
    <dgm:cxn modelId="{0731DC6C-B2D5-4021-A7A5-B41AF7E540B9}" type="presOf" srcId="{B2FD3732-FFC2-4433-BFBC-7AA3CBD5B2C9}" destId="{A5BB511C-F641-4928-B1FC-C0BCF0D3C81E}" srcOrd="0" destOrd="2" presId="urn:microsoft.com/office/officeart/2005/8/layout/hProcess4"/>
    <dgm:cxn modelId="{B3BBE1B6-E13A-4D49-AF85-89AFD357AF95}" type="presOf" srcId="{1DA068A2-C826-4C55-9924-4D8299A2687E}" destId="{FD1A1B61-5E36-4D60-8582-3592A3E8ACA7}" srcOrd="0" destOrd="1" presId="urn:microsoft.com/office/officeart/2005/8/layout/hProcess4"/>
    <dgm:cxn modelId="{35DB9327-9599-4354-9B94-7A9BA10EE90E}" type="presOf" srcId="{60748CE7-C7F6-4B72-81D4-6C8F9A8122BF}" destId="{E7312CFD-E416-43FB-A8C8-119A4CBFFDA2}" srcOrd="0" destOrd="0" presId="urn:microsoft.com/office/officeart/2005/8/layout/hProcess4"/>
    <dgm:cxn modelId="{FA7D3752-3912-40F1-9FFA-C62E3487D1EB}" srcId="{485FCC25-998F-41C1-B60E-D3E2953F5F43}" destId="{0E78FFF1-5D8C-4EB8-862C-B2B54F34A3C7}" srcOrd="2" destOrd="0" parTransId="{E57B0B9C-01E9-4ED4-8748-E414CA4BC6BF}" sibTransId="{A010172A-A7D9-4189-AABF-862956444F87}"/>
    <dgm:cxn modelId="{960C93B4-5647-4CA6-BA37-A27C36DCD9D3}" type="presOf" srcId="{FE9B7A27-8F67-44AA-95E6-5554F6B4B487}" destId="{B2A38F1B-B08D-4A31-91E9-8F807DDDA7C4}" srcOrd="0" destOrd="1" presId="urn:microsoft.com/office/officeart/2005/8/layout/hProcess4"/>
    <dgm:cxn modelId="{76E36A37-2B02-44C3-9683-DFA2E5BC9F72}" type="presOf" srcId="{F03195CD-E48D-4A2D-AF78-A6A9BE972241}" destId="{A5BB511C-F641-4928-B1FC-C0BCF0D3C81E}" srcOrd="0" destOrd="3" presId="urn:microsoft.com/office/officeart/2005/8/layout/hProcess4"/>
    <dgm:cxn modelId="{AEB005D4-C1E9-4A8D-B5FD-0BA7519E46EE}" srcId="{9C04CD8D-E795-41E2-995E-9D231FE06B64}" destId="{3C0CBDC9-49E6-44CA-B779-3E5440D366BD}" srcOrd="2" destOrd="0" parTransId="{EDCC4CB4-5F28-4062-B620-5A8AE95A9CED}" sibTransId="{15995417-415F-440C-85D2-895F99D8F753}"/>
    <dgm:cxn modelId="{544352E0-0E48-4BB1-9B74-F158C1AEAFB6}" srcId="{9C04CD8D-E795-41E2-995E-9D231FE06B64}" destId="{FE9B7A27-8F67-44AA-95E6-5554F6B4B487}" srcOrd="1" destOrd="0" parTransId="{C6269CCA-ECB4-4C5D-BFEC-B108F7B961E4}" sibTransId="{FC123118-EF38-4383-ADF1-48838C4A894E}"/>
    <dgm:cxn modelId="{DD9BD0B1-2796-4462-9B13-86B955E41904}" type="presOf" srcId="{F0E42F19-80DA-4CA2-8510-CE33AF92A31D}" destId="{74B04378-6A25-4921-8386-A298F71D872F}" srcOrd="1" destOrd="5" presId="urn:microsoft.com/office/officeart/2005/8/layout/hProcess4"/>
    <dgm:cxn modelId="{BECBE343-C54C-44B7-BD34-D46335C6B3C1}" type="presOf" srcId="{7DA1E765-8C37-45A3-AEF2-EA84E63F1EC8}" destId="{B2A38F1B-B08D-4A31-91E9-8F807DDDA7C4}" srcOrd="0" destOrd="0" presId="urn:microsoft.com/office/officeart/2005/8/layout/hProcess4"/>
    <dgm:cxn modelId="{9AFD0E94-998A-4568-800B-AC5C227414A5}" type="presOf" srcId="{485FCC25-998F-41C1-B60E-D3E2953F5F43}" destId="{DBACE80F-F845-4A8E-B2FE-AD0C5CA163BC}" srcOrd="0" destOrd="0" presId="urn:microsoft.com/office/officeart/2005/8/layout/hProcess4"/>
    <dgm:cxn modelId="{E8729676-55DC-47F3-A886-87B6E78F5F78}" type="presOf" srcId="{B8260354-AF8D-428E-B6FF-EADA02A6A0A1}" destId="{A0F0CD08-A2D2-4459-A948-5004E606AE0E}" srcOrd="0" destOrd="0" presId="urn:microsoft.com/office/officeart/2005/8/layout/hProcess4"/>
    <dgm:cxn modelId="{22CEECAB-A1AA-4247-BF9F-8A7876C3BCE8}" srcId="{B8260354-AF8D-428E-B6FF-EADA02A6A0A1}" destId="{9D4FE37B-1975-414B-A6B4-AAA63AE70CE4}" srcOrd="0" destOrd="0" parTransId="{C75B41D5-9872-468B-8771-DAA98739D0C2}" sibTransId="{4AA89C9F-4E09-478A-AE49-93A0A6507D4D}"/>
    <dgm:cxn modelId="{076F78F5-7A1D-4BFE-8328-4C790386D0D4}" type="presOf" srcId="{00EE54C9-8EF8-4543-82A7-41F70241B22B}" destId="{C8C0BFCA-E1D4-440C-9836-7393CF756F47}" srcOrd="0" destOrd="1" presId="urn:microsoft.com/office/officeart/2005/8/layout/hProcess4"/>
    <dgm:cxn modelId="{62578827-4FC9-46DF-9AB7-5BEC9F845CCE}" type="presOf" srcId="{08E2845E-FEAB-4EF1-B702-43EF504C0369}" destId="{8A3CE31F-AA4C-403B-A5CA-89B4A7F0950F}" srcOrd="0" destOrd="0" presId="urn:microsoft.com/office/officeart/2005/8/layout/hProcess4"/>
    <dgm:cxn modelId="{41DA63AE-D8A3-40A9-9B5C-22D1E70D2462}" type="presOf" srcId="{9DAF44A6-5235-462D-A626-33B8EAC65692}" destId="{FD1A1B61-5E36-4D60-8582-3592A3E8ACA7}" srcOrd="0" destOrd="3" presId="urn:microsoft.com/office/officeart/2005/8/layout/hProcess4"/>
    <dgm:cxn modelId="{6988F5A7-1E22-4B7C-8451-FC1FEF99CAC5}" srcId="{C97811C0-1DD0-481A-9E4A-09481A38A231}" destId="{9DAF44A6-5235-462D-A626-33B8EAC65692}" srcOrd="3" destOrd="0" parTransId="{086025D9-1E33-4909-95E3-DF05F4FA6B25}" sibTransId="{0FBF1281-43E6-4F7E-9D50-BDD34AF94287}"/>
    <dgm:cxn modelId="{6E75625E-B924-4353-91A6-958CDF60C53B}" type="presOf" srcId="{3134F01A-EA65-4766-8698-ADCAEDE2545B}" destId="{1536410D-CB02-4076-8040-6EEFEA40305B}" srcOrd="1" destOrd="1" presId="urn:microsoft.com/office/officeart/2005/8/layout/hProcess4"/>
    <dgm:cxn modelId="{48B0F5DF-EA89-4E23-8682-5C7375A8807D}" type="presOf" srcId="{1AB6263D-62FA-47C3-95F1-5DA912BB88C8}" destId="{55D1E9C5-56CA-48FB-BD4E-E16AD79E17AB}" srcOrd="0" destOrd="0" presId="urn:microsoft.com/office/officeart/2005/8/layout/hProcess4"/>
    <dgm:cxn modelId="{2B416B26-9DEE-4F92-B2BB-4B75EC853436}" type="presOf" srcId="{1DA068A2-C826-4C55-9924-4D8299A2687E}" destId="{F3BA0791-09EC-440B-A2B2-2D1CBF9F7E4E}" srcOrd="1" destOrd="1" presId="urn:microsoft.com/office/officeart/2005/8/layout/hProcess4"/>
    <dgm:cxn modelId="{96EDA4EE-73AB-45F4-B167-3C67AA9DAA5B}" type="presOf" srcId="{C97811C0-1DD0-481A-9E4A-09481A38A231}" destId="{D5CD915F-0079-4587-9342-2C17C45C350D}" srcOrd="0" destOrd="0" presId="urn:microsoft.com/office/officeart/2005/8/layout/hProcess4"/>
    <dgm:cxn modelId="{CAE042F1-C607-404D-A185-FD9DBC0E53CF}" type="presOf" srcId="{B2FD3732-FFC2-4433-BFBC-7AA3CBD5B2C9}" destId="{74B04378-6A25-4921-8386-A298F71D872F}" srcOrd="1" destOrd="2" presId="urn:microsoft.com/office/officeart/2005/8/layout/hProcess4"/>
    <dgm:cxn modelId="{9D05C2A2-6869-408D-B08D-476ABC282DB0}" srcId="{2771C549-6F4E-4F7D-87CE-9FCB7A36A336}" destId="{485FCC25-998F-41C1-B60E-D3E2953F5F43}" srcOrd="0" destOrd="0" parTransId="{0ED3E007-B737-44B8-B610-7AA739B49452}" sibTransId="{9D7C6185-2294-4B7D-9A2D-6FD2C14E8891}"/>
    <dgm:cxn modelId="{71A48D02-59A9-4735-8EE8-4935498C6DCA}" srcId="{B2FD3732-FFC2-4433-BFBC-7AA3CBD5B2C9}" destId="{F03195CD-E48D-4A2D-AF78-A6A9BE972241}" srcOrd="0" destOrd="0" parTransId="{3344625A-B66D-4A7E-88AA-55AA1A6A88D0}" sibTransId="{460CA998-F801-4D5A-B758-17E689FABE47}"/>
    <dgm:cxn modelId="{B23C924F-138C-4F1B-800B-922CD35E0BA4}" srcId="{2771C549-6F4E-4F7D-87CE-9FCB7A36A336}" destId="{D332DB11-4409-4A58-962A-6E907AF390DF}" srcOrd="5" destOrd="0" parTransId="{91E19C6F-FC9C-402B-9737-242BC7E2B123}" sibTransId="{1D7C77E2-E682-41C0-8C20-5FE88FE3B4D0}"/>
    <dgm:cxn modelId="{6EA3C236-0786-4B5F-8A36-ECFC0ED441A3}" type="presOf" srcId="{B32A50F0-3E63-4B59-BA82-50F58167ED85}" destId="{FD1A1B61-5E36-4D60-8582-3592A3E8ACA7}" srcOrd="0" destOrd="0" presId="urn:microsoft.com/office/officeart/2005/8/layout/hProcess4"/>
    <dgm:cxn modelId="{C864A8A7-A844-4025-81E1-DF32C7024757}" type="presOf" srcId="{0E78FFF1-5D8C-4EB8-862C-B2B54F34A3C7}" destId="{E7312CFD-E416-43FB-A8C8-119A4CBFFDA2}" srcOrd="0" destOrd="2" presId="urn:microsoft.com/office/officeart/2005/8/layout/hProcess4"/>
    <dgm:cxn modelId="{6B9F02A6-ADB9-40F9-A144-9858038CF28C}" type="presOf" srcId="{9D7C6185-2294-4B7D-9A2D-6FD2C14E8891}" destId="{894E42C0-9E91-4911-BBC0-CB775A6A3EC3}" srcOrd="0" destOrd="0" presId="urn:microsoft.com/office/officeart/2005/8/layout/hProcess4"/>
    <dgm:cxn modelId="{CD11E325-FDB9-48B5-BB78-5458337EC028}" srcId="{C97811C0-1DD0-481A-9E4A-09481A38A231}" destId="{1DA068A2-C826-4C55-9924-4D8299A2687E}" srcOrd="1" destOrd="0" parTransId="{379289CB-BF81-4CE4-A5B6-B3F5305E98A2}" sibTransId="{C4260A35-DCEC-4D18-8B16-B56EFFC13CED}"/>
    <dgm:cxn modelId="{3D52C002-4B0B-46D2-AB97-B8C00A82EF54}" type="presOf" srcId="{3C0CBDC9-49E6-44CA-B779-3E5440D366BD}" destId="{B2A38F1B-B08D-4A31-91E9-8F807DDDA7C4}" srcOrd="0" destOrd="2" presId="urn:microsoft.com/office/officeart/2005/8/layout/hProcess4"/>
    <dgm:cxn modelId="{75DBCC94-AAE6-4CDD-A98E-3EFD2DA8C118}" type="presOf" srcId="{3C0CBDC9-49E6-44CA-B779-3E5440D366BD}" destId="{D575341E-9756-4E6B-AEB2-D1E956FBBA22}" srcOrd="1" destOrd="2" presId="urn:microsoft.com/office/officeart/2005/8/layout/hProcess4"/>
    <dgm:cxn modelId="{885F6F87-C9AF-40D2-B361-B78810F95EA2}" type="presOf" srcId="{E8A5341D-2131-4E24-B306-89C38EAD8C1F}" destId="{C8C0BFCA-E1D4-440C-9836-7393CF756F47}" srcOrd="0" destOrd="2" presId="urn:microsoft.com/office/officeart/2005/8/layout/hProcess4"/>
    <dgm:cxn modelId="{D5791344-4D2B-4EF7-9902-30D459D625D8}" type="presOf" srcId="{7DA1E765-8C37-45A3-AEF2-EA84E63F1EC8}" destId="{D575341E-9756-4E6B-AEB2-D1E956FBBA22}" srcOrd="1" destOrd="0" presId="urn:microsoft.com/office/officeart/2005/8/layout/hProcess4"/>
    <dgm:cxn modelId="{11A1A046-D3DB-48C9-8110-938413832B0F}" srcId="{B2FD3732-FFC2-4433-BFBC-7AA3CBD5B2C9}" destId="{F0E42F19-80DA-4CA2-8510-CE33AF92A31D}" srcOrd="2" destOrd="0" parTransId="{967FCB25-21C3-46CA-B2F9-81ED9254B07D}" sibTransId="{5532A05F-A5CA-4992-B43B-F0F1CA51CF42}"/>
    <dgm:cxn modelId="{4609B355-872F-4951-A530-605600669F75}" type="presOf" srcId="{72B23E75-4FB7-4BAF-B589-62088C84DFB4}" destId="{2953DD30-BA8C-4D9C-8221-7D76B55635ED}" srcOrd="1" destOrd="1" presId="urn:microsoft.com/office/officeart/2005/8/layout/hProcess4"/>
    <dgm:cxn modelId="{0FC70716-70D4-45FB-BF42-21A503B5A9DF}" type="presOf" srcId="{7A17B2AD-DFBE-47A9-A446-D405385D7F3B}" destId="{4E18CBBA-1AE7-4139-B0D7-310426282334}" srcOrd="1" destOrd="0" presId="urn:microsoft.com/office/officeart/2005/8/layout/hProcess4"/>
    <dgm:cxn modelId="{0E5B3AE4-F8F2-465C-AA1E-1430A9800861}" type="presOf" srcId="{53AE9931-7F91-455E-BAAC-1C63518F4EC5}" destId="{74B04378-6A25-4921-8386-A298F71D872F}" srcOrd="1" destOrd="1" presId="urn:microsoft.com/office/officeart/2005/8/layout/hProcess4"/>
    <dgm:cxn modelId="{2FB168E4-8796-4829-832F-5F587F1066AD}" srcId="{1AB6263D-62FA-47C3-95F1-5DA912BB88C8}" destId="{7A17B2AD-DFBE-47A9-A446-D405385D7F3B}" srcOrd="0" destOrd="0" parTransId="{C46D0C07-BE5A-488B-B031-9E9FB86C47FF}" sibTransId="{1C6FA7CD-0F86-4202-AC24-B6F9A5E198A1}"/>
    <dgm:cxn modelId="{7A38A376-D5C3-400D-A412-F0D1BF2CAF4F}" type="presOf" srcId="{E8A5341D-2131-4E24-B306-89C38EAD8C1F}" destId="{4E18CBBA-1AE7-4139-B0D7-310426282334}" srcOrd="1" destOrd="2" presId="urn:microsoft.com/office/officeart/2005/8/layout/hProcess4"/>
    <dgm:cxn modelId="{091A6673-00BD-4B57-AE6C-09336E4CBEFF}" type="presOf" srcId="{FDFCB9C0-3F15-4B36-BD75-90E906824EDA}" destId="{1536410D-CB02-4076-8040-6EEFEA40305B}" srcOrd="1" destOrd="0" presId="urn:microsoft.com/office/officeart/2005/8/layout/hProcess4"/>
    <dgm:cxn modelId="{4FB1E189-369C-4D3E-858D-4E24097FFF15}" type="presOf" srcId="{B13724AA-A125-4606-A2D8-DAB714B7121E}" destId="{F3BA0791-09EC-440B-A2B2-2D1CBF9F7E4E}" srcOrd="1" destOrd="2" presId="urn:microsoft.com/office/officeart/2005/8/layout/hProcess4"/>
    <dgm:cxn modelId="{30502B82-F7D6-4A24-BA72-D056C7EADDD8}" type="presOf" srcId="{4FB721EB-4865-43BB-B56C-D3FD75C598AE}" destId="{228B37EC-0676-4F1F-9DBB-DF003E6C4BFD}" srcOrd="0" destOrd="0" presId="urn:microsoft.com/office/officeart/2005/8/layout/hProcess4"/>
    <dgm:cxn modelId="{D1EA7FE5-62E2-4B91-AB47-41C47B3DE290}" srcId="{B8260354-AF8D-428E-B6FF-EADA02A6A0A1}" destId="{B2FD3732-FFC2-4433-BFBC-7AA3CBD5B2C9}" srcOrd="2" destOrd="0" parTransId="{4DB2B055-C591-4851-A620-458D2017312C}" sibTransId="{3BBD735B-E783-48DE-BDD0-0A815DEE0DF9}"/>
    <dgm:cxn modelId="{688A504E-EA5D-45D5-97B2-2BC3BD92C240}" type="presOf" srcId="{9D4FE37B-1975-414B-A6B4-AAA63AE70CE4}" destId="{A5BB511C-F641-4928-B1FC-C0BCF0D3C81E}" srcOrd="0" destOrd="0" presId="urn:microsoft.com/office/officeart/2005/8/layout/hProcess4"/>
    <dgm:cxn modelId="{E68B3CB5-71F2-44EB-942E-29D9D2A5AEBB}" srcId="{2771C549-6F4E-4F7D-87CE-9FCB7A36A336}" destId="{9C04CD8D-E795-41E2-995E-9D231FE06B64}" srcOrd="2" destOrd="0" parTransId="{D8B92CAE-E67C-43D7-B81D-979ED34AB843}" sibTransId="{08E2845E-FEAB-4EF1-B702-43EF504C0369}"/>
    <dgm:cxn modelId="{984932E5-12C2-426C-BBB4-064D0000AE61}" srcId="{485FCC25-998F-41C1-B60E-D3E2953F5F43}" destId="{72B23E75-4FB7-4BAF-B589-62088C84DFB4}" srcOrd="1" destOrd="0" parTransId="{BDDC31B8-42F1-4C11-9362-153C10F1C857}" sibTransId="{93D032E8-104D-4EDC-88FD-9B678CB1A780}"/>
    <dgm:cxn modelId="{B938A0CE-AA38-41D2-B84A-E578830FFCF5}" srcId="{B8260354-AF8D-428E-B6FF-EADA02A6A0A1}" destId="{53AE9931-7F91-455E-BAAC-1C63518F4EC5}" srcOrd="1" destOrd="0" parTransId="{63E85644-3650-44EE-A8B8-22DCFF1736DA}" sibTransId="{B1519BC1-CE3B-4E6B-8C4A-98A3BE6ADAA5}"/>
    <dgm:cxn modelId="{F05848F8-67FB-4342-AA01-AD3EA9E6BE64}" srcId="{C97811C0-1DD0-481A-9E4A-09481A38A231}" destId="{B13724AA-A125-4606-A2D8-DAB714B7121E}" srcOrd="2" destOrd="0" parTransId="{95BB7A8C-3910-44C1-9248-C938042205D9}" sibTransId="{EC82F50E-4E13-40FD-BE77-2CBB514DD1BC}"/>
    <dgm:cxn modelId="{66644A05-92F1-4B2A-A08D-03DC0E3E4F4F}" srcId="{B2FD3732-FFC2-4433-BFBC-7AA3CBD5B2C9}" destId="{C2B75949-050A-4613-8321-BD9A9D430EA7}" srcOrd="1" destOrd="0" parTransId="{99522263-3496-4D04-A1CD-227627527CEF}" sibTransId="{4870C6EE-3F99-4344-A72D-5109E37719FA}"/>
    <dgm:cxn modelId="{434F8F02-A9BA-46E8-B6CC-3AD4598B2143}" type="presOf" srcId="{2771C549-6F4E-4F7D-87CE-9FCB7A36A336}" destId="{FE3641C0-A281-498B-9C85-AD905D5BBFCE}" srcOrd="0" destOrd="0" presId="urn:microsoft.com/office/officeart/2005/8/layout/hProcess4"/>
    <dgm:cxn modelId="{B0965B61-F8C3-4171-BFF8-F7C96B5E1BA9}" type="presOf" srcId="{F0E42F19-80DA-4CA2-8510-CE33AF92A31D}" destId="{A5BB511C-F641-4928-B1FC-C0BCF0D3C81E}" srcOrd="0" destOrd="5" presId="urn:microsoft.com/office/officeart/2005/8/layout/hProcess4"/>
    <dgm:cxn modelId="{FCA1D044-0E91-4D3A-8008-92CA9BAC5F6F}" type="presOf" srcId="{53AE9931-7F91-455E-BAAC-1C63518F4EC5}" destId="{A5BB511C-F641-4928-B1FC-C0BCF0D3C81E}" srcOrd="0" destOrd="1" presId="urn:microsoft.com/office/officeart/2005/8/layout/hProcess4"/>
    <dgm:cxn modelId="{95CFBF8A-2A09-45A2-BF89-70F4D4728DB5}" srcId="{C97811C0-1DD0-481A-9E4A-09481A38A231}" destId="{B32A50F0-3E63-4B59-BA82-50F58167ED85}" srcOrd="0" destOrd="0" parTransId="{7D1C2ED8-0620-4839-9584-AEA6864C0081}" sibTransId="{763B01DF-D628-4358-969C-FD87D92AF264}"/>
    <dgm:cxn modelId="{3AAADD0F-5388-467F-B5AD-24B734F875E3}" srcId="{D332DB11-4409-4A58-962A-6E907AF390DF}" destId="{3134F01A-EA65-4766-8698-ADCAEDE2545B}" srcOrd="1" destOrd="0" parTransId="{1614BF4C-662C-47B1-B815-3C2E2AB0A81E}" sibTransId="{C339EDB5-F23A-44FF-81BE-989FA133519B}"/>
    <dgm:cxn modelId="{5CB70EF4-3154-4AF9-A499-53593D8FED3A}" srcId="{D332DB11-4409-4A58-962A-6E907AF390DF}" destId="{FDFCB9C0-3F15-4B36-BD75-90E906824EDA}" srcOrd="0" destOrd="0" parTransId="{19BF33B0-1D64-4553-A8BA-670B0142CE8F}" sibTransId="{1C2A73A1-17A3-42E5-B286-1D63894227BF}"/>
    <dgm:cxn modelId="{94EFC3AD-B1EC-478D-99DE-C1BC9922A30F}" type="presOf" srcId="{72B23E75-4FB7-4BAF-B589-62088C84DFB4}" destId="{E7312CFD-E416-43FB-A8C8-119A4CBFFDA2}" srcOrd="0" destOrd="1" presId="urn:microsoft.com/office/officeart/2005/8/layout/hProcess4"/>
    <dgm:cxn modelId="{B859498A-7E44-4984-ADB6-DA0B98FD86FD}" type="presOf" srcId="{60748CE7-C7F6-4B72-81D4-6C8F9A8122BF}" destId="{2953DD30-BA8C-4D9C-8221-7D76B55635ED}" srcOrd="1" destOrd="0" presId="urn:microsoft.com/office/officeart/2005/8/layout/hProcess4"/>
    <dgm:cxn modelId="{58ACC0F2-FA2E-498F-89A7-D59C8ED40497}" type="presOf" srcId="{79397C26-A3B4-40F2-9646-938F27BFDC75}" destId="{B6D9DD95-0610-48E3-B923-BABEBD005EC7}" srcOrd="0" destOrd="0" presId="urn:microsoft.com/office/officeart/2005/8/layout/hProcess4"/>
    <dgm:cxn modelId="{053283A3-8118-44D4-880D-35F1A7C3233C}" srcId="{2771C549-6F4E-4F7D-87CE-9FCB7A36A336}" destId="{B8260354-AF8D-428E-B6FF-EADA02A6A0A1}" srcOrd="1" destOrd="0" parTransId="{7A358DE0-5954-4CC4-B81F-772A502609A6}" sibTransId="{4FB721EB-4865-43BB-B56C-D3FD75C598AE}"/>
    <dgm:cxn modelId="{E6DB9EAE-A49B-4509-9DF2-09AD32463918}" srcId="{9C04CD8D-E795-41E2-995E-9D231FE06B64}" destId="{7DA1E765-8C37-45A3-AEF2-EA84E63F1EC8}" srcOrd="0" destOrd="0" parTransId="{BF20A2FE-FA26-4183-BDBB-8FF95CE31F7A}" sibTransId="{4945710A-CE9A-4D08-A9BD-19638FAB0B0C}"/>
    <dgm:cxn modelId="{D77F39DD-E44F-4E3F-B3D5-9529BCBDD6D2}" type="presOf" srcId="{F03195CD-E48D-4A2D-AF78-A6A9BE972241}" destId="{74B04378-6A25-4921-8386-A298F71D872F}" srcOrd="1" destOrd="3" presId="urn:microsoft.com/office/officeart/2005/8/layout/hProcess4"/>
    <dgm:cxn modelId="{600B0A1E-AE79-47A4-9D57-520F9CA11373}" type="presOf" srcId="{9D4FE37B-1975-414B-A6B4-AAA63AE70CE4}" destId="{74B04378-6A25-4921-8386-A298F71D872F}" srcOrd="1" destOrd="0" presId="urn:microsoft.com/office/officeart/2005/8/layout/hProcess4"/>
    <dgm:cxn modelId="{CEB4C465-5ACC-4C1B-82C0-2517065CDD44}" type="presOf" srcId="{FE9B7A27-8F67-44AA-95E6-5554F6B4B487}" destId="{D575341E-9756-4E6B-AEB2-D1E956FBBA22}" srcOrd="1" destOrd="1" presId="urn:microsoft.com/office/officeart/2005/8/layout/hProcess4"/>
    <dgm:cxn modelId="{87FA83FF-5E5B-4FE0-A348-778BF3E2D26A}" srcId="{2771C549-6F4E-4F7D-87CE-9FCB7A36A336}" destId="{1AB6263D-62FA-47C3-95F1-5DA912BB88C8}" srcOrd="4" destOrd="0" parTransId="{20176B1F-5D81-4680-9D3D-664CE5F3CB3C}" sibTransId="{E06C95F3-C8F4-45E7-BAF5-4EDE4F90B76E}"/>
    <dgm:cxn modelId="{3C759D68-7DCD-4E85-A738-88EB5A05DE3D}" type="presOf" srcId="{C2B75949-050A-4613-8321-BD9A9D430EA7}" destId="{74B04378-6A25-4921-8386-A298F71D872F}" srcOrd="1" destOrd="4" presId="urn:microsoft.com/office/officeart/2005/8/layout/hProcess4"/>
    <dgm:cxn modelId="{280481E4-D08C-403A-8039-87FA0F88E75C}" type="presOf" srcId="{9C04CD8D-E795-41E2-995E-9D231FE06B64}" destId="{716E4D55-BDDD-412B-9825-F6745B96A31A}" srcOrd="0" destOrd="0" presId="urn:microsoft.com/office/officeart/2005/8/layout/hProcess4"/>
    <dgm:cxn modelId="{84A24A6D-E522-4BDA-A67F-8C4C0483A86C}" type="presOf" srcId="{E06C95F3-C8F4-45E7-BAF5-4EDE4F90B76E}" destId="{57E15F1B-41F3-4ADE-B96B-93FB399EAE5B}" srcOrd="0" destOrd="0" presId="urn:microsoft.com/office/officeart/2005/8/layout/hProcess4"/>
    <dgm:cxn modelId="{FE6C1E39-2702-4912-B5DB-63CEC71F809D}" srcId="{1AB6263D-62FA-47C3-95F1-5DA912BB88C8}" destId="{E8A5341D-2131-4E24-B306-89C38EAD8C1F}" srcOrd="2" destOrd="0" parTransId="{404E7E06-615D-4A2F-8059-DACE8503925D}" sibTransId="{9D7CDB6F-1258-4016-9209-5FBC02356312}"/>
    <dgm:cxn modelId="{EA45FFC0-B68D-4312-8973-7769BF5C509E}" type="presOf" srcId="{7A17B2AD-DFBE-47A9-A446-D405385D7F3B}" destId="{C8C0BFCA-E1D4-440C-9836-7393CF756F47}" srcOrd="0" destOrd="0" presId="urn:microsoft.com/office/officeart/2005/8/layout/hProcess4"/>
    <dgm:cxn modelId="{E4AB3DB4-BB35-4C20-AF9A-498DB8EC3800}" type="presOf" srcId="{FDFCB9C0-3F15-4B36-BD75-90E906824EDA}" destId="{373FD5A3-528C-41EF-A1E4-6F3259C79F72}" srcOrd="0" destOrd="0" presId="urn:microsoft.com/office/officeart/2005/8/layout/hProcess4"/>
    <dgm:cxn modelId="{565E05F7-5C31-425F-9C14-C6D4860886BE}" type="presOf" srcId="{0E78FFF1-5D8C-4EB8-862C-B2B54F34A3C7}" destId="{2953DD30-BA8C-4D9C-8221-7D76B55635ED}" srcOrd="1" destOrd="2" presId="urn:microsoft.com/office/officeart/2005/8/layout/hProcess4"/>
    <dgm:cxn modelId="{8BAF506B-1962-4D26-A92B-C27E9875E584}" type="presOf" srcId="{B13724AA-A125-4606-A2D8-DAB714B7121E}" destId="{FD1A1B61-5E36-4D60-8582-3592A3E8ACA7}" srcOrd="0" destOrd="2" presId="urn:microsoft.com/office/officeart/2005/8/layout/hProcess4"/>
    <dgm:cxn modelId="{0BD1F845-364A-477A-8365-100EFD45FD70}" type="presOf" srcId="{D332DB11-4409-4A58-962A-6E907AF390DF}" destId="{BBE8CBC6-69CF-4153-BAA6-1A65BF9BB4DE}" srcOrd="0" destOrd="0" presId="urn:microsoft.com/office/officeart/2005/8/layout/hProcess4"/>
    <dgm:cxn modelId="{4F8CC6ED-3C0D-4E1D-B142-3743318606B0}" type="presOf" srcId="{B32A50F0-3E63-4B59-BA82-50F58167ED85}" destId="{F3BA0791-09EC-440B-A2B2-2D1CBF9F7E4E}" srcOrd="1" destOrd="0" presId="urn:microsoft.com/office/officeart/2005/8/layout/hProcess4"/>
    <dgm:cxn modelId="{8533522F-19C2-4A0C-A8BB-0AAEF16792EB}" type="presOf" srcId="{3134F01A-EA65-4766-8698-ADCAEDE2545B}" destId="{373FD5A3-528C-41EF-A1E4-6F3259C79F72}" srcOrd="0" destOrd="1" presId="urn:microsoft.com/office/officeart/2005/8/layout/hProcess4"/>
    <dgm:cxn modelId="{032538D1-29FE-4900-9736-F88ECA402641}" srcId="{1AB6263D-62FA-47C3-95F1-5DA912BB88C8}" destId="{00EE54C9-8EF8-4543-82A7-41F70241B22B}" srcOrd="1" destOrd="0" parTransId="{7D8F530F-8CE5-4371-A64C-EF62A640D887}" sibTransId="{68197A9E-6C0A-4B3A-B5F3-13B20C905FB8}"/>
    <dgm:cxn modelId="{D6646114-D225-4AA2-AEE8-A707BFE90C14}" type="presParOf" srcId="{FE3641C0-A281-498B-9C85-AD905D5BBFCE}" destId="{8DCF76D0-D19B-48F1-9FDD-52E8858909DC}" srcOrd="0" destOrd="0" presId="urn:microsoft.com/office/officeart/2005/8/layout/hProcess4"/>
    <dgm:cxn modelId="{7CEEC26B-6DB7-467B-82FF-8709BC217E5B}" type="presParOf" srcId="{FE3641C0-A281-498B-9C85-AD905D5BBFCE}" destId="{4BFE44EA-B845-404F-998C-E3DF7C6371BE}" srcOrd="1" destOrd="0" presId="urn:microsoft.com/office/officeart/2005/8/layout/hProcess4"/>
    <dgm:cxn modelId="{2B4085DE-B14C-4A83-A283-954173572DF7}" type="presParOf" srcId="{FE3641C0-A281-498B-9C85-AD905D5BBFCE}" destId="{17866106-D28F-478F-AB78-C63C4108F23C}" srcOrd="2" destOrd="0" presId="urn:microsoft.com/office/officeart/2005/8/layout/hProcess4"/>
    <dgm:cxn modelId="{67DB0E6C-1571-4AF3-B998-4C0ECF8F3B1B}" type="presParOf" srcId="{17866106-D28F-478F-AB78-C63C4108F23C}" destId="{8D931E45-5411-4EDD-A03B-60279A30CD1F}" srcOrd="0" destOrd="0" presId="urn:microsoft.com/office/officeart/2005/8/layout/hProcess4"/>
    <dgm:cxn modelId="{7CBB94BA-EF18-4DED-A6E7-9F95585C5FE3}" type="presParOf" srcId="{8D931E45-5411-4EDD-A03B-60279A30CD1F}" destId="{DF5F6232-5703-4468-863C-C4D3F717399A}" srcOrd="0" destOrd="0" presId="urn:microsoft.com/office/officeart/2005/8/layout/hProcess4"/>
    <dgm:cxn modelId="{11712E7E-BF16-48DA-AD81-8B23C8169A61}" type="presParOf" srcId="{8D931E45-5411-4EDD-A03B-60279A30CD1F}" destId="{E7312CFD-E416-43FB-A8C8-119A4CBFFDA2}" srcOrd="1" destOrd="0" presId="urn:microsoft.com/office/officeart/2005/8/layout/hProcess4"/>
    <dgm:cxn modelId="{AA94CE18-539B-44F6-BC82-1CD09CAE57AA}" type="presParOf" srcId="{8D931E45-5411-4EDD-A03B-60279A30CD1F}" destId="{2953DD30-BA8C-4D9C-8221-7D76B55635ED}" srcOrd="2" destOrd="0" presId="urn:microsoft.com/office/officeart/2005/8/layout/hProcess4"/>
    <dgm:cxn modelId="{3A28EE72-CBFC-4431-B67D-02706F22E140}" type="presParOf" srcId="{8D931E45-5411-4EDD-A03B-60279A30CD1F}" destId="{DBACE80F-F845-4A8E-B2FE-AD0C5CA163BC}" srcOrd="3" destOrd="0" presId="urn:microsoft.com/office/officeart/2005/8/layout/hProcess4"/>
    <dgm:cxn modelId="{1AF1782C-6CAB-42FE-967E-1D77A078BBC6}" type="presParOf" srcId="{8D931E45-5411-4EDD-A03B-60279A30CD1F}" destId="{1E5E86E4-74AE-42E1-A5EE-187D3176408A}" srcOrd="4" destOrd="0" presId="urn:microsoft.com/office/officeart/2005/8/layout/hProcess4"/>
    <dgm:cxn modelId="{84DE9FD6-8EAF-42B0-9614-44478E325DB0}" type="presParOf" srcId="{17866106-D28F-478F-AB78-C63C4108F23C}" destId="{894E42C0-9E91-4911-BBC0-CB775A6A3EC3}" srcOrd="1" destOrd="0" presId="urn:microsoft.com/office/officeart/2005/8/layout/hProcess4"/>
    <dgm:cxn modelId="{5DCAF191-0833-40DE-A523-5788623E6DFE}" type="presParOf" srcId="{17866106-D28F-478F-AB78-C63C4108F23C}" destId="{D09524FA-2D91-44CC-BA9D-075D41556A9D}" srcOrd="2" destOrd="0" presId="urn:microsoft.com/office/officeart/2005/8/layout/hProcess4"/>
    <dgm:cxn modelId="{5EC7BB7B-C09B-4A2A-BA7F-577FB5E73024}" type="presParOf" srcId="{D09524FA-2D91-44CC-BA9D-075D41556A9D}" destId="{B96FF630-DE73-4F8D-AA89-81F7C5783BF1}" srcOrd="0" destOrd="0" presId="urn:microsoft.com/office/officeart/2005/8/layout/hProcess4"/>
    <dgm:cxn modelId="{69E1B445-7427-437A-A7BB-687A7C784913}" type="presParOf" srcId="{D09524FA-2D91-44CC-BA9D-075D41556A9D}" destId="{A5BB511C-F641-4928-B1FC-C0BCF0D3C81E}" srcOrd="1" destOrd="0" presId="urn:microsoft.com/office/officeart/2005/8/layout/hProcess4"/>
    <dgm:cxn modelId="{63A2880D-18E7-486F-A9B9-B0B199689630}" type="presParOf" srcId="{D09524FA-2D91-44CC-BA9D-075D41556A9D}" destId="{74B04378-6A25-4921-8386-A298F71D872F}" srcOrd="2" destOrd="0" presId="urn:microsoft.com/office/officeart/2005/8/layout/hProcess4"/>
    <dgm:cxn modelId="{EA773917-1554-4DFC-86C5-617E7FB7D572}" type="presParOf" srcId="{D09524FA-2D91-44CC-BA9D-075D41556A9D}" destId="{A0F0CD08-A2D2-4459-A948-5004E606AE0E}" srcOrd="3" destOrd="0" presId="urn:microsoft.com/office/officeart/2005/8/layout/hProcess4"/>
    <dgm:cxn modelId="{B4040EE0-01F5-46DB-AE3D-C22890DCE469}" type="presParOf" srcId="{D09524FA-2D91-44CC-BA9D-075D41556A9D}" destId="{05E97F50-ACC1-4EF6-8C6A-6296D7557F02}" srcOrd="4" destOrd="0" presId="urn:microsoft.com/office/officeart/2005/8/layout/hProcess4"/>
    <dgm:cxn modelId="{6B448E31-AA77-4B7E-9DB4-2CE9A14E66B0}" type="presParOf" srcId="{17866106-D28F-478F-AB78-C63C4108F23C}" destId="{228B37EC-0676-4F1F-9DBB-DF003E6C4BFD}" srcOrd="3" destOrd="0" presId="urn:microsoft.com/office/officeart/2005/8/layout/hProcess4"/>
    <dgm:cxn modelId="{2F6658D9-13A1-47DB-A97B-AC6B17CBEA8E}" type="presParOf" srcId="{17866106-D28F-478F-AB78-C63C4108F23C}" destId="{FDD9CBD8-76C8-4E14-A59B-07D2B6306004}" srcOrd="4" destOrd="0" presId="urn:microsoft.com/office/officeart/2005/8/layout/hProcess4"/>
    <dgm:cxn modelId="{FBB48A49-3B14-46AB-80B0-E2037F15898D}" type="presParOf" srcId="{FDD9CBD8-76C8-4E14-A59B-07D2B6306004}" destId="{F837C7F5-31C0-455F-BD28-7F23E55BE05A}" srcOrd="0" destOrd="0" presId="urn:microsoft.com/office/officeart/2005/8/layout/hProcess4"/>
    <dgm:cxn modelId="{C0124342-8BD7-485E-9B01-9C10ECA287C3}" type="presParOf" srcId="{FDD9CBD8-76C8-4E14-A59B-07D2B6306004}" destId="{B2A38F1B-B08D-4A31-91E9-8F807DDDA7C4}" srcOrd="1" destOrd="0" presId="urn:microsoft.com/office/officeart/2005/8/layout/hProcess4"/>
    <dgm:cxn modelId="{AF1E9EC3-F511-49AB-B534-BB0F50052B01}" type="presParOf" srcId="{FDD9CBD8-76C8-4E14-A59B-07D2B6306004}" destId="{D575341E-9756-4E6B-AEB2-D1E956FBBA22}" srcOrd="2" destOrd="0" presId="urn:microsoft.com/office/officeart/2005/8/layout/hProcess4"/>
    <dgm:cxn modelId="{A106CC1C-E6DB-4951-B213-32BFD8C60191}" type="presParOf" srcId="{FDD9CBD8-76C8-4E14-A59B-07D2B6306004}" destId="{716E4D55-BDDD-412B-9825-F6745B96A31A}" srcOrd="3" destOrd="0" presId="urn:microsoft.com/office/officeart/2005/8/layout/hProcess4"/>
    <dgm:cxn modelId="{869C5E02-EA31-4863-A4C2-5D150F2268D0}" type="presParOf" srcId="{FDD9CBD8-76C8-4E14-A59B-07D2B6306004}" destId="{FD75FA27-2044-4526-878A-0087882B2EA8}" srcOrd="4" destOrd="0" presId="urn:microsoft.com/office/officeart/2005/8/layout/hProcess4"/>
    <dgm:cxn modelId="{B923DE04-7516-4357-B01C-081CCE649309}" type="presParOf" srcId="{17866106-D28F-478F-AB78-C63C4108F23C}" destId="{8A3CE31F-AA4C-403B-A5CA-89B4A7F0950F}" srcOrd="5" destOrd="0" presId="urn:microsoft.com/office/officeart/2005/8/layout/hProcess4"/>
    <dgm:cxn modelId="{7A216338-CAC0-4F52-9FC8-0AAFC47CE267}" type="presParOf" srcId="{17866106-D28F-478F-AB78-C63C4108F23C}" destId="{BB2AE5E0-4D04-4F11-B0F3-D8327E14788B}" srcOrd="6" destOrd="0" presId="urn:microsoft.com/office/officeart/2005/8/layout/hProcess4"/>
    <dgm:cxn modelId="{75F13EB3-8FC7-4DB6-B695-203A75A394AA}" type="presParOf" srcId="{BB2AE5E0-4D04-4F11-B0F3-D8327E14788B}" destId="{5D5BBD97-417E-4BE2-9F55-8716A56D9282}" srcOrd="0" destOrd="0" presId="urn:microsoft.com/office/officeart/2005/8/layout/hProcess4"/>
    <dgm:cxn modelId="{55E0CB2F-B817-43A3-8727-B4EFFE9C50EC}" type="presParOf" srcId="{BB2AE5E0-4D04-4F11-B0F3-D8327E14788B}" destId="{FD1A1B61-5E36-4D60-8582-3592A3E8ACA7}" srcOrd="1" destOrd="0" presId="urn:microsoft.com/office/officeart/2005/8/layout/hProcess4"/>
    <dgm:cxn modelId="{BF5DE4ED-5458-4CDE-8DA4-43E302982C10}" type="presParOf" srcId="{BB2AE5E0-4D04-4F11-B0F3-D8327E14788B}" destId="{F3BA0791-09EC-440B-A2B2-2D1CBF9F7E4E}" srcOrd="2" destOrd="0" presId="urn:microsoft.com/office/officeart/2005/8/layout/hProcess4"/>
    <dgm:cxn modelId="{B91B78DA-5FD0-4735-99A0-1BFC101F0F02}" type="presParOf" srcId="{BB2AE5E0-4D04-4F11-B0F3-D8327E14788B}" destId="{D5CD915F-0079-4587-9342-2C17C45C350D}" srcOrd="3" destOrd="0" presId="urn:microsoft.com/office/officeart/2005/8/layout/hProcess4"/>
    <dgm:cxn modelId="{AD719571-E42A-4F2D-B8C7-4941ABDA8A74}" type="presParOf" srcId="{BB2AE5E0-4D04-4F11-B0F3-D8327E14788B}" destId="{ADD9DD5B-3F60-46CB-B98A-AF6B837A8F45}" srcOrd="4" destOrd="0" presId="urn:microsoft.com/office/officeart/2005/8/layout/hProcess4"/>
    <dgm:cxn modelId="{A90CDE42-45C9-48E3-9546-497EC4516190}" type="presParOf" srcId="{17866106-D28F-478F-AB78-C63C4108F23C}" destId="{B6D9DD95-0610-48E3-B923-BABEBD005EC7}" srcOrd="7" destOrd="0" presId="urn:microsoft.com/office/officeart/2005/8/layout/hProcess4"/>
    <dgm:cxn modelId="{038D81DF-5A8D-43EB-8391-9F011E59086E}" type="presParOf" srcId="{17866106-D28F-478F-AB78-C63C4108F23C}" destId="{37FC6AAE-DAFF-476F-A537-D7260352B1F6}" srcOrd="8" destOrd="0" presId="urn:microsoft.com/office/officeart/2005/8/layout/hProcess4"/>
    <dgm:cxn modelId="{5970DEFE-435B-4EF5-B561-294552389887}" type="presParOf" srcId="{37FC6AAE-DAFF-476F-A537-D7260352B1F6}" destId="{03CAB3F0-13B8-4342-88C6-42A6C178268F}" srcOrd="0" destOrd="0" presId="urn:microsoft.com/office/officeart/2005/8/layout/hProcess4"/>
    <dgm:cxn modelId="{D5348149-8548-4F89-AD48-6D5B5B4EF735}" type="presParOf" srcId="{37FC6AAE-DAFF-476F-A537-D7260352B1F6}" destId="{C8C0BFCA-E1D4-440C-9836-7393CF756F47}" srcOrd="1" destOrd="0" presId="urn:microsoft.com/office/officeart/2005/8/layout/hProcess4"/>
    <dgm:cxn modelId="{EDD00AB7-1464-482F-A8FF-9B6B1C9EE3F5}" type="presParOf" srcId="{37FC6AAE-DAFF-476F-A537-D7260352B1F6}" destId="{4E18CBBA-1AE7-4139-B0D7-310426282334}" srcOrd="2" destOrd="0" presId="urn:microsoft.com/office/officeart/2005/8/layout/hProcess4"/>
    <dgm:cxn modelId="{81D0FE4E-D8BB-4E2F-BBE1-03B6AEF380A6}" type="presParOf" srcId="{37FC6AAE-DAFF-476F-A537-D7260352B1F6}" destId="{55D1E9C5-56CA-48FB-BD4E-E16AD79E17AB}" srcOrd="3" destOrd="0" presId="urn:microsoft.com/office/officeart/2005/8/layout/hProcess4"/>
    <dgm:cxn modelId="{8C0137BE-32D2-4560-9EB5-7F3FAF4BD2C8}" type="presParOf" srcId="{37FC6AAE-DAFF-476F-A537-D7260352B1F6}" destId="{2961366A-7F0E-4AA0-A90F-FB9036F96339}" srcOrd="4" destOrd="0" presId="urn:microsoft.com/office/officeart/2005/8/layout/hProcess4"/>
    <dgm:cxn modelId="{365E80CD-5388-413E-B259-0A006FC11628}" type="presParOf" srcId="{17866106-D28F-478F-AB78-C63C4108F23C}" destId="{57E15F1B-41F3-4ADE-B96B-93FB399EAE5B}" srcOrd="9" destOrd="0" presId="urn:microsoft.com/office/officeart/2005/8/layout/hProcess4"/>
    <dgm:cxn modelId="{23C94AF2-FB5F-4F93-AD3F-E92D98047C26}" type="presParOf" srcId="{17866106-D28F-478F-AB78-C63C4108F23C}" destId="{62879C94-8A61-4873-BDE5-CE998D781D9E}" srcOrd="10" destOrd="0" presId="urn:microsoft.com/office/officeart/2005/8/layout/hProcess4"/>
    <dgm:cxn modelId="{7F2126CD-E3D2-417D-94F8-12747AA14203}" type="presParOf" srcId="{62879C94-8A61-4873-BDE5-CE998D781D9E}" destId="{6763333A-648F-427D-9634-CAE715AECF45}" srcOrd="0" destOrd="0" presId="urn:microsoft.com/office/officeart/2005/8/layout/hProcess4"/>
    <dgm:cxn modelId="{780E49D4-7BD2-4B4B-9310-7DB3C442BF61}" type="presParOf" srcId="{62879C94-8A61-4873-BDE5-CE998D781D9E}" destId="{373FD5A3-528C-41EF-A1E4-6F3259C79F72}" srcOrd="1" destOrd="0" presId="urn:microsoft.com/office/officeart/2005/8/layout/hProcess4"/>
    <dgm:cxn modelId="{E261671C-6EB9-4BE2-8894-C68A13652344}" type="presParOf" srcId="{62879C94-8A61-4873-BDE5-CE998D781D9E}" destId="{1536410D-CB02-4076-8040-6EEFEA40305B}" srcOrd="2" destOrd="0" presId="urn:microsoft.com/office/officeart/2005/8/layout/hProcess4"/>
    <dgm:cxn modelId="{D7158E70-CC0E-4900-BD7E-6AE62944EE7D}" type="presParOf" srcId="{62879C94-8A61-4873-BDE5-CE998D781D9E}" destId="{BBE8CBC6-69CF-4153-BAA6-1A65BF9BB4DE}" srcOrd="3" destOrd="0" presId="urn:microsoft.com/office/officeart/2005/8/layout/hProcess4"/>
    <dgm:cxn modelId="{E902AC90-8175-44D7-A274-E7B78C66ED0D}" type="presParOf" srcId="{62879C94-8A61-4873-BDE5-CE998D781D9E}" destId="{5F913111-7364-4D5C-B503-760025DFF5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C094B4-B944-4309-9FE5-279E8A8C511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BE98D-277D-400C-970B-D5AE8DE4A5FC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Phase</a:t>
          </a:r>
          <a:endParaRPr lang="en-US" dirty="0"/>
        </a:p>
      </dgm:t>
    </dgm:pt>
    <dgm:pt modelId="{0C116BC6-A546-464A-A81E-CC11AAF675B5}" type="parTrans" cxnId="{B3D46458-7ED5-4D74-A2C5-635AF3D97890}">
      <dgm:prSet/>
      <dgm:spPr/>
      <dgm:t>
        <a:bodyPr/>
        <a:lstStyle/>
        <a:p>
          <a:endParaRPr lang="en-US"/>
        </a:p>
      </dgm:t>
    </dgm:pt>
    <dgm:pt modelId="{9AA52940-27EA-48F2-AFFB-74D89F3E6496}" type="sibTrans" cxnId="{B3D46458-7ED5-4D74-A2C5-635AF3D97890}">
      <dgm:prSet/>
      <dgm:spPr/>
      <dgm:t>
        <a:bodyPr/>
        <a:lstStyle/>
        <a:p>
          <a:endParaRPr lang="en-US"/>
        </a:p>
      </dgm:t>
    </dgm:pt>
    <dgm:pt modelId="{2DDC55D7-4959-401F-97DE-9E0F866992C5}">
      <dgm:prSet phldrT="[Text]"/>
      <dgm:spPr/>
      <dgm:t>
        <a:bodyPr/>
        <a:lstStyle/>
        <a:p>
          <a:r>
            <a:rPr lang="en-US" dirty="0" smtClean="0"/>
            <a:t>Team as a whole worked on data model. </a:t>
          </a:r>
          <a:endParaRPr lang="en-US" dirty="0"/>
        </a:p>
      </dgm:t>
    </dgm:pt>
    <dgm:pt modelId="{CC2F050A-DB44-4A6D-BB34-FC39EEDDD44D}" type="parTrans" cxnId="{8BFB7959-88E3-4300-8ED1-7F7CD048F338}">
      <dgm:prSet/>
      <dgm:spPr/>
      <dgm:t>
        <a:bodyPr/>
        <a:lstStyle/>
        <a:p>
          <a:endParaRPr lang="en-US"/>
        </a:p>
      </dgm:t>
    </dgm:pt>
    <dgm:pt modelId="{1D2E6E61-BE2B-41E0-B7D6-F62328001B07}" type="sibTrans" cxnId="{8BFB7959-88E3-4300-8ED1-7F7CD048F338}">
      <dgm:prSet/>
      <dgm:spPr/>
      <dgm:t>
        <a:bodyPr/>
        <a:lstStyle/>
        <a:p>
          <a:endParaRPr lang="en-US"/>
        </a:p>
      </dgm:t>
    </dgm:pt>
    <dgm:pt modelId="{DBD823DA-D3A5-4678-887D-017554FF53CD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Phase</a:t>
          </a:r>
          <a:endParaRPr lang="en-US" dirty="0"/>
        </a:p>
      </dgm:t>
    </dgm:pt>
    <dgm:pt modelId="{64D1BF27-08DA-416F-B2D5-365343CAC0FF}" type="parTrans" cxnId="{43387753-3C78-4600-91BB-CB785A558C0F}">
      <dgm:prSet/>
      <dgm:spPr/>
      <dgm:t>
        <a:bodyPr/>
        <a:lstStyle/>
        <a:p>
          <a:endParaRPr lang="en-US"/>
        </a:p>
      </dgm:t>
    </dgm:pt>
    <dgm:pt modelId="{3F680F22-3D4D-4006-ACBA-89D01070556B}" type="sibTrans" cxnId="{43387753-3C78-4600-91BB-CB785A558C0F}">
      <dgm:prSet/>
      <dgm:spPr/>
      <dgm:t>
        <a:bodyPr/>
        <a:lstStyle/>
        <a:p>
          <a:endParaRPr lang="en-US"/>
        </a:p>
      </dgm:t>
    </dgm:pt>
    <dgm:pt modelId="{11B91DBD-E300-4623-AFF1-8FEF548A2340}">
      <dgm:prSet phldrT="[Text]"/>
      <dgm:spPr/>
      <dgm:t>
        <a:bodyPr/>
        <a:lstStyle/>
        <a:p>
          <a:r>
            <a:rPr lang="en-US" dirty="0" smtClean="0"/>
            <a:t>Use Cases.</a:t>
          </a:r>
          <a:endParaRPr lang="en-US" dirty="0"/>
        </a:p>
      </dgm:t>
    </dgm:pt>
    <dgm:pt modelId="{05B7CF6A-216F-49ED-8884-0C2B73ECF57D}" type="parTrans" cxnId="{E0643177-A0BB-41A0-BC96-707195A2CD54}">
      <dgm:prSet/>
      <dgm:spPr/>
      <dgm:t>
        <a:bodyPr/>
        <a:lstStyle/>
        <a:p>
          <a:endParaRPr lang="en-US"/>
        </a:p>
      </dgm:t>
    </dgm:pt>
    <dgm:pt modelId="{3555BC16-5F17-4C63-9CC3-80867CEBBE03}" type="sibTrans" cxnId="{E0643177-A0BB-41A0-BC96-707195A2CD54}">
      <dgm:prSet/>
      <dgm:spPr/>
      <dgm:t>
        <a:bodyPr/>
        <a:lstStyle/>
        <a:p>
          <a:endParaRPr lang="en-US"/>
        </a:p>
      </dgm:t>
    </dgm:pt>
    <dgm:pt modelId="{97328CE7-FF4A-44DE-87D5-820F6AF7C4BF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Phase</a:t>
          </a:r>
          <a:endParaRPr lang="en-US" dirty="0"/>
        </a:p>
      </dgm:t>
    </dgm:pt>
    <dgm:pt modelId="{FFED1A6B-F884-434E-A383-CC390819BDCA}" type="parTrans" cxnId="{C1535055-80B8-4256-A098-EEE630DA1713}">
      <dgm:prSet/>
      <dgm:spPr/>
      <dgm:t>
        <a:bodyPr/>
        <a:lstStyle/>
        <a:p>
          <a:endParaRPr lang="en-US"/>
        </a:p>
      </dgm:t>
    </dgm:pt>
    <dgm:pt modelId="{8F87AB7B-3EAB-4D98-B3DB-78621219CAA3}" type="sibTrans" cxnId="{C1535055-80B8-4256-A098-EEE630DA1713}">
      <dgm:prSet/>
      <dgm:spPr/>
      <dgm:t>
        <a:bodyPr/>
        <a:lstStyle/>
        <a:p>
          <a:endParaRPr lang="en-US"/>
        </a:p>
      </dgm:t>
    </dgm:pt>
    <dgm:pt modelId="{633CD47E-BF06-4664-BF5B-B71012D06F32}">
      <dgm:prSet phldrT="[Text]"/>
      <dgm:spPr/>
      <dgm:t>
        <a:bodyPr/>
        <a:lstStyle/>
        <a:p>
          <a:r>
            <a:rPr lang="en-US" dirty="0" smtClean="0"/>
            <a:t>Database programmers.</a:t>
          </a:r>
          <a:endParaRPr lang="en-US" dirty="0"/>
        </a:p>
      </dgm:t>
    </dgm:pt>
    <dgm:pt modelId="{41EF73E9-C9E1-4BF1-A31B-C8DE13DC4F01}" type="parTrans" cxnId="{691671C4-7105-4820-BD33-0D44F9716394}">
      <dgm:prSet/>
      <dgm:spPr/>
      <dgm:t>
        <a:bodyPr/>
        <a:lstStyle/>
        <a:p>
          <a:endParaRPr lang="en-US"/>
        </a:p>
      </dgm:t>
    </dgm:pt>
    <dgm:pt modelId="{6AC9473C-0E4F-4097-A893-272BFC9E42BF}" type="sibTrans" cxnId="{691671C4-7105-4820-BD33-0D44F9716394}">
      <dgm:prSet/>
      <dgm:spPr/>
      <dgm:t>
        <a:bodyPr/>
        <a:lstStyle/>
        <a:p>
          <a:endParaRPr lang="en-US"/>
        </a:p>
      </dgm:t>
    </dgm:pt>
    <dgm:pt modelId="{B8458E5E-0751-4818-B07B-D91C766AC433}">
      <dgm:prSet phldrT="[Text]"/>
      <dgm:spPr/>
      <dgm:t>
        <a:bodyPr/>
        <a:lstStyle/>
        <a:p>
          <a:r>
            <a:rPr lang="en-US" dirty="0" smtClean="0"/>
            <a:t>Star Schema Data Model.</a:t>
          </a:r>
          <a:endParaRPr lang="en-US" dirty="0"/>
        </a:p>
      </dgm:t>
    </dgm:pt>
    <dgm:pt modelId="{71A88F67-3841-4310-A1E7-8DD756297620}" type="parTrans" cxnId="{E9B3D203-0BAC-4B55-8444-F6CE24C3757F}">
      <dgm:prSet/>
      <dgm:spPr/>
      <dgm:t>
        <a:bodyPr/>
        <a:lstStyle/>
        <a:p>
          <a:endParaRPr lang="en-US"/>
        </a:p>
      </dgm:t>
    </dgm:pt>
    <dgm:pt modelId="{6C11242F-BCE6-4C36-9774-396186AF32C7}" type="sibTrans" cxnId="{E9B3D203-0BAC-4B55-8444-F6CE24C3757F}">
      <dgm:prSet/>
      <dgm:spPr/>
      <dgm:t>
        <a:bodyPr/>
        <a:lstStyle/>
        <a:p>
          <a:endParaRPr lang="en-US"/>
        </a:p>
      </dgm:t>
    </dgm:pt>
    <dgm:pt modelId="{96F7DAD8-6845-4A47-BFEF-8C0F0C82841C}">
      <dgm:prSet phldrT="[Text]"/>
      <dgm:spPr/>
      <dgm:t>
        <a:bodyPr/>
        <a:lstStyle/>
        <a:p>
          <a:r>
            <a:rPr lang="en-US" dirty="0" smtClean="0"/>
            <a:t>Plugin Development.</a:t>
          </a:r>
          <a:endParaRPr lang="en-US" dirty="0"/>
        </a:p>
      </dgm:t>
    </dgm:pt>
    <dgm:pt modelId="{130E6143-9DE7-4443-85B4-8376A49A9500}" type="parTrans" cxnId="{B4C31635-3655-4FD8-BE77-136192BB494B}">
      <dgm:prSet/>
      <dgm:spPr/>
      <dgm:t>
        <a:bodyPr/>
        <a:lstStyle/>
        <a:p>
          <a:endParaRPr lang="en-US"/>
        </a:p>
      </dgm:t>
    </dgm:pt>
    <dgm:pt modelId="{9B64483B-55E3-4240-AF48-EA4A85F3343C}" type="sibTrans" cxnId="{B4C31635-3655-4FD8-BE77-136192BB494B}">
      <dgm:prSet/>
      <dgm:spPr/>
      <dgm:t>
        <a:bodyPr/>
        <a:lstStyle/>
        <a:p>
          <a:endParaRPr lang="en-US"/>
        </a:p>
      </dgm:t>
    </dgm:pt>
    <dgm:pt modelId="{866209DE-D184-4E25-83EF-2C3250F6AA23}">
      <dgm:prSet phldrT="[Text]"/>
      <dgm:spPr/>
      <dgm:t>
        <a:bodyPr/>
        <a:lstStyle/>
        <a:p>
          <a:r>
            <a:rPr lang="en-US" dirty="0" smtClean="0"/>
            <a:t>Plugin programmers.</a:t>
          </a:r>
          <a:endParaRPr lang="en-US" dirty="0"/>
        </a:p>
      </dgm:t>
    </dgm:pt>
    <dgm:pt modelId="{6A2E492C-C25C-4D78-BC55-39671B57E6A4}" type="parTrans" cxnId="{904550E1-D259-48F9-AD0A-62B1C55A1A5E}">
      <dgm:prSet/>
      <dgm:spPr/>
      <dgm:t>
        <a:bodyPr/>
        <a:lstStyle/>
        <a:p>
          <a:endParaRPr lang="en-US"/>
        </a:p>
      </dgm:t>
    </dgm:pt>
    <dgm:pt modelId="{774D4420-3E21-4358-A156-6815DD252FD0}" type="sibTrans" cxnId="{904550E1-D259-48F9-AD0A-62B1C55A1A5E}">
      <dgm:prSet/>
      <dgm:spPr/>
      <dgm:t>
        <a:bodyPr/>
        <a:lstStyle/>
        <a:p>
          <a:endParaRPr lang="en-US"/>
        </a:p>
      </dgm:t>
    </dgm:pt>
    <dgm:pt modelId="{51AD83CD-8094-4ACA-BFD7-2070B6ADF9BB}">
      <dgm:prSet phldrT="[Text]"/>
      <dgm:spPr/>
      <dgm:t>
        <a:bodyPr/>
        <a:lstStyle/>
        <a:p>
          <a:r>
            <a:rPr lang="en-US" dirty="0" smtClean="0"/>
            <a:t>Testers.</a:t>
          </a:r>
          <a:endParaRPr lang="en-US" dirty="0"/>
        </a:p>
      </dgm:t>
    </dgm:pt>
    <dgm:pt modelId="{D119242E-3E79-44D3-803D-A682FEB627F1}" type="parTrans" cxnId="{A5D60C17-6A90-43B9-B946-066577450168}">
      <dgm:prSet/>
      <dgm:spPr/>
      <dgm:t>
        <a:bodyPr/>
        <a:lstStyle/>
        <a:p>
          <a:endParaRPr lang="en-US"/>
        </a:p>
      </dgm:t>
    </dgm:pt>
    <dgm:pt modelId="{1419FA6B-1082-460A-B701-256B64DAD289}" type="sibTrans" cxnId="{A5D60C17-6A90-43B9-B946-066577450168}">
      <dgm:prSet/>
      <dgm:spPr/>
      <dgm:t>
        <a:bodyPr/>
        <a:lstStyle/>
        <a:p>
          <a:endParaRPr lang="en-US"/>
        </a:p>
      </dgm:t>
    </dgm:pt>
    <dgm:pt modelId="{0F41BAF0-B20F-462F-A0CA-84187E8EC8F3}">
      <dgm:prSet phldrT="[Text]"/>
      <dgm:spPr/>
      <dgm:t>
        <a:bodyPr/>
        <a:lstStyle/>
        <a:p>
          <a:r>
            <a:rPr lang="en-US" dirty="0" smtClean="0"/>
            <a:t>GUI designers.</a:t>
          </a:r>
          <a:endParaRPr lang="en-US" dirty="0"/>
        </a:p>
      </dgm:t>
    </dgm:pt>
    <dgm:pt modelId="{15E5D5A1-ADA3-4C95-8EEF-A74E530A06B5}" type="parTrans" cxnId="{E254CC6E-5FF8-4F8C-BC65-65D1A52B3884}">
      <dgm:prSet/>
      <dgm:spPr/>
      <dgm:t>
        <a:bodyPr/>
        <a:lstStyle/>
        <a:p>
          <a:endParaRPr lang="en-US"/>
        </a:p>
      </dgm:t>
    </dgm:pt>
    <dgm:pt modelId="{7816C8EF-0074-4C6B-A3E9-92588EF85D55}" type="sibTrans" cxnId="{E254CC6E-5FF8-4F8C-BC65-65D1A52B3884}">
      <dgm:prSet/>
      <dgm:spPr/>
      <dgm:t>
        <a:bodyPr/>
        <a:lstStyle/>
        <a:p>
          <a:endParaRPr lang="en-US"/>
        </a:p>
      </dgm:t>
    </dgm:pt>
    <dgm:pt modelId="{8E27A850-86FA-48AA-8808-F2C04CEAB210}" type="pres">
      <dgm:prSet presAssocID="{0FC094B4-B944-4309-9FE5-279E8A8C51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40A794-CEE1-4A72-80EB-AB2AE80862FD}" type="pres">
      <dgm:prSet presAssocID="{A1BBE98D-277D-400C-970B-D5AE8DE4A5FC}" presName="composite" presStyleCnt="0"/>
      <dgm:spPr/>
    </dgm:pt>
    <dgm:pt modelId="{4E361DA0-85CF-4BE1-91FA-DDE677E697A7}" type="pres">
      <dgm:prSet presAssocID="{A1BBE98D-277D-400C-970B-D5AE8DE4A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8BB2E-D8EE-436B-9AB3-456D5F942E9C}" type="pres">
      <dgm:prSet presAssocID="{A1BBE98D-277D-400C-970B-D5AE8DE4A5FC}" presName="parSh" presStyleLbl="node1" presStyleIdx="0" presStyleCnt="3"/>
      <dgm:spPr/>
      <dgm:t>
        <a:bodyPr/>
        <a:lstStyle/>
        <a:p>
          <a:endParaRPr lang="en-US"/>
        </a:p>
      </dgm:t>
    </dgm:pt>
    <dgm:pt modelId="{4BCA387A-8FB1-4667-858A-B01A9E5D9DB1}" type="pres">
      <dgm:prSet presAssocID="{A1BBE98D-277D-400C-970B-D5AE8DE4A5F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EB2E2-E441-4628-B29A-03AA322E3FFA}" type="pres">
      <dgm:prSet presAssocID="{9AA52940-27EA-48F2-AFFB-74D89F3E649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D7E3A24-FCE4-4EB8-AED3-9521422B9EE9}" type="pres">
      <dgm:prSet presAssocID="{9AA52940-27EA-48F2-AFFB-74D89F3E6496}" presName="connTx" presStyleLbl="sibTrans2D1" presStyleIdx="0" presStyleCnt="2"/>
      <dgm:spPr/>
      <dgm:t>
        <a:bodyPr/>
        <a:lstStyle/>
        <a:p>
          <a:endParaRPr lang="en-US"/>
        </a:p>
      </dgm:t>
    </dgm:pt>
    <dgm:pt modelId="{C621476A-D152-4DB5-BF61-C5A540B9737D}" type="pres">
      <dgm:prSet presAssocID="{DBD823DA-D3A5-4678-887D-017554FF53CD}" presName="composite" presStyleCnt="0"/>
      <dgm:spPr/>
    </dgm:pt>
    <dgm:pt modelId="{8BEE4322-0E50-47DA-80BB-25F8F477C4D2}" type="pres">
      <dgm:prSet presAssocID="{DBD823DA-D3A5-4678-887D-017554FF5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098A6-705E-4E36-BBDE-D1A4725A9771}" type="pres">
      <dgm:prSet presAssocID="{DBD823DA-D3A5-4678-887D-017554FF53CD}" presName="parSh" presStyleLbl="node1" presStyleIdx="1" presStyleCnt="3"/>
      <dgm:spPr/>
      <dgm:t>
        <a:bodyPr/>
        <a:lstStyle/>
        <a:p>
          <a:endParaRPr lang="en-US"/>
        </a:p>
      </dgm:t>
    </dgm:pt>
    <dgm:pt modelId="{EAB4E7CE-093B-4CD7-A0B3-76348B1BF8AB}" type="pres">
      <dgm:prSet presAssocID="{DBD823DA-D3A5-4678-887D-017554FF53CD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9BC78-56E2-42C9-AD00-466CCA5D2BA4}" type="pres">
      <dgm:prSet presAssocID="{3F680F22-3D4D-4006-ACBA-89D01070556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F0ADE4B-F65F-4FC2-A0A0-424EFDE0A821}" type="pres">
      <dgm:prSet presAssocID="{3F680F22-3D4D-4006-ACBA-89D01070556B}" presName="connTx" presStyleLbl="sibTrans2D1" presStyleIdx="1" presStyleCnt="2"/>
      <dgm:spPr/>
      <dgm:t>
        <a:bodyPr/>
        <a:lstStyle/>
        <a:p>
          <a:endParaRPr lang="en-US"/>
        </a:p>
      </dgm:t>
    </dgm:pt>
    <dgm:pt modelId="{772FA2C4-C729-4547-A996-7A8BC7BE0167}" type="pres">
      <dgm:prSet presAssocID="{97328CE7-FF4A-44DE-87D5-820F6AF7C4BF}" presName="composite" presStyleCnt="0"/>
      <dgm:spPr/>
    </dgm:pt>
    <dgm:pt modelId="{ADFB440B-6463-490F-B480-44710D966A80}" type="pres">
      <dgm:prSet presAssocID="{97328CE7-FF4A-44DE-87D5-820F6AF7C4BF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998D6-1DEC-4F9A-9B8F-03326BEA6F0E}" type="pres">
      <dgm:prSet presAssocID="{97328CE7-FF4A-44DE-87D5-820F6AF7C4BF}" presName="parSh" presStyleLbl="node1" presStyleIdx="2" presStyleCnt="3"/>
      <dgm:spPr/>
      <dgm:t>
        <a:bodyPr/>
        <a:lstStyle/>
        <a:p>
          <a:endParaRPr lang="en-US"/>
        </a:p>
      </dgm:t>
    </dgm:pt>
    <dgm:pt modelId="{15485305-2A94-43BF-BC4E-E010A20625F6}" type="pres">
      <dgm:prSet presAssocID="{97328CE7-FF4A-44DE-87D5-820F6AF7C4BF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9874CC-4ADD-4710-B7E3-DD5732CD68CB}" type="presOf" srcId="{A1BBE98D-277D-400C-970B-D5AE8DE4A5FC}" destId="{4E361DA0-85CF-4BE1-91FA-DDE677E697A7}" srcOrd="0" destOrd="0" presId="urn:microsoft.com/office/officeart/2005/8/layout/process3"/>
    <dgm:cxn modelId="{E9B3D203-0BAC-4B55-8444-F6CE24C3757F}" srcId="{DBD823DA-D3A5-4678-887D-017554FF53CD}" destId="{B8458E5E-0751-4818-B07B-D91C766AC433}" srcOrd="1" destOrd="0" parTransId="{71A88F67-3841-4310-A1E7-8DD756297620}" sibTransId="{6C11242F-BCE6-4C36-9774-396186AF32C7}"/>
    <dgm:cxn modelId="{B745045E-128E-454A-B28A-10C89EC4B63E}" type="presOf" srcId="{3F680F22-3D4D-4006-ACBA-89D01070556B}" destId="{0F0ADE4B-F65F-4FC2-A0A0-424EFDE0A821}" srcOrd="1" destOrd="0" presId="urn:microsoft.com/office/officeart/2005/8/layout/process3"/>
    <dgm:cxn modelId="{904550E1-D259-48F9-AD0A-62B1C55A1A5E}" srcId="{97328CE7-FF4A-44DE-87D5-820F6AF7C4BF}" destId="{866209DE-D184-4E25-83EF-2C3250F6AA23}" srcOrd="2" destOrd="0" parTransId="{6A2E492C-C25C-4D78-BC55-39671B57E6A4}" sibTransId="{774D4420-3E21-4358-A156-6815DD252FD0}"/>
    <dgm:cxn modelId="{64CF267D-30A1-4C9C-87C6-EA3306215A0F}" type="presOf" srcId="{3F680F22-3D4D-4006-ACBA-89D01070556B}" destId="{2D79BC78-56E2-42C9-AD00-466CCA5D2BA4}" srcOrd="0" destOrd="0" presId="urn:microsoft.com/office/officeart/2005/8/layout/process3"/>
    <dgm:cxn modelId="{E254CC6E-5FF8-4F8C-BC65-65D1A52B3884}" srcId="{97328CE7-FF4A-44DE-87D5-820F6AF7C4BF}" destId="{0F41BAF0-B20F-462F-A0CA-84187E8EC8F3}" srcOrd="1" destOrd="0" parTransId="{15E5D5A1-ADA3-4C95-8EEF-A74E530A06B5}" sibTransId="{7816C8EF-0074-4C6B-A3E9-92588EF85D55}"/>
    <dgm:cxn modelId="{B4E0BF98-11E1-47B7-8910-346722F8206F}" type="presOf" srcId="{97328CE7-FF4A-44DE-87D5-820F6AF7C4BF}" destId="{F6C998D6-1DEC-4F9A-9B8F-03326BEA6F0E}" srcOrd="1" destOrd="0" presId="urn:microsoft.com/office/officeart/2005/8/layout/process3"/>
    <dgm:cxn modelId="{43387753-3C78-4600-91BB-CB785A558C0F}" srcId="{0FC094B4-B944-4309-9FE5-279E8A8C511C}" destId="{DBD823DA-D3A5-4678-887D-017554FF53CD}" srcOrd="1" destOrd="0" parTransId="{64D1BF27-08DA-416F-B2D5-365343CAC0FF}" sibTransId="{3F680F22-3D4D-4006-ACBA-89D01070556B}"/>
    <dgm:cxn modelId="{B4C31635-3655-4FD8-BE77-136192BB494B}" srcId="{DBD823DA-D3A5-4678-887D-017554FF53CD}" destId="{96F7DAD8-6845-4A47-BFEF-8C0F0C82841C}" srcOrd="2" destOrd="0" parTransId="{130E6143-9DE7-4443-85B4-8376A49A9500}" sibTransId="{9B64483B-55E3-4240-AF48-EA4A85F3343C}"/>
    <dgm:cxn modelId="{DC4FDDB2-7376-44D1-9FAF-C345EDC061FD}" type="presOf" srcId="{97328CE7-FF4A-44DE-87D5-820F6AF7C4BF}" destId="{ADFB440B-6463-490F-B480-44710D966A80}" srcOrd="0" destOrd="0" presId="urn:microsoft.com/office/officeart/2005/8/layout/process3"/>
    <dgm:cxn modelId="{DBCE90B9-CA28-40E4-8C67-26AD30EA25D4}" type="presOf" srcId="{2DDC55D7-4959-401F-97DE-9E0F866992C5}" destId="{4BCA387A-8FB1-4667-858A-B01A9E5D9DB1}" srcOrd="0" destOrd="0" presId="urn:microsoft.com/office/officeart/2005/8/layout/process3"/>
    <dgm:cxn modelId="{A5D60C17-6A90-43B9-B946-066577450168}" srcId="{97328CE7-FF4A-44DE-87D5-820F6AF7C4BF}" destId="{51AD83CD-8094-4ACA-BFD7-2070B6ADF9BB}" srcOrd="3" destOrd="0" parTransId="{D119242E-3E79-44D3-803D-A682FEB627F1}" sibTransId="{1419FA6B-1082-460A-B701-256B64DAD289}"/>
    <dgm:cxn modelId="{EFA5B8C9-F915-4D4F-B3F6-BC7DF9FC7E84}" type="presOf" srcId="{0FC094B4-B944-4309-9FE5-279E8A8C511C}" destId="{8E27A850-86FA-48AA-8808-F2C04CEAB210}" srcOrd="0" destOrd="0" presId="urn:microsoft.com/office/officeart/2005/8/layout/process3"/>
    <dgm:cxn modelId="{D8E503B4-7CA0-4B7A-85B6-0DEBCCDC6597}" type="presOf" srcId="{A1BBE98D-277D-400C-970B-D5AE8DE4A5FC}" destId="{33E8BB2E-D8EE-436B-9AB3-456D5F942E9C}" srcOrd="1" destOrd="0" presId="urn:microsoft.com/office/officeart/2005/8/layout/process3"/>
    <dgm:cxn modelId="{E0643177-A0BB-41A0-BC96-707195A2CD54}" srcId="{DBD823DA-D3A5-4678-887D-017554FF53CD}" destId="{11B91DBD-E300-4623-AFF1-8FEF548A2340}" srcOrd="0" destOrd="0" parTransId="{05B7CF6A-216F-49ED-8884-0C2B73ECF57D}" sibTransId="{3555BC16-5F17-4C63-9CC3-80867CEBBE03}"/>
    <dgm:cxn modelId="{9853AEFA-9B13-40A3-88AE-05B0914F4BC0}" type="presOf" srcId="{DBD823DA-D3A5-4678-887D-017554FF53CD}" destId="{909098A6-705E-4E36-BBDE-D1A4725A9771}" srcOrd="1" destOrd="0" presId="urn:microsoft.com/office/officeart/2005/8/layout/process3"/>
    <dgm:cxn modelId="{A688B0BF-C317-4C5A-84D2-F2FF6E4D5143}" type="presOf" srcId="{9AA52940-27EA-48F2-AFFB-74D89F3E6496}" destId="{54BEB2E2-E441-4628-B29A-03AA322E3FFA}" srcOrd="0" destOrd="0" presId="urn:microsoft.com/office/officeart/2005/8/layout/process3"/>
    <dgm:cxn modelId="{8BFB7959-88E3-4300-8ED1-7F7CD048F338}" srcId="{A1BBE98D-277D-400C-970B-D5AE8DE4A5FC}" destId="{2DDC55D7-4959-401F-97DE-9E0F866992C5}" srcOrd="0" destOrd="0" parTransId="{CC2F050A-DB44-4A6D-BB34-FC39EEDDD44D}" sibTransId="{1D2E6E61-BE2B-41E0-B7D6-F62328001B07}"/>
    <dgm:cxn modelId="{1AB6B1FE-44B1-490A-9854-83328C482A79}" type="presOf" srcId="{0F41BAF0-B20F-462F-A0CA-84187E8EC8F3}" destId="{15485305-2A94-43BF-BC4E-E010A20625F6}" srcOrd="0" destOrd="1" presId="urn:microsoft.com/office/officeart/2005/8/layout/process3"/>
    <dgm:cxn modelId="{2D2FC45A-9089-4746-B659-8B948052E924}" type="presOf" srcId="{51AD83CD-8094-4ACA-BFD7-2070B6ADF9BB}" destId="{15485305-2A94-43BF-BC4E-E010A20625F6}" srcOrd="0" destOrd="3" presId="urn:microsoft.com/office/officeart/2005/8/layout/process3"/>
    <dgm:cxn modelId="{7ADF9873-60B2-49E7-B513-EA9E1FF8498C}" type="presOf" srcId="{96F7DAD8-6845-4A47-BFEF-8C0F0C82841C}" destId="{EAB4E7CE-093B-4CD7-A0B3-76348B1BF8AB}" srcOrd="0" destOrd="2" presId="urn:microsoft.com/office/officeart/2005/8/layout/process3"/>
    <dgm:cxn modelId="{C1535055-80B8-4256-A098-EEE630DA1713}" srcId="{0FC094B4-B944-4309-9FE5-279E8A8C511C}" destId="{97328CE7-FF4A-44DE-87D5-820F6AF7C4BF}" srcOrd="2" destOrd="0" parTransId="{FFED1A6B-F884-434E-A383-CC390819BDCA}" sibTransId="{8F87AB7B-3EAB-4D98-B3DB-78621219CAA3}"/>
    <dgm:cxn modelId="{DE6012B2-64AD-4479-AEE7-BC1B8E4D4695}" type="presOf" srcId="{9AA52940-27EA-48F2-AFFB-74D89F3E6496}" destId="{2D7E3A24-FCE4-4EB8-AED3-9521422B9EE9}" srcOrd="1" destOrd="0" presId="urn:microsoft.com/office/officeart/2005/8/layout/process3"/>
    <dgm:cxn modelId="{00CC9D98-D432-4070-9D13-40E9306F4921}" type="presOf" srcId="{866209DE-D184-4E25-83EF-2C3250F6AA23}" destId="{15485305-2A94-43BF-BC4E-E010A20625F6}" srcOrd="0" destOrd="2" presId="urn:microsoft.com/office/officeart/2005/8/layout/process3"/>
    <dgm:cxn modelId="{23BB04D3-A933-4C9E-9AC6-7E50670C5E34}" type="presOf" srcId="{DBD823DA-D3A5-4678-887D-017554FF53CD}" destId="{8BEE4322-0E50-47DA-80BB-25F8F477C4D2}" srcOrd="0" destOrd="0" presId="urn:microsoft.com/office/officeart/2005/8/layout/process3"/>
    <dgm:cxn modelId="{691671C4-7105-4820-BD33-0D44F9716394}" srcId="{97328CE7-FF4A-44DE-87D5-820F6AF7C4BF}" destId="{633CD47E-BF06-4664-BF5B-B71012D06F32}" srcOrd="0" destOrd="0" parTransId="{41EF73E9-C9E1-4BF1-A31B-C8DE13DC4F01}" sibTransId="{6AC9473C-0E4F-4097-A893-272BFC9E42BF}"/>
    <dgm:cxn modelId="{D355E93C-4421-49C6-8F76-7D3A2D7929F4}" type="presOf" srcId="{633CD47E-BF06-4664-BF5B-B71012D06F32}" destId="{15485305-2A94-43BF-BC4E-E010A20625F6}" srcOrd="0" destOrd="0" presId="urn:microsoft.com/office/officeart/2005/8/layout/process3"/>
    <dgm:cxn modelId="{8F7EE435-B5EC-429A-BCB0-8896C94AA825}" type="presOf" srcId="{11B91DBD-E300-4623-AFF1-8FEF548A2340}" destId="{EAB4E7CE-093B-4CD7-A0B3-76348B1BF8AB}" srcOrd="0" destOrd="0" presId="urn:microsoft.com/office/officeart/2005/8/layout/process3"/>
    <dgm:cxn modelId="{098C94DB-9BAA-4C5E-82FF-5E6781293548}" type="presOf" srcId="{B8458E5E-0751-4818-B07B-D91C766AC433}" destId="{EAB4E7CE-093B-4CD7-A0B3-76348B1BF8AB}" srcOrd="0" destOrd="1" presId="urn:microsoft.com/office/officeart/2005/8/layout/process3"/>
    <dgm:cxn modelId="{B3D46458-7ED5-4D74-A2C5-635AF3D97890}" srcId="{0FC094B4-B944-4309-9FE5-279E8A8C511C}" destId="{A1BBE98D-277D-400C-970B-D5AE8DE4A5FC}" srcOrd="0" destOrd="0" parTransId="{0C116BC6-A546-464A-A81E-CC11AAF675B5}" sibTransId="{9AA52940-27EA-48F2-AFFB-74D89F3E6496}"/>
    <dgm:cxn modelId="{18C551B0-C795-4207-90D8-8F19F9E501D5}" type="presParOf" srcId="{8E27A850-86FA-48AA-8808-F2C04CEAB210}" destId="{9840A794-CEE1-4A72-80EB-AB2AE80862FD}" srcOrd="0" destOrd="0" presId="urn:microsoft.com/office/officeart/2005/8/layout/process3"/>
    <dgm:cxn modelId="{1B4C978E-4D64-4E78-A8D3-F82AE8C3ECEF}" type="presParOf" srcId="{9840A794-CEE1-4A72-80EB-AB2AE80862FD}" destId="{4E361DA0-85CF-4BE1-91FA-DDE677E697A7}" srcOrd="0" destOrd="0" presId="urn:microsoft.com/office/officeart/2005/8/layout/process3"/>
    <dgm:cxn modelId="{6669210F-3D7B-4AC8-9F7E-69400482F0D2}" type="presParOf" srcId="{9840A794-CEE1-4A72-80EB-AB2AE80862FD}" destId="{33E8BB2E-D8EE-436B-9AB3-456D5F942E9C}" srcOrd="1" destOrd="0" presId="urn:microsoft.com/office/officeart/2005/8/layout/process3"/>
    <dgm:cxn modelId="{8E2347FF-9BDF-4F09-BCD5-4FBEDD1BC73A}" type="presParOf" srcId="{9840A794-CEE1-4A72-80EB-AB2AE80862FD}" destId="{4BCA387A-8FB1-4667-858A-B01A9E5D9DB1}" srcOrd="2" destOrd="0" presId="urn:microsoft.com/office/officeart/2005/8/layout/process3"/>
    <dgm:cxn modelId="{ED8B35DB-3AB5-4238-9131-562D53824A2F}" type="presParOf" srcId="{8E27A850-86FA-48AA-8808-F2C04CEAB210}" destId="{54BEB2E2-E441-4628-B29A-03AA322E3FFA}" srcOrd="1" destOrd="0" presId="urn:microsoft.com/office/officeart/2005/8/layout/process3"/>
    <dgm:cxn modelId="{76EFF485-BD00-4E08-817E-BBF5F9BF3809}" type="presParOf" srcId="{54BEB2E2-E441-4628-B29A-03AA322E3FFA}" destId="{2D7E3A24-FCE4-4EB8-AED3-9521422B9EE9}" srcOrd="0" destOrd="0" presId="urn:microsoft.com/office/officeart/2005/8/layout/process3"/>
    <dgm:cxn modelId="{3B879E97-37D6-409B-A627-A631C3EC1723}" type="presParOf" srcId="{8E27A850-86FA-48AA-8808-F2C04CEAB210}" destId="{C621476A-D152-4DB5-BF61-C5A540B9737D}" srcOrd="2" destOrd="0" presId="urn:microsoft.com/office/officeart/2005/8/layout/process3"/>
    <dgm:cxn modelId="{F4EA7B9C-36CA-4799-8785-11C63B79FC09}" type="presParOf" srcId="{C621476A-D152-4DB5-BF61-C5A540B9737D}" destId="{8BEE4322-0E50-47DA-80BB-25F8F477C4D2}" srcOrd="0" destOrd="0" presId="urn:microsoft.com/office/officeart/2005/8/layout/process3"/>
    <dgm:cxn modelId="{0579E8C5-10EF-4B45-8B1A-A3711DF67337}" type="presParOf" srcId="{C621476A-D152-4DB5-BF61-C5A540B9737D}" destId="{909098A6-705E-4E36-BBDE-D1A4725A9771}" srcOrd="1" destOrd="0" presId="urn:microsoft.com/office/officeart/2005/8/layout/process3"/>
    <dgm:cxn modelId="{56C89582-C690-4651-B3E1-17355C08F894}" type="presParOf" srcId="{C621476A-D152-4DB5-BF61-C5A540B9737D}" destId="{EAB4E7CE-093B-4CD7-A0B3-76348B1BF8AB}" srcOrd="2" destOrd="0" presId="urn:microsoft.com/office/officeart/2005/8/layout/process3"/>
    <dgm:cxn modelId="{41EE60C4-7290-48C2-8AA8-CB2A99D21169}" type="presParOf" srcId="{8E27A850-86FA-48AA-8808-F2C04CEAB210}" destId="{2D79BC78-56E2-42C9-AD00-466CCA5D2BA4}" srcOrd="3" destOrd="0" presId="urn:microsoft.com/office/officeart/2005/8/layout/process3"/>
    <dgm:cxn modelId="{33ECCFA7-0269-48CB-B421-92237BAD8BB3}" type="presParOf" srcId="{2D79BC78-56E2-42C9-AD00-466CCA5D2BA4}" destId="{0F0ADE4B-F65F-4FC2-A0A0-424EFDE0A821}" srcOrd="0" destOrd="0" presId="urn:microsoft.com/office/officeart/2005/8/layout/process3"/>
    <dgm:cxn modelId="{CA730735-C910-4A68-B518-02E95D585CFF}" type="presParOf" srcId="{8E27A850-86FA-48AA-8808-F2C04CEAB210}" destId="{772FA2C4-C729-4547-A996-7A8BC7BE0167}" srcOrd="4" destOrd="0" presId="urn:microsoft.com/office/officeart/2005/8/layout/process3"/>
    <dgm:cxn modelId="{59044350-A9DA-40CC-9778-B0EB88283C42}" type="presParOf" srcId="{772FA2C4-C729-4547-A996-7A8BC7BE0167}" destId="{ADFB440B-6463-490F-B480-44710D966A80}" srcOrd="0" destOrd="0" presId="urn:microsoft.com/office/officeart/2005/8/layout/process3"/>
    <dgm:cxn modelId="{20BFC67B-E6F1-4393-AE0A-0548A46566D4}" type="presParOf" srcId="{772FA2C4-C729-4547-A996-7A8BC7BE0167}" destId="{F6C998D6-1DEC-4F9A-9B8F-03326BEA6F0E}" srcOrd="1" destOrd="0" presId="urn:microsoft.com/office/officeart/2005/8/layout/process3"/>
    <dgm:cxn modelId="{45124732-117D-46C6-80B1-CAFF7D318474}" type="presParOf" srcId="{772FA2C4-C729-4547-A996-7A8BC7BE0167}" destId="{15485305-2A94-43BF-BC4E-E010A20625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357407-9E75-4B21-966F-96C805D6BFBB}" type="doc">
      <dgm:prSet loTypeId="urn:microsoft.com/office/officeart/2005/8/layout/hierarchy4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2BD50CD-A70D-44F5-8FB1-178E269EE328}">
      <dgm:prSet phldrT="[Text]"/>
      <dgm:spPr/>
      <dgm:t>
        <a:bodyPr/>
        <a:lstStyle/>
        <a:p>
          <a:r>
            <a:rPr lang="en-US" dirty="0" smtClean="0"/>
            <a:t>Analyzer</a:t>
          </a:r>
          <a:endParaRPr lang="en-US" dirty="0"/>
        </a:p>
      </dgm:t>
    </dgm:pt>
    <dgm:pt modelId="{A12444F3-8F27-423D-9324-174024D7AEC1}" type="parTrans" cxnId="{7A71A4C9-12D7-42F3-BCCD-A00331BF4B69}">
      <dgm:prSet/>
      <dgm:spPr/>
      <dgm:t>
        <a:bodyPr/>
        <a:lstStyle/>
        <a:p>
          <a:endParaRPr lang="en-US"/>
        </a:p>
      </dgm:t>
    </dgm:pt>
    <dgm:pt modelId="{1DFAEF29-4F9E-4B6F-BCCE-020577988ACB}" type="sibTrans" cxnId="{7A71A4C9-12D7-42F3-BCCD-A00331BF4B69}">
      <dgm:prSet/>
      <dgm:spPr/>
      <dgm:t>
        <a:bodyPr/>
        <a:lstStyle/>
        <a:p>
          <a:endParaRPr lang="en-US"/>
        </a:p>
      </dgm:t>
    </dgm:pt>
    <dgm:pt modelId="{C80A0EDF-DB6E-4819-BA30-3FB8117D0A01}">
      <dgm:prSet phldrT="[Text]"/>
      <dgm:spPr/>
      <dgm:t>
        <a:bodyPr/>
        <a:lstStyle/>
        <a:p>
          <a:r>
            <a:rPr lang="en-US" dirty="0" smtClean="0"/>
            <a:t>GUI</a:t>
          </a:r>
          <a:endParaRPr lang="en-US" dirty="0"/>
        </a:p>
      </dgm:t>
    </dgm:pt>
    <dgm:pt modelId="{6CBDFFCE-00F9-4737-BB33-BE3BDBD8D339}" type="parTrans" cxnId="{A2CB577E-0BC8-4845-92C0-EC2F31FFCBC2}">
      <dgm:prSet/>
      <dgm:spPr/>
      <dgm:t>
        <a:bodyPr/>
        <a:lstStyle/>
        <a:p>
          <a:endParaRPr lang="en-US"/>
        </a:p>
      </dgm:t>
    </dgm:pt>
    <dgm:pt modelId="{E7A89CAC-531D-4D27-A760-9267BC58C148}" type="sibTrans" cxnId="{A2CB577E-0BC8-4845-92C0-EC2F31FFCBC2}">
      <dgm:prSet/>
      <dgm:spPr/>
      <dgm:t>
        <a:bodyPr/>
        <a:lstStyle/>
        <a:p>
          <a:endParaRPr lang="en-US"/>
        </a:p>
      </dgm:t>
    </dgm:pt>
    <dgm:pt modelId="{DCF67249-1AB0-4114-ABCA-3995B6E2A446}">
      <dgm:prSet phldrT="[Text]"/>
      <dgm:spPr/>
      <dgm:t>
        <a:bodyPr/>
        <a:lstStyle/>
        <a:p>
          <a:r>
            <a:rPr lang="en-US" dirty="0" smtClean="0"/>
            <a:t>View graphical results</a:t>
          </a:r>
          <a:endParaRPr lang="en-US" dirty="0"/>
        </a:p>
      </dgm:t>
    </dgm:pt>
    <dgm:pt modelId="{C9F6010D-39B8-4C27-86B9-716B06B37F5B}" type="parTrans" cxnId="{956162ED-6570-4089-9C75-3209EA77E91A}">
      <dgm:prSet/>
      <dgm:spPr/>
      <dgm:t>
        <a:bodyPr/>
        <a:lstStyle/>
        <a:p>
          <a:endParaRPr lang="en-US"/>
        </a:p>
      </dgm:t>
    </dgm:pt>
    <dgm:pt modelId="{B27D8D41-E376-4638-97EA-1DC43199673E}" type="sibTrans" cxnId="{956162ED-6570-4089-9C75-3209EA77E91A}">
      <dgm:prSet/>
      <dgm:spPr/>
      <dgm:t>
        <a:bodyPr/>
        <a:lstStyle/>
        <a:p>
          <a:endParaRPr lang="en-US"/>
        </a:p>
      </dgm:t>
    </dgm:pt>
    <dgm:pt modelId="{80E360FA-35A3-48C8-AF8C-63A29B0871C4}">
      <dgm:prSet phldrT="[Text]"/>
      <dgm:spPr/>
      <dgm:t>
        <a:bodyPr/>
        <a:lstStyle/>
        <a:p>
          <a:r>
            <a:rPr lang="en-US" dirty="0" smtClean="0"/>
            <a:t>Behind The Scene</a:t>
          </a:r>
          <a:endParaRPr lang="en-US" dirty="0"/>
        </a:p>
      </dgm:t>
    </dgm:pt>
    <dgm:pt modelId="{3319ECD6-2971-4355-9006-FF92AA90313F}" type="parTrans" cxnId="{1FC30BFA-A1DB-4762-83CD-6741AB6DA601}">
      <dgm:prSet/>
      <dgm:spPr/>
      <dgm:t>
        <a:bodyPr/>
        <a:lstStyle/>
        <a:p>
          <a:endParaRPr lang="en-US"/>
        </a:p>
      </dgm:t>
    </dgm:pt>
    <dgm:pt modelId="{2DEE65F0-0128-4E95-8F6B-BCFFD78D81A9}" type="sibTrans" cxnId="{1FC30BFA-A1DB-4762-83CD-6741AB6DA601}">
      <dgm:prSet/>
      <dgm:spPr/>
      <dgm:t>
        <a:bodyPr/>
        <a:lstStyle/>
        <a:p>
          <a:endParaRPr lang="en-US"/>
        </a:p>
      </dgm:t>
    </dgm:pt>
    <dgm:pt modelId="{837F35BA-3E70-4842-A432-B4CF18030051}">
      <dgm:prSet phldrT="[Text]"/>
      <dgm:spPr/>
      <dgm:t>
        <a:bodyPr/>
        <a:lstStyle/>
        <a:p>
          <a:r>
            <a:rPr lang="en-US" dirty="0" smtClean="0"/>
            <a:t>Create tables</a:t>
          </a:r>
          <a:endParaRPr lang="en-US" dirty="0"/>
        </a:p>
      </dgm:t>
    </dgm:pt>
    <dgm:pt modelId="{5A240095-CFF5-46BF-9517-4D2C332F2C05}" type="parTrans" cxnId="{113F641F-D7FF-4F32-9C18-2A8555A5D66D}">
      <dgm:prSet/>
      <dgm:spPr/>
      <dgm:t>
        <a:bodyPr/>
        <a:lstStyle/>
        <a:p>
          <a:endParaRPr lang="en-US"/>
        </a:p>
      </dgm:t>
    </dgm:pt>
    <dgm:pt modelId="{74E9AE1C-E720-46F8-AEAC-DAC5573DD1CA}" type="sibTrans" cxnId="{113F641F-D7FF-4F32-9C18-2A8555A5D66D}">
      <dgm:prSet/>
      <dgm:spPr/>
      <dgm:t>
        <a:bodyPr/>
        <a:lstStyle/>
        <a:p>
          <a:endParaRPr lang="en-US"/>
        </a:p>
      </dgm:t>
    </dgm:pt>
    <dgm:pt modelId="{8C7A15DE-35C4-4B39-8925-82F4008A94FD}">
      <dgm:prSet/>
      <dgm:spPr/>
      <dgm:t>
        <a:bodyPr/>
        <a:lstStyle/>
        <a:p>
          <a:r>
            <a:rPr lang="en-US" dirty="0" smtClean="0"/>
            <a:t>Data migration</a:t>
          </a:r>
          <a:endParaRPr lang="en-US" dirty="0"/>
        </a:p>
      </dgm:t>
    </dgm:pt>
    <dgm:pt modelId="{E8AAA998-25DE-4632-9641-02660615833C}" type="parTrans" cxnId="{E4BE3861-D991-4D1B-AA39-7AAC78FB7604}">
      <dgm:prSet/>
      <dgm:spPr/>
      <dgm:t>
        <a:bodyPr/>
        <a:lstStyle/>
        <a:p>
          <a:endParaRPr lang="en-US"/>
        </a:p>
      </dgm:t>
    </dgm:pt>
    <dgm:pt modelId="{175003BA-F8AA-44DE-BF4E-4B220E756B2B}" type="sibTrans" cxnId="{E4BE3861-D991-4D1B-AA39-7AAC78FB7604}">
      <dgm:prSet/>
      <dgm:spPr/>
      <dgm:t>
        <a:bodyPr/>
        <a:lstStyle/>
        <a:p>
          <a:endParaRPr lang="en-US"/>
        </a:p>
      </dgm:t>
    </dgm:pt>
    <dgm:pt modelId="{C731163E-69CF-43D6-9A8B-21010EC36B46}">
      <dgm:prSet/>
      <dgm:spPr/>
      <dgm:t>
        <a:bodyPr/>
        <a:lstStyle/>
        <a:p>
          <a:r>
            <a:rPr lang="en-US" dirty="0" smtClean="0"/>
            <a:t>Create</a:t>
          </a:r>
          <a:r>
            <a:rPr lang="en-US" baseline="0" dirty="0" smtClean="0"/>
            <a:t> filters</a:t>
          </a:r>
          <a:endParaRPr lang="en-US" dirty="0"/>
        </a:p>
      </dgm:t>
    </dgm:pt>
    <dgm:pt modelId="{9BE2C644-95B8-47CF-963B-F6DFB482AAF4}" type="parTrans" cxnId="{7548E829-9E60-47F4-9BB6-2400C2EBF4C0}">
      <dgm:prSet/>
      <dgm:spPr/>
      <dgm:t>
        <a:bodyPr/>
        <a:lstStyle/>
        <a:p>
          <a:endParaRPr lang="en-US"/>
        </a:p>
      </dgm:t>
    </dgm:pt>
    <dgm:pt modelId="{E7683EF3-7CC2-4D73-9693-5672D31FAE69}" type="sibTrans" cxnId="{7548E829-9E60-47F4-9BB6-2400C2EBF4C0}">
      <dgm:prSet/>
      <dgm:spPr/>
      <dgm:t>
        <a:bodyPr/>
        <a:lstStyle/>
        <a:p>
          <a:endParaRPr lang="en-US"/>
        </a:p>
      </dgm:t>
    </dgm:pt>
    <dgm:pt modelId="{3BD2734A-DC91-4E74-A6C8-A4D96C3B6A30}">
      <dgm:prSet/>
      <dgm:spPr/>
      <dgm:t>
        <a:bodyPr/>
        <a:lstStyle/>
        <a:p>
          <a:r>
            <a:rPr lang="en-US" dirty="0" err="1" smtClean="0"/>
            <a:t>Cron</a:t>
          </a:r>
          <a:r>
            <a:rPr lang="en-US" dirty="0" smtClean="0"/>
            <a:t> job</a:t>
          </a:r>
          <a:endParaRPr lang="en-US" dirty="0"/>
        </a:p>
      </dgm:t>
    </dgm:pt>
    <dgm:pt modelId="{F37A7F92-2C6F-487B-8476-3EE88806C4A1}" type="parTrans" cxnId="{E5D579C6-3DE1-403C-98A0-77747345CD9A}">
      <dgm:prSet/>
      <dgm:spPr/>
      <dgm:t>
        <a:bodyPr/>
        <a:lstStyle/>
        <a:p>
          <a:endParaRPr lang="en-US"/>
        </a:p>
      </dgm:t>
    </dgm:pt>
    <dgm:pt modelId="{A4E278D5-8B59-4779-A39D-C05DD742C990}" type="sibTrans" cxnId="{E5D579C6-3DE1-403C-98A0-77747345CD9A}">
      <dgm:prSet/>
      <dgm:spPr/>
      <dgm:t>
        <a:bodyPr/>
        <a:lstStyle/>
        <a:p>
          <a:endParaRPr lang="en-US"/>
        </a:p>
      </dgm:t>
    </dgm:pt>
    <dgm:pt modelId="{B97A16F4-6405-4DEC-802C-FD626F1BF481}">
      <dgm:prSet/>
      <dgm:spPr/>
      <dgm:t>
        <a:bodyPr/>
        <a:lstStyle/>
        <a:p>
          <a:r>
            <a:rPr lang="en-US" dirty="0" smtClean="0"/>
            <a:t>Drop tables</a:t>
          </a:r>
          <a:endParaRPr lang="en-US" dirty="0"/>
        </a:p>
      </dgm:t>
    </dgm:pt>
    <dgm:pt modelId="{C1E40A60-7802-4FAE-B626-F34859E36966}" type="parTrans" cxnId="{2B18C692-28E5-48C6-8B9F-8EBB6EE6EC67}">
      <dgm:prSet/>
      <dgm:spPr/>
      <dgm:t>
        <a:bodyPr/>
        <a:lstStyle/>
        <a:p>
          <a:endParaRPr lang="en-US"/>
        </a:p>
      </dgm:t>
    </dgm:pt>
    <dgm:pt modelId="{770E13C4-9F16-4197-88A7-2FE3B14A8C03}" type="sibTrans" cxnId="{2B18C692-28E5-48C6-8B9F-8EBB6EE6EC67}">
      <dgm:prSet/>
      <dgm:spPr/>
      <dgm:t>
        <a:bodyPr/>
        <a:lstStyle/>
        <a:p>
          <a:endParaRPr lang="en-US"/>
        </a:p>
      </dgm:t>
    </dgm:pt>
    <dgm:pt modelId="{F3550443-380F-416F-BFDE-91E6A0880778}">
      <dgm:prSet/>
      <dgm:spPr/>
      <dgm:t>
        <a:bodyPr/>
        <a:lstStyle/>
        <a:p>
          <a:r>
            <a:rPr lang="en-US" dirty="0" smtClean="0"/>
            <a:t>Export reports as PDFs</a:t>
          </a:r>
          <a:endParaRPr lang="en-US" dirty="0"/>
        </a:p>
      </dgm:t>
    </dgm:pt>
    <dgm:pt modelId="{8C78F77D-E771-46FA-94A8-BFA9CDE08108}" type="parTrans" cxnId="{51BA5E18-600C-415B-8413-ACE8C3C7608F}">
      <dgm:prSet/>
      <dgm:spPr/>
      <dgm:t>
        <a:bodyPr/>
        <a:lstStyle/>
        <a:p>
          <a:endParaRPr lang="en-US"/>
        </a:p>
      </dgm:t>
    </dgm:pt>
    <dgm:pt modelId="{F524B962-05E4-4A5B-8228-51FE92342320}" type="sibTrans" cxnId="{51BA5E18-600C-415B-8413-ACE8C3C7608F}">
      <dgm:prSet/>
      <dgm:spPr/>
      <dgm:t>
        <a:bodyPr/>
        <a:lstStyle/>
        <a:p>
          <a:endParaRPr lang="en-US"/>
        </a:p>
      </dgm:t>
    </dgm:pt>
    <dgm:pt modelId="{79196D81-8176-4F7E-B89F-6A69AF185678}">
      <dgm:prSet/>
      <dgm:spPr/>
      <dgm:t>
        <a:bodyPr/>
        <a:lstStyle/>
        <a:p>
          <a:r>
            <a:rPr lang="en-US" dirty="0" smtClean="0"/>
            <a:t>Generate analytical reports based on filters</a:t>
          </a:r>
          <a:endParaRPr lang="en-US" dirty="0"/>
        </a:p>
      </dgm:t>
    </dgm:pt>
    <dgm:pt modelId="{64E2F66E-7654-48B1-97C9-757DB15FB423}" type="sibTrans" cxnId="{74AD21A1-BE6D-4B2B-85D2-838D6537E980}">
      <dgm:prSet/>
      <dgm:spPr/>
      <dgm:t>
        <a:bodyPr/>
        <a:lstStyle/>
        <a:p>
          <a:endParaRPr lang="en-US"/>
        </a:p>
      </dgm:t>
    </dgm:pt>
    <dgm:pt modelId="{A7D5D42F-76DA-4F60-8B1B-261BE7C75F8C}" type="parTrans" cxnId="{74AD21A1-BE6D-4B2B-85D2-838D6537E980}">
      <dgm:prSet/>
      <dgm:spPr/>
      <dgm:t>
        <a:bodyPr/>
        <a:lstStyle/>
        <a:p>
          <a:endParaRPr lang="en-US"/>
        </a:p>
      </dgm:t>
    </dgm:pt>
    <dgm:pt modelId="{0362D427-A1CF-4B3D-9773-E9012D8CF0F9}" type="pres">
      <dgm:prSet presAssocID="{EA357407-9E75-4B21-966F-96C805D6BFB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F0D093-A158-44BF-B5FD-61D60FF061D9}" type="pres">
      <dgm:prSet presAssocID="{82BD50CD-A70D-44F5-8FB1-178E269EE328}" presName="vertOne" presStyleCnt="0"/>
      <dgm:spPr/>
      <dgm:t>
        <a:bodyPr/>
        <a:lstStyle/>
        <a:p>
          <a:endParaRPr lang="en-US"/>
        </a:p>
      </dgm:t>
    </dgm:pt>
    <dgm:pt modelId="{E02129AB-28F4-4834-8A8B-9EAC51A7CEFE}" type="pres">
      <dgm:prSet presAssocID="{82BD50CD-A70D-44F5-8FB1-178E269EE32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936CA1-73D9-42A3-82DB-DC6D5EB3C260}" type="pres">
      <dgm:prSet presAssocID="{82BD50CD-A70D-44F5-8FB1-178E269EE328}" presName="parTransOne" presStyleCnt="0"/>
      <dgm:spPr/>
      <dgm:t>
        <a:bodyPr/>
        <a:lstStyle/>
        <a:p>
          <a:endParaRPr lang="en-US"/>
        </a:p>
      </dgm:t>
    </dgm:pt>
    <dgm:pt modelId="{F0CFF358-B7C3-41C5-AB26-02235B569431}" type="pres">
      <dgm:prSet presAssocID="{82BD50CD-A70D-44F5-8FB1-178E269EE328}" presName="horzOne" presStyleCnt="0"/>
      <dgm:spPr/>
      <dgm:t>
        <a:bodyPr/>
        <a:lstStyle/>
        <a:p>
          <a:endParaRPr lang="en-US"/>
        </a:p>
      </dgm:t>
    </dgm:pt>
    <dgm:pt modelId="{590E06E4-948F-411D-9B3A-029792D4C4F5}" type="pres">
      <dgm:prSet presAssocID="{C80A0EDF-DB6E-4819-BA30-3FB8117D0A01}" presName="vertTwo" presStyleCnt="0"/>
      <dgm:spPr/>
      <dgm:t>
        <a:bodyPr/>
        <a:lstStyle/>
        <a:p>
          <a:endParaRPr lang="en-US"/>
        </a:p>
      </dgm:t>
    </dgm:pt>
    <dgm:pt modelId="{618B2D24-8618-4729-B3D5-847ADA7B64DE}" type="pres">
      <dgm:prSet presAssocID="{C80A0EDF-DB6E-4819-BA30-3FB8117D0A0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80868D-1DD3-412C-842E-934AAF4BB364}" type="pres">
      <dgm:prSet presAssocID="{C80A0EDF-DB6E-4819-BA30-3FB8117D0A01}" presName="parTransTwo" presStyleCnt="0"/>
      <dgm:spPr/>
      <dgm:t>
        <a:bodyPr/>
        <a:lstStyle/>
        <a:p>
          <a:endParaRPr lang="en-US"/>
        </a:p>
      </dgm:t>
    </dgm:pt>
    <dgm:pt modelId="{94BFA1B6-697B-4596-BC9A-692EA0DBC505}" type="pres">
      <dgm:prSet presAssocID="{C80A0EDF-DB6E-4819-BA30-3FB8117D0A01}" presName="horzTwo" presStyleCnt="0"/>
      <dgm:spPr/>
      <dgm:t>
        <a:bodyPr/>
        <a:lstStyle/>
        <a:p>
          <a:endParaRPr lang="en-US"/>
        </a:p>
      </dgm:t>
    </dgm:pt>
    <dgm:pt modelId="{C1B84C73-3E38-43CE-9B12-C201544EA6DE}" type="pres">
      <dgm:prSet presAssocID="{DCF67249-1AB0-4114-ABCA-3995B6E2A446}" presName="vertThree" presStyleCnt="0"/>
      <dgm:spPr/>
      <dgm:t>
        <a:bodyPr/>
        <a:lstStyle/>
        <a:p>
          <a:endParaRPr lang="en-US"/>
        </a:p>
      </dgm:t>
    </dgm:pt>
    <dgm:pt modelId="{D54DC5A3-6C89-45F8-87FC-55DA0B3469DE}" type="pres">
      <dgm:prSet presAssocID="{DCF67249-1AB0-4114-ABCA-3995B6E2A446}" presName="txThre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F4042-28AD-43DE-96B3-EFA98FADC827}" type="pres">
      <dgm:prSet presAssocID="{DCF67249-1AB0-4114-ABCA-3995B6E2A446}" presName="horzThree" presStyleCnt="0"/>
      <dgm:spPr/>
      <dgm:t>
        <a:bodyPr/>
        <a:lstStyle/>
        <a:p>
          <a:endParaRPr lang="en-US"/>
        </a:p>
      </dgm:t>
    </dgm:pt>
    <dgm:pt modelId="{3C10C41B-286E-43F9-AA2D-B62064BBE95C}" type="pres">
      <dgm:prSet presAssocID="{B27D8D41-E376-4638-97EA-1DC43199673E}" presName="sibSpaceThree" presStyleCnt="0"/>
      <dgm:spPr/>
      <dgm:t>
        <a:bodyPr/>
        <a:lstStyle/>
        <a:p>
          <a:endParaRPr lang="en-US"/>
        </a:p>
      </dgm:t>
    </dgm:pt>
    <dgm:pt modelId="{E531B0A7-7D80-45A8-9BEB-76331D3D2F37}" type="pres">
      <dgm:prSet presAssocID="{C731163E-69CF-43D6-9A8B-21010EC36B46}" presName="vertThree" presStyleCnt="0"/>
      <dgm:spPr/>
      <dgm:t>
        <a:bodyPr/>
        <a:lstStyle/>
        <a:p>
          <a:endParaRPr lang="en-US"/>
        </a:p>
      </dgm:t>
    </dgm:pt>
    <dgm:pt modelId="{97614525-7C4B-44E7-B258-DD76CC978EBE}" type="pres">
      <dgm:prSet presAssocID="{C731163E-69CF-43D6-9A8B-21010EC36B46}" presName="txThre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0EDC76-C99E-4243-B876-644C29D92A8C}" type="pres">
      <dgm:prSet presAssocID="{C731163E-69CF-43D6-9A8B-21010EC36B46}" presName="horzThree" presStyleCnt="0"/>
      <dgm:spPr/>
      <dgm:t>
        <a:bodyPr/>
        <a:lstStyle/>
        <a:p>
          <a:endParaRPr lang="en-US"/>
        </a:p>
      </dgm:t>
    </dgm:pt>
    <dgm:pt modelId="{0D657017-7733-44A4-89E7-639FF050CB94}" type="pres">
      <dgm:prSet presAssocID="{E7683EF3-7CC2-4D73-9693-5672D31FAE69}" presName="sibSpaceThree" presStyleCnt="0"/>
      <dgm:spPr/>
      <dgm:t>
        <a:bodyPr/>
        <a:lstStyle/>
        <a:p>
          <a:endParaRPr lang="en-US"/>
        </a:p>
      </dgm:t>
    </dgm:pt>
    <dgm:pt modelId="{BE3DC997-0028-459B-81EF-A4EFCB171B25}" type="pres">
      <dgm:prSet presAssocID="{79196D81-8176-4F7E-B89F-6A69AF185678}" presName="vertThree" presStyleCnt="0"/>
      <dgm:spPr/>
      <dgm:t>
        <a:bodyPr/>
        <a:lstStyle/>
        <a:p>
          <a:endParaRPr lang="en-US"/>
        </a:p>
      </dgm:t>
    </dgm:pt>
    <dgm:pt modelId="{35FD4E45-BC72-4478-8895-73B26382BBC0}" type="pres">
      <dgm:prSet presAssocID="{79196D81-8176-4F7E-B89F-6A69AF185678}" presName="txThre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493C1-B4FA-4857-9096-04BB598B6D36}" type="pres">
      <dgm:prSet presAssocID="{79196D81-8176-4F7E-B89F-6A69AF185678}" presName="horzThree" presStyleCnt="0"/>
      <dgm:spPr/>
      <dgm:t>
        <a:bodyPr/>
        <a:lstStyle/>
        <a:p>
          <a:endParaRPr lang="en-US"/>
        </a:p>
      </dgm:t>
    </dgm:pt>
    <dgm:pt modelId="{26DDBD5A-4920-4377-BF8D-F2F90675290D}" type="pres">
      <dgm:prSet presAssocID="{64E2F66E-7654-48B1-97C9-757DB15FB423}" presName="sibSpaceThree" presStyleCnt="0"/>
      <dgm:spPr/>
      <dgm:t>
        <a:bodyPr/>
        <a:lstStyle/>
        <a:p>
          <a:endParaRPr lang="en-US"/>
        </a:p>
      </dgm:t>
    </dgm:pt>
    <dgm:pt modelId="{3D3C3620-8756-4A7D-BA01-2247E8996EB3}" type="pres">
      <dgm:prSet presAssocID="{F3550443-380F-416F-BFDE-91E6A0880778}" presName="vertThree" presStyleCnt="0"/>
      <dgm:spPr/>
      <dgm:t>
        <a:bodyPr/>
        <a:lstStyle/>
        <a:p>
          <a:endParaRPr lang="en-US"/>
        </a:p>
      </dgm:t>
    </dgm:pt>
    <dgm:pt modelId="{18C39078-047D-4387-A579-04A338BBE61D}" type="pres">
      <dgm:prSet presAssocID="{F3550443-380F-416F-BFDE-91E6A0880778}" presName="txThre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1A82D5-D66B-4ED8-A55B-CBFA73575042}" type="pres">
      <dgm:prSet presAssocID="{F3550443-380F-416F-BFDE-91E6A0880778}" presName="horzThree" presStyleCnt="0"/>
      <dgm:spPr/>
      <dgm:t>
        <a:bodyPr/>
        <a:lstStyle/>
        <a:p>
          <a:endParaRPr lang="en-US"/>
        </a:p>
      </dgm:t>
    </dgm:pt>
    <dgm:pt modelId="{57BE6DF6-26F0-484E-A613-4F3FABA1A250}" type="pres">
      <dgm:prSet presAssocID="{E7A89CAC-531D-4D27-A760-9267BC58C148}" presName="sibSpaceTwo" presStyleCnt="0"/>
      <dgm:spPr/>
      <dgm:t>
        <a:bodyPr/>
        <a:lstStyle/>
        <a:p>
          <a:endParaRPr lang="en-US"/>
        </a:p>
      </dgm:t>
    </dgm:pt>
    <dgm:pt modelId="{A81FAA1D-FC95-409E-9F2E-C905FD2621D2}" type="pres">
      <dgm:prSet presAssocID="{80E360FA-35A3-48C8-AF8C-63A29B0871C4}" presName="vertTwo" presStyleCnt="0"/>
      <dgm:spPr/>
      <dgm:t>
        <a:bodyPr/>
        <a:lstStyle/>
        <a:p>
          <a:endParaRPr lang="en-US"/>
        </a:p>
      </dgm:t>
    </dgm:pt>
    <dgm:pt modelId="{1005CA09-D499-4727-AE7B-CF903D8C519D}" type="pres">
      <dgm:prSet presAssocID="{80E360FA-35A3-48C8-AF8C-63A29B0871C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5323C-1318-4D3C-852E-6691A83D8ACA}" type="pres">
      <dgm:prSet presAssocID="{80E360FA-35A3-48C8-AF8C-63A29B0871C4}" presName="parTransTwo" presStyleCnt="0"/>
      <dgm:spPr/>
      <dgm:t>
        <a:bodyPr/>
        <a:lstStyle/>
        <a:p>
          <a:endParaRPr lang="en-US"/>
        </a:p>
      </dgm:t>
    </dgm:pt>
    <dgm:pt modelId="{2A4ABC25-0C30-48FD-8ABE-B2596DCF447A}" type="pres">
      <dgm:prSet presAssocID="{80E360FA-35A3-48C8-AF8C-63A29B0871C4}" presName="horzTwo" presStyleCnt="0"/>
      <dgm:spPr/>
      <dgm:t>
        <a:bodyPr/>
        <a:lstStyle/>
        <a:p>
          <a:endParaRPr lang="en-US"/>
        </a:p>
      </dgm:t>
    </dgm:pt>
    <dgm:pt modelId="{C67FEFB9-9C30-4EE2-B9F5-85ED2A71D993}" type="pres">
      <dgm:prSet presAssocID="{837F35BA-3E70-4842-A432-B4CF18030051}" presName="vertThree" presStyleCnt="0"/>
      <dgm:spPr/>
      <dgm:t>
        <a:bodyPr/>
        <a:lstStyle/>
        <a:p>
          <a:endParaRPr lang="en-US"/>
        </a:p>
      </dgm:t>
    </dgm:pt>
    <dgm:pt modelId="{36FC611C-BCFA-4143-89D6-E522D9181186}" type="pres">
      <dgm:prSet presAssocID="{837F35BA-3E70-4842-A432-B4CF18030051}" presName="txThre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C4344-3A7C-4EC3-9D76-9B3131E552DF}" type="pres">
      <dgm:prSet presAssocID="{837F35BA-3E70-4842-A432-B4CF18030051}" presName="horzThree" presStyleCnt="0"/>
      <dgm:spPr/>
      <dgm:t>
        <a:bodyPr/>
        <a:lstStyle/>
        <a:p>
          <a:endParaRPr lang="en-US"/>
        </a:p>
      </dgm:t>
    </dgm:pt>
    <dgm:pt modelId="{0DE16AA7-D0F9-45FA-9872-E2252AAC8C42}" type="pres">
      <dgm:prSet presAssocID="{74E9AE1C-E720-46F8-AEAC-DAC5573DD1CA}" presName="sibSpaceThree" presStyleCnt="0"/>
      <dgm:spPr/>
      <dgm:t>
        <a:bodyPr/>
        <a:lstStyle/>
        <a:p>
          <a:endParaRPr lang="en-US"/>
        </a:p>
      </dgm:t>
    </dgm:pt>
    <dgm:pt modelId="{FD957578-0093-4A77-9810-C77B57BF4E12}" type="pres">
      <dgm:prSet presAssocID="{8C7A15DE-35C4-4B39-8925-82F4008A94FD}" presName="vertThree" presStyleCnt="0"/>
      <dgm:spPr/>
      <dgm:t>
        <a:bodyPr/>
        <a:lstStyle/>
        <a:p>
          <a:endParaRPr lang="en-US"/>
        </a:p>
      </dgm:t>
    </dgm:pt>
    <dgm:pt modelId="{543BC80D-D22E-492C-B058-65B4F4F6D28A}" type="pres">
      <dgm:prSet presAssocID="{8C7A15DE-35C4-4B39-8925-82F4008A94FD}" presName="txThre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15DBF9-59C3-4A4F-B6E1-55DA6156B349}" type="pres">
      <dgm:prSet presAssocID="{8C7A15DE-35C4-4B39-8925-82F4008A94FD}" presName="horzThree" presStyleCnt="0"/>
      <dgm:spPr/>
      <dgm:t>
        <a:bodyPr/>
        <a:lstStyle/>
        <a:p>
          <a:endParaRPr lang="en-US"/>
        </a:p>
      </dgm:t>
    </dgm:pt>
    <dgm:pt modelId="{C9C6A0A3-8EE1-4E7B-8880-45392F1C30FC}" type="pres">
      <dgm:prSet presAssocID="{175003BA-F8AA-44DE-BF4E-4B220E756B2B}" presName="sibSpaceThree" presStyleCnt="0"/>
      <dgm:spPr/>
      <dgm:t>
        <a:bodyPr/>
        <a:lstStyle/>
        <a:p>
          <a:endParaRPr lang="en-US"/>
        </a:p>
      </dgm:t>
    </dgm:pt>
    <dgm:pt modelId="{6B040830-6691-4633-AD3F-54D53F576EEC}" type="pres">
      <dgm:prSet presAssocID="{3BD2734A-DC91-4E74-A6C8-A4D96C3B6A30}" presName="vertThree" presStyleCnt="0"/>
      <dgm:spPr/>
      <dgm:t>
        <a:bodyPr/>
        <a:lstStyle/>
        <a:p>
          <a:endParaRPr lang="en-US"/>
        </a:p>
      </dgm:t>
    </dgm:pt>
    <dgm:pt modelId="{8288CF9D-452D-4D1C-BD86-68BFEC12AF3A}" type="pres">
      <dgm:prSet presAssocID="{3BD2734A-DC91-4E74-A6C8-A4D96C3B6A30}" presName="txThre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36D052-1A24-4FBD-B4D0-9F3237B4D85E}" type="pres">
      <dgm:prSet presAssocID="{3BD2734A-DC91-4E74-A6C8-A4D96C3B6A30}" presName="horzThree" presStyleCnt="0"/>
      <dgm:spPr/>
      <dgm:t>
        <a:bodyPr/>
        <a:lstStyle/>
        <a:p>
          <a:endParaRPr lang="en-US"/>
        </a:p>
      </dgm:t>
    </dgm:pt>
    <dgm:pt modelId="{AA9705A0-8205-4ACF-88F6-ED033F9A1B25}" type="pres">
      <dgm:prSet presAssocID="{A4E278D5-8B59-4779-A39D-C05DD742C990}" presName="sibSpaceThree" presStyleCnt="0"/>
      <dgm:spPr/>
      <dgm:t>
        <a:bodyPr/>
        <a:lstStyle/>
        <a:p>
          <a:endParaRPr lang="en-US"/>
        </a:p>
      </dgm:t>
    </dgm:pt>
    <dgm:pt modelId="{5EE7A113-E9E8-4CD4-8E1C-F23D6F439698}" type="pres">
      <dgm:prSet presAssocID="{B97A16F4-6405-4DEC-802C-FD626F1BF481}" presName="vertThree" presStyleCnt="0"/>
      <dgm:spPr/>
      <dgm:t>
        <a:bodyPr/>
        <a:lstStyle/>
        <a:p>
          <a:endParaRPr lang="en-US"/>
        </a:p>
      </dgm:t>
    </dgm:pt>
    <dgm:pt modelId="{45FC3774-D2E2-42E3-A714-065353F81353}" type="pres">
      <dgm:prSet presAssocID="{B97A16F4-6405-4DEC-802C-FD626F1BF481}" presName="txThre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C62AEA-08CB-47C7-B6E9-26D8647F4731}" type="pres">
      <dgm:prSet presAssocID="{B97A16F4-6405-4DEC-802C-FD626F1BF481}" presName="horzThree" presStyleCnt="0"/>
      <dgm:spPr/>
      <dgm:t>
        <a:bodyPr/>
        <a:lstStyle/>
        <a:p>
          <a:endParaRPr lang="en-US"/>
        </a:p>
      </dgm:t>
    </dgm:pt>
  </dgm:ptLst>
  <dgm:cxnLst>
    <dgm:cxn modelId="{A70D8482-DC46-4EF7-BC9D-1EE02D6972A9}" type="presOf" srcId="{C80A0EDF-DB6E-4819-BA30-3FB8117D0A01}" destId="{618B2D24-8618-4729-B3D5-847ADA7B64DE}" srcOrd="0" destOrd="0" presId="urn:microsoft.com/office/officeart/2005/8/layout/hierarchy4"/>
    <dgm:cxn modelId="{E5D579C6-3DE1-403C-98A0-77747345CD9A}" srcId="{80E360FA-35A3-48C8-AF8C-63A29B0871C4}" destId="{3BD2734A-DC91-4E74-A6C8-A4D96C3B6A30}" srcOrd="2" destOrd="0" parTransId="{F37A7F92-2C6F-487B-8476-3EE88806C4A1}" sibTransId="{A4E278D5-8B59-4779-A39D-C05DD742C990}"/>
    <dgm:cxn modelId="{956162ED-6570-4089-9C75-3209EA77E91A}" srcId="{C80A0EDF-DB6E-4819-BA30-3FB8117D0A01}" destId="{DCF67249-1AB0-4114-ABCA-3995B6E2A446}" srcOrd="0" destOrd="0" parTransId="{C9F6010D-39B8-4C27-86B9-716B06B37F5B}" sibTransId="{B27D8D41-E376-4638-97EA-1DC43199673E}"/>
    <dgm:cxn modelId="{113F641F-D7FF-4F32-9C18-2A8555A5D66D}" srcId="{80E360FA-35A3-48C8-AF8C-63A29B0871C4}" destId="{837F35BA-3E70-4842-A432-B4CF18030051}" srcOrd="0" destOrd="0" parTransId="{5A240095-CFF5-46BF-9517-4D2C332F2C05}" sibTransId="{74E9AE1C-E720-46F8-AEAC-DAC5573DD1CA}"/>
    <dgm:cxn modelId="{7D8F60AA-7196-473F-A26D-50E20FAE7EB7}" type="presOf" srcId="{F3550443-380F-416F-BFDE-91E6A0880778}" destId="{18C39078-047D-4387-A579-04A338BBE61D}" srcOrd="0" destOrd="0" presId="urn:microsoft.com/office/officeart/2005/8/layout/hierarchy4"/>
    <dgm:cxn modelId="{1FC30BFA-A1DB-4762-83CD-6741AB6DA601}" srcId="{82BD50CD-A70D-44F5-8FB1-178E269EE328}" destId="{80E360FA-35A3-48C8-AF8C-63A29B0871C4}" srcOrd="1" destOrd="0" parTransId="{3319ECD6-2971-4355-9006-FF92AA90313F}" sibTransId="{2DEE65F0-0128-4E95-8F6B-BCFFD78D81A9}"/>
    <dgm:cxn modelId="{74AD21A1-BE6D-4B2B-85D2-838D6537E980}" srcId="{C80A0EDF-DB6E-4819-BA30-3FB8117D0A01}" destId="{79196D81-8176-4F7E-B89F-6A69AF185678}" srcOrd="2" destOrd="0" parTransId="{A7D5D42F-76DA-4F60-8B1B-261BE7C75F8C}" sibTransId="{64E2F66E-7654-48B1-97C9-757DB15FB423}"/>
    <dgm:cxn modelId="{64C6092E-ADBD-44FE-AD99-54837494942A}" type="presOf" srcId="{79196D81-8176-4F7E-B89F-6A69AF185678}" destId="{35FD4E45-BC72-4478-8895-73B26382BBC0}" srcOrd="0" destOrd="0" presId="urn:microsoft.com/office/officeart/2005/8/layout/hierarchy4"/>
    <dgm:cxn modelId="{7A71A4C9-12D7-42F3-BCCD-A00331BF4B69}" srcId="{EA357407-9E75-4B21-966F-96C805D6BFBB}" destId="{82BD50CD-A70D-44F5-8FB1-178E269EE328}" srcOrd="0" destOrd="0" parTransId="{A12444F3-8F27-423D-9324-174024D7AEC1}" sibTransId="{1DFAEF29-4F9E-4B6F-BCCE-020577988ACB}"/>
    <dgm:cxn modelId="{041D2D6D-801D-4191-BBB2-76C2A8C4D413}" type="presOf" srcId="{8C7A15DE-35C4-4B39-8925-82F4008A94FD}" destId="{543BC80D-D22E-492C-B058-65B4F4F6D28A}" srcOrd="0" destOrd="0" presId="urn:microsoft.com/office/officeart/2005/8/layout/hierarchy4"/>
    <dgm:cxn modelId="{2B18C692-28E5-48C6-8B9F-8EBB6EE6EC67}" srcId="{80E360FA-35A3-48C8-AF8C-63A29B0871C4}" destId="{B97A16F4-6405-4DEC-802C-FD626F1BF481}" srcOrd="3" destOrd="0" parTransId="{C1E40A60-7802-4FAE-B626-F34859E36966}" sibTransId="{770E13C4-9F16-4197-88A7-2FE3B14A8C03}"/>
    <dgm:cxn modelId="{AC8C6936-CF49-40AC-A6CC-D9757ABFAA52}" type="presOf" srcId="{EA357407-9E75-4B21-966F-96C805D6BFBB}" destId="{0362D427-A1CF-4B3D-9773-E9012D8CF0F9}" srcOrd="0" destOrd="0" presId="urn:microsoft.com/office/officeart/2005/8/layout/hierarchy4"/>
    <dgm:cxn modelId="{C34E10E6-B921-42DC-A909-FFA98CA73711}" type="presOf" srcId="{DCF67249-1AB0-4114-ABCA-3995B6E2A446}" destId="{D54DC5A3-6C89-45F8-87FC-55DA0B3469DE}" srcOrd="0" destOrd="0" presId="urn:microsoft.com/office/officeart/2005/8/layout/hierarchy4"/>
    <dgm:cxn modelId="{7548E829-9E60-47F4-9BB6-2400C2EBF4C0}" srcId="{C80A0EDF-DB6E-4819-BA30-3FB8117D0A01}" destId="{C731163E-69CF-43D6-9A8B-21010EC36B46}" srcOrd="1" destOrd="0" parTransId="{9BE2C644-95B8-47CF-963B-F6DFB482AAF4}" sibTransId="{E7683EF3-7CC2-4D73-9693-5672D31FAE69}"/>
    <dgm:cxn modelId="{680CEA0C-5ED9-4856-B54D-D12C28B948F0}" type="presOf" srcId="{82BD50CD-A70D-44F5-8FB1-178E269EE328}" destId="{E02129AB-28F4-4834-8A8B-9EAC51A7CEFE}" srcOrd="0" destOrd="0" presId="urn:microsoft.com/office/officeart/2005/8/layout/hierarchy4"/>
    <dgm:cxn modelId="{A2CB577E-0BC8-4845-92C0-EC2F31FFCBC2}" srcId="{82BD50CD-A70D-44F5-8FB1-178E269EE328}" destId="{C80A0EDF-DB6E-4819-BA30-3FB8117D0A01}" srcOrd="0" destOrd="0" parTransId="{6CBDFFCE-00F9-4737-BB33-BE3BDBD8D339}" sibTransId="{E7A89CAC-531D-4D27-A760-9267BC58C148}"/>
    <dgm:cxn modelId="{2248B680-7715-46D1-9DF5-82909C46A128}" type="presOf" srcId="{B97A16F4-6405-4DEC-802C-FD626F1BF481}" destId="{45FC3774-D2E2-42E3-A714-065353F81353}" srcOrd="0" destOrd="0" presId="urn:microsoft.com/office/officeart/2005/8/layout/hierarchy4"/>
    <dgm:cxn modelId="{A1299A71-D499-4357-98BE-C516851BCBE8}" type="presOf" srcId="{3BD2734A-DC91-4E74-A6C8-A4D96C3B6A30}" destId="{8288CF9D-452D-4D1C-BD86-68BFEC12AF3A}" srcOrd="0" destOrd="0" presId="urn:microsoft.com/office/officeart/2005/8/layout/hierarchy4"/>
    <dgm:cxn modelId="{A4ED4C1F-817F-4544-835B-BA677E0A2523}" type="presOf" srcId="{80E360FA-35A3-48C8-AF8C-63A29B0871C4}" destId="{1005CA09-D499-4727-AE7B-CF903D8C519D}" srcOrd="0" destOrd="0" presId="urn:microsoft.com/office/officeart/2005/8/layout/hierarchy4"/>
    <dgm:cxn modelId="{51BA5E18-600C-415B-8413-ACE8C3C7608F}" srcId="{C80A0EDF-DB6E-4819-BA30-3FB8117D0A01}" destId="{F3550443-380F-416F-BFDE-91E6A0880778}" srcOrd="3" destOrd="0" parTransId="{8C78F77D-E771-46FA-94A8-BFA9CDE08108}" sibTransId="{F524B962-05E4-4A5B-8228-51FE92342320}"/>
    <dgm:cxn modelId="{C7731DBD-8DB0-49D6-A6FB-348A0FDEDE9C}" type="presOf" srcId="{C731163E-69CF-43D6-9A8B-21010EC36B46}" destId="{97614525-7C4B-44E7-B258-DD76CC978EBE}" srcOrd="0" destOrd="0" presId="urn:microsoft.com/office/officeart/2005/8/layout/hierarchy4"/>
    <dgm:cxn modelId="{B2B8DF55-638E-4908-8638-8688C63050B2}" type="presOf" srcId="{837F35BA-3E70-4842-A432-B4CF18030051}" destId="{36FC611C-BCFA-4143-89D6-E522D9181186}" srcOrd="0" destOrd="0" presId="urn:microsoft.com/office/officeart/2005/8/layout/hierarchy4"/>
    <dgm:cxn modelId="{E4BE3861-D991-4D1B-AA39-7AAC78FB7604}" srcId="{80E360FA-35A3-48C8-AF8C-63A29B0871C4}" destId="{8C7A15DE-35C4-4B39-8925-82F4008A94FD}" srcOrd="1" destOrd="0" parTransId="{E8AAA998-25DE-4632-9641-02660615833C}" sibTransId="{175003BA-F8AA-44DE-BF4E-4B220E756B2B}"/>
    <dgm:cxn modelId="{9C87B18F-15C1-4440-93AD-68C1D344A3CE}" type="presParOf" srcId="{0362D427-A1CF-4B3D-9773-E9012D8CF0F9}" destId="{0CF0D093-A158-44BF-B5FD-61D60FF061D9}" srcOrd="0" destOrd="0" presId="urn:microsoft.com/office/officeart/2005/8/layout/hierarchy4"/>
    <dgm:cxn modelId="{D3F37E91-9063-4D7F-B7A9-2DDCC28C4CBF}" type="presParOf" srcId="{0CF0D093-A158-44BF-B5FD-61D60FF061D9}" destId="{E02129AB-28F4-4834-8A8B-9EAC51A7CEFE}" srcOrd="0" destOrd="0" presId="urn:microsoft.com/office/officeart/2005/8/layout/hierarchy4"/>
    <dgm:cxn modelId="{B6378F6B-06E5-4ACB-A9A3-A3045D3A0D55}" type="presParOf" srcId="{0CF0D093-A158-44BF-B5FD-61D60FF061D9}" destId="{60936CA1-73D9-42A3-82DB-DC6D5EB3C260}" srcOrd="1" destOrd="0" presId="urn:microsoft.com/office/officeart/2005/8/layout/hierarchy4"/>
    <dgm:cxn modelId="{4177FDDB-E05B-4580-A41E-D5912CAF70B1}" type="presParOf" srcId="{0CF0D093-A158-44BF-B5FD-61D60FF061D9}" destId="{F0CFF358-B7C3-41C5-AB26-02235B569431}" srcOrd="2" destOrd="0" presId="urn:microsoft.com/office/officeart/2005/8/layout/hierarchy4"/>
    <dgm:cxn modelId="{5DCE5979-A1CD-487B-9D80-3D0C7559B083}" type="presParOf" srcId="{F0CFF358-B7C3-41C5-AB26-02235B569431}" destId="{590E06E4-948F-411D-9B3A-029792D4C4F5}" srcOrd="0" destOrd="0" presId="urn:microsoft.com/office/officeart/2005/8/layout/hierarchy4"/>
    <dgm:cxn modelId="{566702A2-B1E6-4F7A-9348-223414C47EDA}" type="presParOf" srcId="{590E06E4-948F-411D-9B3A-029792D4C4F5}" destId="{618B2D24-8618-4729-B3D5-847ADA7B64DE}" srcOrd="0" destOrd="0" presId="urn:microsoft.com/office/officeart/2005/8/layout/hierarchy4"/>
    <dgm:cxn modelId="{341D2176-A29E-4068-8476-EE9388A915ED}" type="presParOf" srcId="{590E06E4-948F-411D-9B3A-029792D4C4F5}" destId="{3D80868D-1DD3-412C-842E-934AAF4BB364}" srcOrd="1" destOrd="0" presId="urn:microsoft.com/office/officeart/2005/8/layout/hierarchy4"/>
    <dgm:cxn modelId="{57594232-5986-4F05-8673-D8FBE710CBFA}" type="presParOf" srcId="{590E06E4-948F-411D-9B3A-029792D4C4F5}" destId="{94BFA1B6-697B-4596-BC9A-692EA0DBC505}" srcOrd="2" destOrd="0" presId="urn:microsoft.com/office/officeart/2005/8/layout/hierarchy4"/>
    <dgm:cxn modelId="{EE71F7E5-1505-41CF-8BA5-17346CE35306}" type="presParOf" srcId="{94BFA1B6-697B-4596-BC9A-692EA0DBC505}" destId="{C1B84C73-3E38-43CE-9B12-C201544EA6DE}" srcOrd="0" destOrd="0" presId="urn:microsoft.com/office/officeart/2005/8/layout/hierarchy4"/>
    <dgm:cxn modelId="{D2A4E244-021F-4128-BE95-EDE5D3264AD6}" type="presParOf" srcId="{C1B84C73-3E38-43CE-9B12-C201544EA6DE}" destId="{D54DC5A3-6C89-45F8-87FC-55DA0B3469DE}" srcOrd="0" destOrd="0" presId="urn:microsoft.com/office/officeart/2005/8/layout/hierarchy4"/>
    <dgm:cxn modelId="{958DC451-0894-4317-9630-B4B5D7097E3A}" type="presParOf" srcId="{C1B84C73-3E38-43CE-9B12-C201544EA6DE}" destId="{7D2F4042-28AD-43DE-96B3-EFA98FADC827}" srcOrd="1" destOrd="0" presId="urn:microsoft.com/office/officeart/2005/8/layout/hierarchy4"/>
    <dgm:cxn modelId="{CC749493-B951-4C54-87C5-CF908C77A753}" type="presParOf" srcId="{94BFA1B6-697B-4596-BC9A-692EA0DBC505}" destId="{3C10C41B-286E-43F9-AA2D-B62064BBE95C}" srcOrd="1" destOrd="0" presId="urn:microsoft.com/office/officeart/2005/8/layout/hierarchy4"/>
    <dgm:cxn modelId="{B1DA1CB0-D38E-4954-8A60-14A5E951BA2E}" type="presParOf" srcId="{94BFA1B6-697B-4596-BC9A-692EA0DBC505}" destId="{E531B0A7-7D80-45A8-9BEB-76331D3D2F37}" srcOrd="2" destOrd="0" presId="urn:microsoft.com/office/officeart/2005/8/layout/hierarchy4"/>
    <dgm:cxn modelId="{25E1892E-7B82-47BA-8E31-7A77D3BCE09A}" type="presParOf" srcId="{E531B0A7-7D80-45A8-9BEB-76331D3D2F37}" destId="{97614525-7C4B-44E7-B258-DD76CC978EBE}" srcOrd="0" destOrd="0" presId="urn:microsoft.com/office/officeart/2005/8/layout/hierarchy4"/>
    <dgm:cxn modelId="{A62CB194-92CD-4B6D-B36C-385ADCE030D5}" type="presParOf" srcId="{E531B0A7-7D80-45A8-9BEB-76331D3D2F37}" destId="{980EDC76-C99E-4243-B876-644C29D92A8C}" srcOrd="1" destOrd="0" presId="urn:microsoft.com/office/officeart/2005/8/layout/hierarchy4"/>
    <dgm:cxn modelId="{05C6C163-5AED-409C-850E-8B9A01695C32}" type="presParOf" srcId="{94BFA1B6-697B-4596-BC9A-692EA0DBC505}" destId="{0D657017-7733-44A4-89E7-639FF050CB94}" srcOrd="3" destOrd="0" presId="urn:microsoft.com/office/officeart/2005/8/layout/hierarchy4"/>
    <dgm:cxn modelId="{26DA1CAA-DC9A-48EE-93EA-4F0926EFDEE3}" type="presParOf" srcId="{94BFA1B6-697B-4596-BC9A-692EA0DBC505}" destId="{BE3DC997-0028-459B-81EF-A4EFCB171B25}" srcOrd="4" destOrd="0" presId="urn:microsoft.com/office/officeart/2005/8/layout/hierarchy4"/>
    <dgm:cxn modelId="{A8EEBE9A-CEE2-4ADC-8AFF-89726DF07A6A}" type="presParOf" srcId="{BE3DC997-0028-459B-81EF-A4EFCB171B25}" destId="{35FD4E45-BC72-4478-8895-73B26382BBC0}" srcOrd="0" destOrd="0" presId="urn:microsoft.com/office/officeart/2005/8/layout/hierarchy4"/>
    <dgm:cxn modelId="{607A1456-B8A3-49F1-A26D-5651920876A1}" type="presParOf" srcId="{BE3DC997-0028-459B-81EF-A4EFCB171B25}" destId="{6B6493C1-B4FA-4857-9096-04BB598B6D36}" srcOrd="1" destOrd="0" presId="urn:microsoft.com/office/officeart/2005/8/layout/hierarchy4"/>
    <dgm:cxn modelId="{E2110E77-0621-4ACE-ABB4-D2B1F997763E}" type="presParOf" srcId="{94BFA1B6-697B-4596-BC9A-692EA0DBC505}" destId="{26DDBD5A-4920-4377-BF8D-F2F90675290D}" srcOrd="5" destOrd="0" presId="urn:microsoft.com/office/officeart/2005/8/layout/hierarchy4"/>
    <dgm:cxn modelId="{BBFC7328-FD2A-4ED4-9552-B67D2F9A1049}" type="presParOf" srcId="{94BFA1B6-697B-4596-BC9A-692EA0DBC505}" destId="{3D3C3620-8756-4A7D-BA01-2247E8996EB3}" srcOrd="6" destOrd="0" presId="urn:microsoft.com/office/officeart/2005/8/layout/hierarchy4"/>
    <dgm:cxn modelId="{79469C71-2405-45B0-8D3D-3933FFD6BC2A}" type="presParOf" srcId="{3D3C3620-8756-4A7D-BA01-2247E8996EB3}" destId="{18C39078-047D-4387-A579-04A338BBE61D}" srcOrd="0" destOrd="0" presId="urn:microsoft.com/office/officeart/2005/8/layout/hierarchy4"/>
    <dgm:cxn modelId="{C30F4587-7698-4662-B64D-F5FA9F363E75}" type="presParOf" srcId="{3D3C3620-8756-4A7D-BA01-2247E8996EB3}" destId="{511A82D5-D66B-4ED8-A55B-CBFA73575042}" srcOrd="1" destOrd="0" presId="urn:microsoft.com/office/officeart/2005/8/layout/hierarchy4"/>
    <dgm:cxn modelId="{F6F690DF-29ED-4908-B52F-4BB31D688FA5}" type="presParOf" srcId="{F0CFF358-B7C3-41C5-AB26-02235B569431}" destId="{57BE6DF6-26F0-484E-A613-4F3FABA1A250}" srcOrd="1" destOrd="0" presId="urn:microsoft.com/office/officeart/2005/8/layout/hierarchy4"/>
    <dgm:cxn modelId="{8648C424-67BA-48F0-AC50-0756D9651D47}" type="presParOf" srcId="{F0CFF358-B7C3-41C5-AB26-02235B569431}" destId="{A81FAA1D-FC95-409E-9F2E-C905FD2621D2}" srcOrd="2" destOrd="0" presId="urn:microsoft.com/office/officeart/2005/8/layout/hierarchy4"/>
    <dgm:cxn modelId="{3236B77B-9438-4C67-8BF8-BA1547C1F150}" type="presParOf" srcId="{A81FAA1D-FC95-409E-9F2E-C905FD2621D2}" destId="{1005CA09-D499-4727-AE7B-CF903D8C519D}" srcOrd="0" destOrd="0" presId="urn:microsoft.com/office/officeart/2005/8/layout/hierarchy4"/>
    <dgm:cxn modelId="{30857D0B-3C1A-4F84-AE0D-10712DF170B3}" type="presParOf" srcId="{A81FAA1D-FC95-409E-9F2E-C905FD2621D2}" destId="{1875323C-1318-4D3C-852E-6691A83D8ACA}" srcOrd="1" destOrd="0" presId="urn:microsoft.com/office/officeart/2005/8/layout/hierarchy4"/>
    <dgm:cxn modelId="{4CA52F00-11F8-4129-85E9-EED4766097A9}" type="presParOf" srcId="{A81FAA1D-FC95-409E-9F2E-C905FD2621D2}" destId="{2A4ABC25-0C30-48FD-8ABE-B2596DCF447A}" srcOrd="2" destOrd="0" presId="urn:microsoft.com/office/officeart/2005/8/layout/hierarchy4"/>
    <dgm:cxn modelId="{2F456091-849B-445E-BC56-829DFD611A9F}" type="presParOf" srcId="{2A4ABC25-0C30-48FD-8ABE-B2596DCF447A}" destId="{C67FEFB9-9C30-4EE2-B9F5-85ED2A71D993}" srcOrd="0" destOrd="0" presId="urn:microsoft.com/office/officeart/2005/8/layout/hierarchy4"/>
    <dgm:cxn modelId="{6D01FB07-FE89-4C09-BBA2-DB7ED6EA74B3}" type="presParOf" srcId="{C67FEFB9-9C30-4EE2-B9F5-85ED2A71D993}" destId="{36FC611C-BCFA-4143-89D6-E522D9181186}" srcOrd="0" destOrd="0" presId="urn:microsoft.com/office/officeart/2005/8/layout/hierarchy4"/>
    <dgm:cxn modelId="{7B2A1906-F402-4661-B8F9-35360B648E24}" type="presParOf" srcId="{C67FEFB9-9C30-4EE2-B9F5-85ED2A71D993}" destId="{F27C4344-3A7C-4EC3-9D76-9B3131E552DF}" srcOrd="1" destOrd="0" presId="urn:microsoft.com/office/officeart/2005/8/layout/hierarchy4"/>
    <dgm:cxn modelId="{450096FA-A704-47E1-AD82-522E0CB1739B}" type="presParOf" srcId="{2A4ABC25-0C30-48FD-8ABE-B2596DCF447A}" destId="{0DE16AA7-D0F9-45FA-9872-E2252AAC8C42}" srcOrd="1" destOrd="0" presId="urn:microsoft.com/office/officeart/2005/8/layout/hierarchy4"/>
    <dgm:cxn modelId="{03F1CA17-FEFF-40EE-A7F3-30708E30CD5F}" type="presParOf" srcId="{2A4ABC25-0C30-48FD-8ABE-B2596DCF447A}" destId="{FD957578-0093-4A77-9810-C77B57BF4E12}" srcOrd="2" destOrd="0" presId="urn:microsoft.com/office/officeart/2005/8/layout/hierarchy4"/>
    <dgm:cxn modelId="{BCADF63D-7E26-420F-9B54-329115F226EA}" type="presParOf" srcId="{FD957578-0093-4A77-9810-C77B57BF4E12}" destId="{543BC80D-D22E-492C-B058-65B4F4F6D28A}" srcOrd="0" destOrd="0" presId="urn:microsoft.com/office/officeart/2005/8/layout/hierarchy4"/>
    <dgm:cxn modelId="{1783EF55-C2EA-4F51-87F0-45B8ABF3DF6A}" type="presParOf" srcId="{FD957578-0093-4A77-9810-C77B57BF4E12}" destId="{FA15DBF9-59C3-4A4F-B6E1-55DA6156B349}" srcOrd="1" destOrd="0" presId="urn:microsoft.com/office/officeart/2005/8/layout/hierarchy4"/>
    <dgm:cxn modelId="{4C126D49-889A-4C32-B66F-4203FD793AF1}" type="presParOf" srcId="{2A4ABC25-0C30-48FD-8ABE-B2596DCF447A}" destId="{C9C6A0A3-8EE1-4E7B-8880-45392F1C30FC}" srcOrd="3" destOrd="0" presId="urn:microsoft.com/office/officeart/2005/8/layout/hierarchy4"/>
    <dgm:cxn modelId="{D9AA56E4-EE52-47AA-B672-04129456A582}" type="presParOf" srcId="{2A4ABC25-0C30-48FD-8ABE-B2596DCF447A}" destId="{6B040830-6691-4633-AD3F-54D53F576EEC}" srcOrd="4" destOrd="0" presId="urn:microsoft.com/office/officeart/2005/8/layout/hierarchy4"/>
    <dgm:cxn modelId="{3FF54FA3-1198-43F3-A4C0-F3ED8262BA9B}" type="presParOf" srcId="{6B040830-6691-4633-AD3F-54D53F576EEC}" destId="{8288CF9D-452D-4D1C-BD86-68BFEC12AF3A}" srcOrd="0" destOrd="0" presId="urn:microsoft.com/office/officeart/2005/8/layout/hierarchy4"/>
    <dgm:cxn modelId="{1181D545-55A3-49A4-8BD0-5B7708D3F80F}" type="presParOf" srcId="{6B040830-6691-4633-AD3F-54D53F576EEC}" destId="{9336D052-1A24-4FBD-B4D0-9F3237B4D85E}" srcOrd="1" destOrd="0" presId="urn:microsoft.com/office/officeart/2005/8/layout/hierarchy4"/>
    <dgm:cxn modelId="{D01E66EF-D1F5-4D70-A9DD-66B8DC93790F}" type="presParOf" srcId="{2A4ABC25-0C30-48FD-8ABE-B2596DCF447A}" destId="{AA9705A0-8205-4ACF-88F6-ED033F9A1B25}" srcOrd="5" destOrd="0" presId="urn:microsoft.com/office/officeart/2005/8/layout/hierarchy4"/>
    <dgm:cxn modelId="{DAD81FB0-5995-4279-91E5-CE719127A96E}" type="presParOf" srcId="{2A4ABC25-0C30-48FD-8ABE-B2596DCF447A}" destId="{5EE7A113-E9E8-4CD4-8E1C-F23D6F439698}" srcOrd="6" destOrd="0" presId="urn:microsoft.com/office/officeart/2005/8/layout/hierarchy4"/>
    <dgm:cxn modelId="{19AEED07-E06F-4F16-9F36-B675CCEC84BD}" type="presParOf" srcId="{5EE7A113-E9E8-4CD4-8E1C-F23D6F439698}" destId="{45FC3774-D2E2-42E3-A714-065353F81353}" srcOrd="0" destOrd="0" presId="urn:microsoft.com/office/officeart/2005/8/layout/hierarchy4"/>
    <dgm:cxn modelId="{024E2DB9-87E6-4351-9040-EA9631F41AFA}" type="presParOf" srcId="{5EE7A113-E9E8-4CD4-8E1C-F23D6F439698}" destId="{63C62AEA-08CB-47C7-B6E9-26D8647F473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0F148F-20A8-4CC0-BB19-C8C46D663F7E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31138-69FF-4CAB-96AF-388236303E27}">
      <dgm:prSet phldrT="[Text]"/>
      <dgm:spPr/>
      <dgm:t>
        <a:bodyPr/>
        <a:lstStyle/>
        <a:p>
          <a:r>
            <a:rPr lang="en-US" b="0" i="0" u="none" dirty="0" err="1" smtClean="0"/>
            <a:t>Iswarya</a:t>
          </a:r>
          <a:r>
            <a:rPr lang="en-US" b="0" i="0" u="none" dirty="0" smtClean="0"/>
            <a:t> </a:t>
          </a:r>
          <a:r>
            <a:rPr lang="en-US" b="0" i="0" u="none" dirty="0" err="1" smtClean="0"/>
            <a:t>Parupudi</a:t>
          </a:r>
          <a:endParaRPr lang="en-US" dirty="0"/>
        </a:p>
      </dgm:t>
    </dgm:pt>
    <dgm:pt modelId="{D3C0A903-8D5F-49B4-969A-F17C29C4BCDD}" type="parTrans" cxnId="{627CBE8D-EEA6-4B68-A5BB-F2D849536ADB}">
      <dgm:prSet/>
      <dgm:spPr/>
      <dgm:t>
        <a:bodyPr/>
        <a:lstStyle/>
        <a:p>
          <a:endParaRPr lang="en-US"/>
        </a:p>
      </dgm:t>
    </dgm:pt>
    <dgm:pt modelId="{99AADA7C-DE43-4104-867A-5B15A00DB1B7}" type="sibTrans" cxnId="{627CBE8D-EEA6-4B68-A5BB-F2D849536ADB}">
      <dgm:prSet/>
      <dgm:spPr/>
      <dgm:t>
        <a:bodyPr/>
        <a:lstStyle/>
        <a:p>
          <a:endParaRPr lang="en-US"/>
        </a:p>
      </dgm:t>
    </dgm:pt>
    <dgm:pt modelId="{BBDD95AB-591E-4FEB-A9DC-5A088DB900CC}">
      <dgm:prSet phldrT="[Text]"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F1DC16FC-BAE1-4007-8191-F8A1DEA7D974}" type="parTrans" cxnId="{172694A7-8A04-4306-975A-54D120E3FD4E}">
      <dgm:prSet/>
      <dgm:spPr/>
      <dgm:t>
        <a:bodyPr/>
        <a:lstStyle/>
        <a:p>
          <a:endParaRPr lang="en-US"/>
        </a:p>
      </dgm:t>
    </dgm:pt>
    <dgm:pt modelId="{F97E8BAA-3A92-4A25-9C1A-357F6AD1644F}" type="sibTrans" cxnId="{172694A7-8A04-4306-975A-54D120E3FD4E}">
      <dgm:prSet/>
      <dgm:spPr/>
      <dgm:t>
        <a:bodyPr/>
        <a:lstStyle/>
        <a:p>
          <a:endParaRPr lang="en-US"/>
        </a:p>
      </dgm:t>
    </dgm:pt>
    <dgm:pt modelId="{BB4A1D35-D5C2-403D-8F66-7D50D796F585}">
      <dgm:prSet phldrT="[Text]"/>
      <dgm:spPr/>
      <dgm:t>
        <a:bodyPr/>
        <a:lstStyle/>
        <a:p>
          <a:r>
            <a:rPr lang="en-US" dirty="0" smtClean="0"/>
            <a:t>GUI Design</a:t>
          </a:r>
          <a:endParaRPr lang="en-US" dirty="0"/>
        </a:p>
      </dgm:t>
    </dgm:pt>
    <dgm:pt modelId="{F9B1D802-CB04-439E-8BB3-18C99A11DFC2}" type="parTrans" cxnId="{DE00DA8E-33B5-47D7-86BC-292ED964F247}">
      <dgm:prSet/>
      <dgm:spPr/>
      <dgm:t>
        <a:bodyPr/>
        <a:lstStyle/>
        <a:p>
          <a:endParaRPr lang="en-US"/>
        </a:p>
      </dgm:t>
    </dgm:pt>
    <dgm:pt modelId="{F8847E23-8211-4A83-8FE6-2B0988F1DA2F}" type="sibTrans" cxnId="{DE00DA8E-33B5-47D7-86BC-292ED964F247}">
      <dgm:prSet/>
      <dgm:spPr/>
      <dgm:t>
        <a:bodyPr/>
        <a:lstStyle/>
        <a:p>
          <a:endParaRPr lang="en-US"/>
        </a:p>
      </dgm:t>
    </dgm:pt>
    <dgm:pt modelId="{65F21123-7EC0-4B94-B486-EB0571636A7B}">
      <dgm:prSet/>
      <dgm:spPr/>
      <dgm:t>
        <a:bodyPr/>
        <a:lstStyle/>
        <a:p>
          <a:r>
            <a:rPr lang="en-US" b="0" i="0" u="none" dirty="0" err="1" smtClean="0"/>
            <a:t>Yash</a:t>
          </a:r>
          <a:r>
            <a:rPr lang="en-US" b="0" i="0" u="none" dirty="0" smtClean="0"/>
            <a:t> Shah</a:t>
          </a:r>
          <a:endParaRPr lang="en-US" dirty="0"/>
        </a:p>
      </dgm:t>
    </dgm:pt>
    <dgm:pt modelId="{3A58DF39-5A67-4DE8-8FB3-C75AF12C6D85}" type="parTrans" cxnId="{D9E15784-185F-4C1E-AC3A-F25D08C17F81}">
      <dgm:prSet/>
      <dgm:spPr/>
      <dgm:t>
        <a:bodyPr/>
        <a:lstStyle/>
        <a:p>
          <a:endParaRPr lang="en-US"/>
        </a:p>
      </dgm:t>
    </dgm:pt>
    <dgm:pt modelId="{2889D762-F330-4A07-AA36-EFD5D081C972}" type="sibTrans" cxnId="{D9E15784-185F-4C1E-AC3A-F25D08C17F81}">
      <dgm:prSet/>
      <dgm:spPr/>
      <dgm:t>
        <a:bodyPr/>
        <a:lstStyle/>
        <a:p>
          <a:endParaRPr lang="en-US"/>
        </a:p>
      </dgm:t>
    </dgm:pt>
    <dgm:pt modelId="{1C416835-57F2-4A9D-B67D-F953DBFD53EA}">
      <dgm:prSet/>
      <dgm:spPr/>
      <dgm:t>
        <a:bodyPr/>
        <a:lstStyle/>
        <a:p>
          <a:r>
            <a:rPr lang="en-US" b="0" i="0" u="none" dirty="0" err="1" smtClean="0"/>
            <a:t>Hrishikesh</a:t>
          </a:r>
          <a:r>
            <a:rPr lang="en-US" b="0" i="0" u="none" dirty="0" smtClean="0"/>
            <a:t> </a:t>
          </a:r>
          <a:r>
            <a:rPr lang="en-US" b="0" i="0" u="none" dirty="0" err="1" smtClean="0"/>
            <a:t>Sadar</a:t>
          </a:r>
          <a:endParaRPr lang="en-US" dirty="0"/>
        </a:p>
      </dgm:t>
    </dgm:pt>
    <dgm:pt modelId="{5C4E3D98-2567-455B-946F-CC06CB5288A1}" type="parTrans" cxnId="{9B193C91-BA33-4EA4-BE02-01BA6B82D8AF}">
      <dgm:prSet/>
      <dgm:spPr/>
      <dgm:t>
        <a:bodyPr/>
        <a:lstStyle/>
        <a:p>
          <a:endParaRPr lang="en-US"/>
        </a:p>
      </dgm:t>
    </dgm:pt>
    <dgm:pt modelId="{5B940006-969A-48F5-A8E0-A80D5DF707C7}" type="sibTrans" cxnId="{9B193C91-BA33-4EA4-BE02-01BA6B82D8AF}">
      <dgm:prSet/>
      <dgm:spPr/>
      <dgm:t>
        <a:bodyPr/>
        <a:lstStyle/>
        <a:p>
          <a:endParaRPr lang="en-US"/>
        </a:p>
      </dgm:t>
    </dgm:pt>
    <dgm:pt modelId="{B71807F0-7FAB-470F-8050-676FD43F0243}">
      <dgm:prSet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C7918D6A-7C30-4F6D-80B2-E2C875CA3E66}" type="parTrans" cxnId="{582F18C4-0482-47B8-B78F-5FB7AC790D56}">
      <dgm:prSet/>
      <dgm:spPr/>
      <dgm:t>
        <a:bodyPr/>
        <a:lstStyle/>
        <a:p>
          <a:endParaRPr lang="en-US"/>
        </a:p>
      </dgm:t>
    </dgm:pt>
    <dgm:pt modelId="{F0434F64-24EA-4506-9DCF-126A67E9C625}" type="sibTrans" cxnId="{582F18C4-0482-47B8-B78F-5FB7AC790D56}">
      <dgm:prSet/>
      <dgm:spPr/>
      <dgm:t>
        <a:bodyPr/>
        <a:lstStyle/>
        <a:p>
          <a:endParaRPr lang="en-US"/>
        </a:p>
      </dgm:t>
    </dgm:pt>
    <dgm:pt modelId="{CB211D04-F377-451B-9CDA-9539FFFFF19C}">
      <dgm:prSet/>
      <dgm:spPr/>
      <dgm:t>
        <a:bodyPr/>
        <a:lstStyle/>
        <a:p>
          <a:r>
            <a:rPr lang="en-US" dirty="0" err="1" smtClean="0"/>
            <a:t>Cron</a:t>
          </a:r>
          <a:r>
            <a:rPr lang="en-US" dirty="0" smtClean="0"/>
            <a:t> job</a:t>
          </a:r>
        </a:p>
      </dgm:t>
    </dgm:pt>
    <dgm:pt modelId="{0D1DBE46-D8D2-4FFB-A85A-016C3164BB30}" type="parTrans" cxnId="{8B604FE4-0462-4A3E-986F-A83B37AE4EF1}">
      <dgm:prSet/>
      <dgm:spPr/>
      <dgm:t>
        <a:bodyPr/>
        <a:lstStyle/>
        <a:p>
          <a:endParaRPr lang="en-US"/>
        </a:p>
      </dgm:t>
    </dgm:pt>
    <dgm:pt modelId="{C91861A6-7418-47DF-8A62-42EC004DE82B}" type="sibTrans" cxnId="{8B604FE4-0462-4A3E-986F-A83B37AE4EF1}">
      <dgm:prSet/>
      <dgm:spPr/>
      <dgm:t>
        <a:bodyPr/>
        <a:lstStyle/>
        <a:p>
          <a:endParaRPr lang="en-US"/>
        </a:p>
      </dgm:t>
    </dgm:pt>
    <dgm:pt modelId="{93941B5D-2D12-45FF-9B97-0A274E49526E}">
      <dgm:prSet/>
      <dgm:spPr/>
      <dgm:t>
        <a:bodyPr/>
        <a:lstStyle/>
        <a:p>
          <a:r>
            <a:rPr lang="en-US" dirty="0" smtClean="0"/>
            <a:t>Data model</a:t>
          </a:r>
          <a:endParaRPr lang="en-US" dirty="0"/>
        </a:p>
      </dgm:t>
    </dgm:pt>
    <dgm:pt modelId="{516DA44C-6E23-40D1-B683-B18C5D0E0367}" type="parTrans" cxnId="{C5E66D93-24A6-4FD5-8176-8F4E3D24AAB7}">
      <dgm:prSet/>
      <dgm:spPr/>
      <dgm:t>
        <a:bodyPr/>
        <a:lstStyle/>
        <a:p>
          <a:endParaRPr lang="en-US"/>
        </a:p>
      </dgm:t>
    </dgm:pt>
    <dgm:pt modelId="{91F58141-02C0-4D02-AF69-11103980DC1D}" type="sibTrans" cxnId="{C5E66D93-24A6-4FD5-8176-8F4E3D24AAB7}">
      <dgm:prSet/>
      <dgm:spPr/>
      <dgm:t>
        <a:bodyPr/>
        <a:lstStyle/>
        <a:p>
          <a:endParaRPr lang="en-US"/>
        </a:p>
      </dgm:t>
    </dgm:pt>
    <dgm:pt modelId="{3756EAD4-0C93-496D-B417-F653B3E04763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E9FFDB0-E98F-4CC1-BF69-999D544D544A}" type="parTrans" cxnId="{7295EC23-DA7E-471E-8BD8-E5F74B3B2ECA}">
      <dgm:prSet/>
      <dgm:spPr/>
      <dgm:t>
        <a:bodyPr/>
        <a:lstStyle/>
        <a:p>
          <a:endParaRPr lang="en-US"/>
        </a:p>
      </dgm:t>
    </dgm:pt>
    <dgm:pt modelId="{0AF62403-DB7E-4F9F-A19A-4FDEB88D88D5}" type="sibTrans" cxnId="{7295EC23-DA7E-471E-8BD8-E5F74B3B2ECA}">
      <dgm:prSet/>
      <dgm:spPr/>
      <dgm:t>
        <a:bodyPr/>
        <a:lstStyle/>
        <a:p>
          <a:endParaRPr lang="en-US"/>
        </a:p>
      </dgm:t>
    </dgm:pt>
    <dgm:pt modelId="{7326B75F-FA02-41DD-A81F-7105C6648017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CDC57DF5-6EE9-4C1A-B052-30294243FAB9}" type="parTrans" cxnId="{A0BFDFA8-9EDC-4851-81B7-9027BF1B417B}">
      <dgm:prSet/>
      <dgm:spPr/>
      <dgm:t>
        <a:bodyPr/>
        <a:lstStyle/>
        <a:p>
          <a:endParaRPr lang="en-US"/>
        </a:p>
      </dgm:t>
    </dgm:pt>
    <dgm:pt modelId="{E3B1A46B-7D24-4EC4-B85F-6496BF94BAA6}" type="sibTrans" cxnId="{A0BFDFA8-9EDC-4851-81B7-9027BF1B417B}">
      <dgm:prSet/>
      <dgm:spPr/>
      <dgm:t>
        <a:bodyPr/>
        <a:lstStyle/>
        <a:p>
          <a:endParaRPr lang="en-US"/>
        </a:p>
      </dgm:t>
    </dgm:pt>
    <dgm:pt modelId="{FBC5EE49-66B0-4FDD-8C33-12311E32E972}">
      <dgm:prSet phldrT="[Text]"/>
      <dgm:spPr/>
      <dgm:t>
        <a:bodyPr/>
        <a:lstStyle/>
        <a:p>
          <a:r>
            <a:rPr lang="en-US" dirty="0" smtClean="0"/>
            <a:t>GUI Map &amp; Charts</a:t>
          </a:r>
          <a:endParaRPr lang="en-US" dirty="0"/>
        </a:p>
      </dgm:t>
    </dgm:pt>
    <dgm:pt modelId="{B0AFB71F-24A6-4316-AEA6-B088239BA52F}" type="parTrans" cxnId="{342E6048-7CF3-4D97-A320-27764AA77CE6}">
      <dgm:prSet/>
      <dgm:spPr/>
      <dgm:t>
        <a:bodyPr/>
        <a:lstStyle/>
        <a:p>
          <a:endParaRPr lang="en-US"/>
        </a:p>
      </dgm:t>
    </dgm:pt>
    <dgm:pt modelId="{A27D0FFC-77F0-42A7-B46E-2E526B28DC4C}" type="sibTrans" cxnId="{342E6048-7CF3-4D97-A320-27764AA77CE6}">
      <dgm:prSet/>
      <dgm:spPr/>
      <dgm:t>
        <a:bodyPr/>
        <a:lstStyle/>
        <a:p>
          <a:endParaRPr lang="en-US"/>
        </a:p>
      </dgm:t>
    </dgm:pt>
    <dgm:pt modelId="{5C63F5F3-39E0-4F69-AE6F-B533D9D2B65A}">
      <dgm:prSet/>
      <dgm:spPr/>
      <dgm:t>
        <a:bodyPr/>
        <a:lstStyle/>
        <a:p>
          <a:r>
            <a:rPr lang="en-US" dirty="0" smtClean="0"/>
            <a:t>GUI Map &amp; Charts</a:t>
          </a:r>
          <a:endParaRPr lang="en-US" dirty="0"/>
        </a:p>
      </dgm:t>
    </dgm:pt>
    <dgm:pt modelId="{7D6CC3AD-8BD1-431F-8629-3AC29CF39B00}" type="parTrans" cxnId="{FC367A66-B4E8-4CDC-863A-218B8EFDB150}">
      <dgm:prSet/>
      <dgm:spPr/>
      <dgm:t>
        <a:bodyPr/>
        <a:lstStyle/>
        <a:p>
          <a:endParaRPr lang="en-US"/>
        </a:p>
      </dgm:t>
    </dgm:pt>
    <dgm:pt modelId="{470F7A19-25E3-4E58-A61A-3C64B6DDEBA8}" type="sibTrans" cxnId="{FC367A66-B4E8-4CDC-863A-218B8EFDB150}">
      <dgm:prSet/>
      <dgm:spPr/>
      <dgm:t>
        <a:bodyPr/>
        <a:lstStyle/>
        <a:p>
          <a:endParaRPr lang="en-US"/>
        </a:p>
      </dgm:t>
    </dgm:pt>
    <dgm:pt modelId="{4FE216C3-B1FB-4AD2-83A3-6342F532CAD4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9D7EDAED-0791-43A6-8050-A9F27D67B51C}" type="parTrans" cxnId="{B326756F-0450-40C2-A64A-EA7E2923EB26}">
      <dgm:prSet/>
      <dgm:spPr/>
      <dgm:t>
        <a:bodyPr/>
        <a:lstStyle/>
        <a:p>
          <a:endParaRPr lang="en-US"/>
        </a:p>
      </dgm:t>
    </dgm:pt>
    <dgm:pt modelId="{122477EF-76AE-4769-AB73-E558D6B9EDB3}" type="sibTrans" cxnId="{B326756F-0450-40C2-A64A-EA7E2923EB26}">
      <dgm:prSet/>
      <dgm:spPr/>
      <dgm:t>
        <a:bodyPr/>
        <a:lstStyle/>
        <a:p>
          <a:endParaRPr lang="en-US"/>
        </a:p>
      </dgm:t>
    </dgm:pt>
    <dgm:pt modelId="{C6E49EA3-A429-444E-9F55-D0463F14C4C1}">
      <dgm:prSet/>
      <dgm:spPr/>
      <dgm:t>
        <a:bodyPr/>
        <a:lstStyle/>
        <a:p>
          <a:r>
            <a:rPr lang="en-US" dirty="0" smtClean="0"/>
            <a:t>Kholood </a:t>
          </a:r>
          <a:r>
            <a:rPr lang="en-US" dirty="0" err="1" smtClean="0"/>
            <a:t>Alnowaiser</a:t>
          </a:r>
          <a:endParaRPr lang="en-US" dirty="0"/>
        </a:p>
      </dgm:t>
    </dgm:pt>
    <dgm:pt modelId="{4A2046E7-3F3C-4E2E-A90B-11B16EE325E5}" type="parTrans" cxnId="{4EE7449E-5139-4C2B-BF89-D16933CEDE09}">
      <dgm:prSet/>
      <dgm:spPr/>
      <dgm:t>
        <a:bodyPr/>
        <a:lstStyle/>
        <a:p>
          <a:endParaRPr lang="en-US"/>
        </a:p>
      </dgm:t>
    </dgm:pt>
    <dgm:pt modelId="{F95DBD48-EEF5-432D-A690-AE27A1F25D68}" type="sibTrans" cxnId="{4EE7449E-5139-4C2B-BF89-D16933CEDE09}">
      <dgm:prSet/>
      <dgm:spPr/>
      <dgm:t>
        <a:bodyPr/>
        <a:lstStyle/>
        <a:p>
          <a:endParaRPr lang="en-US"/>
        </a:p>
      </dgm:t>
    </dgm:pt>
    <dgm:pt modelId="{491A3061-FD4C-4AC7-9B97-3B83F066D75E}">
      <dgm:prSet/>
      <dgm:spPr/>
      <dgm:t>
        <a:bodyPr/>
        <a:lstStyle/>
        <a:p>
          <a:r>
            <a:rPr lang="en-US" dirty="0" smtClean="0"/>
            <a:t>Team leader</a:t>
          </a:r>
          <a:endParaRPr lang="en-US" dirty="0"/>
        </a:p>
      </dgm:t>
    </dgm:pt>
    <dgm:pt modelId="{D9C7368B-514E-4BD8-9EBD-5288C8A92EC7}" type="parTrans" cxnId="{E9D130C3-A771-44D3-93EC-0950D0831A94}">
      <dgm:prSet/>
      <dgm:spPr/>
      <dgm:t>
        <a:bodyPr/>
        <a:lstStyle/>
        <a:p>
          <a:endParaRPr lang="en-US"/>
        </a:p>
      </dgm:t>
    </dgm:pt>
    <dgm:pt modelId="{D07A94DA-3227-4ADB-B7D8-76BB6F4FC10C}" type="sibTrans" cxnId="{E9D130C3-A771-44D3-93EC-0950D0831A94}">
      <dgm:prSet/>
      <dgm:spPr/>
      <dgm:t>
        <a:bodyPr/>
        <a:lstStyle/>
        <a:p>
          <a:endParaRPr lang="en-US"/>
        </a:p>
      </dgm:t>
    </dgm:pt>
    <dgm:pt modelId="{C2D34D5A-965E-41AC-9422-70764391E03B}">
      <dgm:prSet/>
      <dgm:spPr/>
      <dgm:t>
        <a:bodyPr/>
        <a:lstStyle/>
        <a:p>
          <a:r>
            <a:rPr lang="en-US" dirty="0" smtClean="0"/>
            <a:t>Data model</a:t>
          </a:r>
          <a:endParaRPr lang="en-US" dirty="0"/>
        </a:p>
      </dgm:t>
    </dgm:pt>
    <dgm:pt modelId="{DA003F09-A531-4253-9AFC-75A97D03E1B6}" type="parTrans" cxnId="{F0B69BC6-9027-463F-B561-F626BFEA29E4}">
      <dgm:prSet/>
      <dgm:spPr/>
      <dgm:t>
        <a:bodyPr/>
        <a:lstStyle/>
        <a:p>
          <a:endParaRPr lang="en-US"/>
        </a:p>
      </dgm:t>
    </dgm:pt>
    <dgm:pt modelId="{769D5D65-BEAB-4CDB-8E62-3B7E956ECFFD}" type="sibTrans" cxnId="{F0B69BC6-9027-463F-B561-F626BFEA29E4}">
      <dgm:prSet/>
      <dgm:spPr/>
      <dgm:t>
        <a:bodyPr/>
        <a:lstStyle/>
        <a:p>
          <a:endParaRPr lang="en-US"/>
        </a:p>
      </dgm:t>
    </dgm:pt>
    <dgm:pt modelId="{B42976A6-B9A1-4125-BDC4-B53A15A0D6DE}">
      <dgm:prSet/>
      <dgm:spPr/>
      <dgm:t>
        <a:bodyPr/>
        <a:lstStyle/>
        <a:p>
          <a:r>
            <a:rPr lang="en-US" dirty="0" smtClean="0"/>
            <a:t>Data migration</a:t>
          </a:r>
          <a:endParaRPr lang="en-US" dirty="0"/>
        </a:p>
      </dgm:t>
    </dgm:pt>
    <dgm:pt modelId="{75336E8C-1BDC-4A5D-9B09-8A28DD395E04}" type="parTrans" cxnId="{B4FD8DD5-7B26-46FF-A4F8-711D33F9F877}">
      <dgm:prSet/>
      <dgm:spPr/>
      <dgm:t>
        <a:bodyPr/>
        <a:lstStyle/>
        <a:p>
          <a:endParaRPr lang="en-US"/>
        </a:p>
      </dgm:t>
    </dgm:pt>
    <dgm:pt modelId="{8732A70C-8628-4786-ABB9-D174060C6217}" type="sibTrans" cxnId="{B4FD8DD5-7B26-46FF-A4F8-711D33F9F877}">
      <dgm:prSet/>
      <dgm:spPr/>
      <dgm:t>
        <a:bodyPr/>
        <a:lstStyle/>
        <a:p>
          <a:endParaRPr lang="en-US"/>
        </a:p>
      </dgm:t>
    </dgm:pt>
    <dgm:pt modelId="{9F384481-B38C-419C-B348-2961B68CCD9A}">
      <dgm:prSet/>
      <dgm:spPr/>
      <dgm:t>
        <a:bodyPr/>
        <a:lstStyle/>
        <a:p>
          <a:r>
            <a:rPr lang="en-US" dirty="0" smtClean="0"/>
            <a:t>Filters Implementation</a:t>
          </a:r>
          <a:endParaRPr lang="en-US" dirty="0"/>
        </a:p>
      </dgm:t>
    </dgm:pt>
    <dgm:pt modelId="{74A897D2-51DB-4772-B629-36A74367382C}" type="parTrans" cxnId="{21395444-C263-4039-B190-F0A483867A23}">
      <dgm:prSet/>
      <dgm:spPr/>
      <dgm:t>
        <a:bodyPr/>
        <a:lstStyle/>
        <a:p>
          <a:endParaRPr lang="en-US"/>
        </a:p>
      </dgm:t>
    </dgm:pt>
    <dgm:pt modelId="{C4FD9A52-7BB5-4D12-8DD5-5EA1EE526BC4}" type="sibTrans" cxnId="{21395444-C263-4039-B190-F0A483867A23}">
      <dgm:prSet/>
      <dgm:spPr/>
      <dgm:t>
        <a:bodyPr/>
        <a:lstStyle/>
        <a:p>
          <a:endParaRPr lang="en-US"/>
        </a:p>
      </dgm:t>
    </dgm:pt>
    <dgm:pt modelId="{731DDBD7-4E24-4202-8FC0-5C5DD8DCF9F6}">
      <dgm:prSet/>
      <dgm:spPr/>
      <dgm:t>
        <a:bodyPr/>
        <a:lstStyle/>
        <a:p>
          <a:r>
            <a:rPr lang="en-US" dirty="0" smtClean="0"/>
            <a:t>GUI Design</a:t>
          </a:r>
          <a:endParaRPr lang="en-US" dirty="0"/>
        </a:p>
      </dgm:t>
    </dgm:pt>
    <dgm:pt modelId="{1EBA41F9-A348-4C96-B8B4-E7071F905640}" type="parTrans" cxnId="{1E8778CF-7B8F-4B20-BDD0-65850E435B84}">
      <dgm:prSet/>
      <dgm:spPr/>
      <dgm:t>
        <a:bodyPr/>
        <a:lstStyle/>
        <a:p>
          <a:endParaRPr lang="en-US"/>
        </a:p>
      </dgm:t>
    </dgm:pt>
    <dgm:pt modelId="{F7C86EA0-34E0-4838-9773-DA27F90AEB01}" type="sibTrans" cxnId="{1E8778CF-7B8F-4B20-BDD0-65850E435B84}">
      <dgm:prSet/>
      <dgm:spPr/>
      <dgm:t>
        <a:bodyPr/>
        <a:lstStyle/>
        <a:p>
          <a:endParaRPr lang="en-US"/>
        </a:p>
      </dgm:t>
    </dgm:pt>
    <dgm:pt modelId="{B81C94E3-1775-4CCE-BD8F-0F60CA5CDCED}" type="pres">
      <dgm:prSet presAssocID="{2A0F148F-20A8-4CC0-BB19-C8C46D663F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6DF603-DF3E-4FAE-B5CB-7FD8445F9011}" type="pres">
      <dgm:prSet presAssocID="{2B731138-69FF-4CAB-96AF-388236303E27}" presName="root" presStyleCnt="0"/>
      <dgm:spPr/>
    </dgm:pt>
    <dgm:pt modelId="{5E19CFBA-817B-4D1E-8C0C-15C6CAF866F0}" type="pres">
      <dgm:prSet presAssocID="{2B731138-69FF-4CAB-96AF-388236303E27}" presName="rootComposite" presStyleCnt="0"/>
      <dgm:spPr/>
    </dgm:pt>
    <dgm:pt modelId="{9A789BF9-5D52-4738-A480-98F27710B6CE}" type="pres">
      <dgm:prSet presAssocID="{2B731138-69FF-4CAB-96AF-388236303E27}" presName="rootText" presStyleLbl="node1" presStyleIdx="0" presStyleCnt="4" custLinFactX="2052" custLinFactNeighborX="100000"/>
      <dgm:spPr/>
      <dgm:t>
        <a:bodyPr/>
        <a:lstStyle/>
        <a:p>
          <a:endParaRPr lang="en-US"/>
        </a:p>
      </dgm:t>
    </dgm:pt>
    <dgm:pt modelId="{EFD34457-2A66-4178-8010-2286FCAF33CC}" type="pres">
      <dgm:prSet presAssocID="{2B731138-69FF-4CAB-96AF-388236303E27}" presName="rootConnector" presStyleLbl="node1" presStyleIdx="0" presStyleCnt="4"/>
      <dgm:spPr/>
      <dgm:t>
        <a:bodyPr/>
        <a:lstStyle/>
        <a:p>
          <a:endParaRPr lang="en-US"/>
        </a:p>
      </dgm:t>
    </dgm:pt>
    <dgm:pt modelId="{1B19C39B-4093-494B-B2D2-1B25957BE187}" type="pres">
      <dgm:prSet presAssocID="{2B731138-69FF-4CAB-96AF-388236303E27}" presName="childShape" presStyleCnt="0"/>
      <dgm:spPr/>
    </dgm:pt>
    <dgm:pt modelId="{4160150C-2149-4ABF-9E06-E64CF154ED1F}" type="pres">
      <dgm:prSet presAssocID="{F1DC16FC-BAE1-4007-8191-F8A1DEA7D974}" presName="Name13" presStyleLbl="parChTrans1D2" presStyleIdx="0" presStyleCnt="15"/>
      <dgm:spPr/>
      <dgm:t>
        <a:bodyPr/>
        <a:lstStyle/>
        <a:p>
          <a:endParaRPr lang="en-US"/>
        </a:p>
      </dgm:t>
    </dgm:pt>
    <dgm:pt modelId="{9F556FDC-0DE6-42F0-A71B-0ABE9BA63215}" type="pres">
      <dgm:prSet presAssocID="{BBDD95AB-591E-4FEB-A9DC-5A088DB900CC}" presName="childText" presStyleLbl="bgAcc1" presStyleIdx="0" presStyleCnt="15" custLinFactX="27596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C38E8-BCC6-4063-9B3D-4D01AFFCB54F}" type="pres">
      <dgm:prSet presAssocID="{F9B1D802-CB04-439E-8BB3-18C99A11DFC2}" presName="Name13" presStyleLbl="parChTrans1D2" presStyleIdx="1" presStyleCnt="15"/>
      <dgm:spPr/>
      <dgm:t>
        <a:bodyPr/>
        <a:lstStyle/>
        <a:p>
          <a:endParaRPr lang="en-US"/>
        </a:p>
      </dgm:t>
    </dgm:pt>
    <dgm:pt modelId="{2290A710-1BC9-4420-BCBD-36A9BBF47AAE}" type="pres">
      <dgm:prSet presAssocID="{BB4A1D35-D5C2-403D-8F66-7D50D796F585}" presName="childText" presStyleLbl="bgAcc1" presStyleIdx="1" presStyleCnt="15" custLinFactX="29036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7292C-2ABD-4224-8451-CD47B965AB1D}" type="pres">
      <dgm:prSet presAssocID="{B0AFB71F-24A6-4316-AEA6-B088239BA52F}" presName="Name13" presStyleLbl="parChTrans1D2" presStyleIdx="2" presStyleCnt="15"/>
      <dgm:spPr/>
      <dgm:t>
        <a:bodyPr/>
        <a:lstStyle/>
        <a:p>
          <a:endParaRPr lang="en-US"/>
        </a:p>
      </dgm:t>
    </dgm:pt>
    <dgm:pt modelId="{97857EA3-B1C0-4BA4-8E6B-E6FE8B5C7272}" type="pres">
      <dgm:prSet presAssocID="{FBC5EE49-66B0-4FDD-8C33-12311E32E972}" presName="childText" presStyleLbl="bgAcc1" presStyleIdx="2" presStyleCnt="15" custLinFactX="27596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0E9B3-F568-4489-B973-C04875C56E91}" type="pres">
      <dgm:prSet presAssocID="{CDC57DF5-6EE9-4C1A-B052-30294243FAB9}" presName="Name13" presStyleLbl="parChTrans1D2" presStyleIdx="3" presStyleCnt="15"/>
      <dgm:spPr/>
      <dgm:t>
        <a:bodyPr/>
        <a:lstStyle/>
        <a:p>
          <a:endParaRPr lang="en-US"/>
        </a:p>
      </dgm:t>
    </dgm:pt>
    <dgm:pt modelId="{5CFD7290-471E-489D-9AA2-8870CECF04D9}" type="pres">
      <dgm:prSet presAssocID="{7326B75F-FA02-41DD-A81F-7105C6648017}" presName="childText" presStyleLbl="bgAcc1" presStyleIdx="3" presStyleCnt="15" custLinFactX="27596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44628-599D-42FF-9A39-E6367A32B248}" type="pres">
      <dgm:prSet presAssocID="{65F21123-7EC0-4B94-B486-EB0571636A7B}" presName="root" presStyleCnt="0"/>
      <dgm:spPr/>
    </dgm:pt>
    <dgm:pt modelId="{F7DF6064-44C0-4E44-9542-72326F503AD5}" type="pres">
      <dgm:prSet presAssocID="{65F21123-7EC0-4B94-B486-EB0571636A7B}" presName="rootComposite" presStyleCnt="0"/>
      <dgm:spPr/>
    </dgm:pt>
    <dgm:pt modelId="{EDD686E4-5185-4F8D-9D48-A013CABE9C3C}" type="pres">
      <dgm:prSet presAssocID="{65F21123-7EC0-4B94-B486-EB0571636A7B}" presName="rootText" presStyleLbl="node1" presStyleIdx="1" presStyleCnt="4" custLinFactX="2052" custLinFactNeighborX="100000"/>
      <dgm:spPr/>
      <dgm:t>
        <a:bodyPr/>
        <a:lstStyle/>
        <a:p>
          <a:endParaRPr lang="en-US"/>
        </a:p>
      </dgm:t>
    </dgm:pt>
    <dgm:pt modelId="{92379276-59FF-4B21-B042-FF9E18F01A65}" type="pres">
      <dgm:prSet presAssocID="{65F21123-7EC0-4B94-B486-EB0571636A7B}" presName="rootConnector" presStyleLbl="node1" presStyleIdx="1" presStyleCnt="4"/>
      <dgm:spPr/>
      <dgm:t>
        <a:bodyPr/>
        <a:lstStyle/>
        <a:p>
          <a:endParaRPr lang="en-US"/>
        </a:p>
      </dgm:t>
    </dgm:pt>
    <dgm:pt modelId="{70CBA09B-FACE-443D-8C8F-178758657DC6}" type="pres">
      <dgm:prSet presAssocID="{65F21123-7EC0-4B94-B486-EB0571636A7B}" presName="childShape" presStyleCnt="0"/>
      <dgm:spPr/>
    </dgm:pt>
    <dgm:pt modelId="{D2266E58-9E9F-487D-9B33-25EEC447C5EB}" type="pres">
      <dgm:prSet presAssocID="{C7918D6A-7C30-4F6D-80B2-E2C875CA3E66}" presName="Name13" presStyleLbl="parChTrans1D2" presStyleIdx="4" presStyleCnt="15"/>
      <dgm:spPr/>
      <dgm:t>
        <a:bodyPr/>
        <a:lstStyle/>
        <a:p>
          <a:endParaRPr lang="en-US"/>
        </a:p>
      </dgm:t>
    </dgm:pt>
    <dgm:pt modelId="{CDBD81FE-1E57-4389-B9EA-DCD91BB84817}" type="pres">
      <dgm:prSet presAssocID="{B71807F0-7FAB-470F-8050-676FD43F0243}" presName="childText" presStyleLbl="bgAcc1" presStyleIdx="4" presStyleCnt="15" custLinFactX="27596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C194C-7BCC-4556-A38C-538FDAE5C29D}" type="pres">
      <dgm:prSet presAssocID="{0D1DBE46-D8D2-4FFB-A85A-016C3164BB30}" presName="Name13" presStyleLbl="parChTrans1D2" presStyleIdx="5" presStyleCnt="15"/>
      <dgm:spPr/>
      <dgm:t>
        <a:bodyPr/>
        <a:lstStyle/>
        <a:p>
          <a:endParaRPr lang="en-US"/>
        </a:p>
      </dgm:t>
    </dgm:pt>
    <dgm:pt modelId="{2A1AF8A3-D6A5-4CED-949E-8EAF6777E344}" type="pres">
      <dgm:prSet presAssocID="{CB211D04-F377-451B-9CDA-9539FFFFF19C}" presName="childText" presStyleLbl="bgAcc1" presStyleIdx="5" presStyleCnt="15" custLinFactX="27596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3D84B-9937-4837-9136-5BA8D36F8D75}" type="pres">
      <dgm:prSet presAssocID="{9D7EDAED-0791-43A6-8050-A9F27D67B51C}" presName="Name13" presStyleLbl="parChTrans1D2" presStyleIdx="6" presStyleCnt="15"/>
      <dgm:spPr/>
      <dgm:t>
        <a:bodyPr/>
        <a:lstStyle/>
        <a:p>
          <a:endParaRPr lang="en-US"/>
        </a:p>
      </dgm:t>
    </dgm:pt>
    <dgm:pt modelId="{ED8FF6AA-6C63-4E96-8A0F-50EA81A222C1}" type="pres">
      <dgm:prSet presAssocID="{4FE216C3-B1FB-4AD2-83A3-6342F532CAD4}" presName="childText" presStyleLbl="bgAcc1" presStyleIdx="6" presStyleCnt="15" custLinFactX="27596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D2252-79F5-4C27-9E62-15A405F01074}" type="pres">
      <dgm:prSet presAssocID="{1EBA41F9-A348-4C96-B8B4-E7071F905640}" presName="Name13" presStyleLbl="parChTrans1D2" presStyleIdx="7" presStyleCnt="15"/>
      <dgm:spPr/>
      <dgm:t>
        <a:bodyPr/>
        <a:lstStyle/>
        <a:p>
          <a:endParaRPr lang="zh-CN" altLang="en-US"/>
        </a:p>
      </dgm:t>
    </dgm:pt>
    <dgm:pt modelId="{1FAB36D1-425D-4C11-B485-3CECFBB071C0}" type="pres">
      <dgm:prSet presAssocID="{731DDBD7-4E24-4202-8FC0-5C5DD8DCF9F6}" presName="childText" presStyleLbl="bgAcc1" presStyleIdx="7" presStyleCnt="15" custLinFactX="26576" custLinFactNeighborX="100000" custLinFactNeighborY="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FD932-3347-4A24-A80F-9612B54655C2}" type="pres">
      <dgm:prSet presAssocID="{1C416835-57F2-4A9D-B67D-F953DBFD53EA}" presName="root" presStyleCnt="0"/>
      <dgm:spPr/>
    </dgm:pt>
    <dgm:pt modelId="{8F962E9F-BFAE-426D-B11F-1B67129E556D}" type="pres">
      <dgm:prSet presAssocID="{1C416835-57F2-4A9D-B67D-F953DBFD53EA}" presName="rootComposite" presStyleCnt="0"/>
      <dgm:spPr/>
    </dgm:pt>
    <dgm:pt modelId="{B93BB285-1AC9-4FD1-AA70-EE01663A0F5F}" type="pres">
      <dgm:prSet presAssocID="{1C416835-57F2-4A9D-B67D-F953DBFD53EA}" presName="rootText" presStyleLbl="node1" presStyleIdx="2" presStyleCnt="4" custLinFactX="2052" custLinFactNeighborX="100000"/>
      <dgm:spPr/>
      <dgm:t>
        <a:bodyPr/>
        <a:lstStyle/>
        <a:p>
          <a:endParaRPr lang="en-US"/>
        </a:p>
      </dgm:t>
    </dgm:pt>
    <dgm:pt modelId="{988542E6-4BCE-40E3-95B1-22D621B1C1E3}" type="pres">
      <dgm:prSet presAssocID="{1C416835-57F2-4A9D-B67D-F953DBFD53EA}" presName="rootConnector" presStyleLbl="node1" presStyleIdx="2" presStyleCnt="4"/>
      <dgm:spPr/>
      <dgm:t>
        <a:bodyPr/>
        <a:lstStyle/>
        <a:p>
          <a:endParaRPr lang="en-US"/>
        </a:p>
      </dgm:t>
    </dgm:pt>
    <dgm:pt modelId="{128D879E-5DD6-4AE8-8800-4254826B0973}" type="pres">
      <dgm:prSet presAssocID="{1C416835-57F2-4A9D-B67D-F953DBFD53EA}" presName="childShape" presStyleCnt="0"/>
      <dgm:spPr/>
    </dgm:pt>
    <dgm:pt modelId="{2D2F0C08-E327-43BD-AE41-E25FD55CC91E}" type="pres">
      <dgm:prSet presAssocID="{516DA44C-6E23-40D1-B683-B18C5D0E0367}" presName="Name13" presStyleLbl="parChTrans1D2" presStyleIdx="8" presStyleCnt="15"/>
      <dgm:spPr/>
      <dgm:t>
        <a:bodyPr/>
        <a:lstStyle/>
        <a:p>
          <a:endParaRPr lang="en-US"/>
        </a:p>
      </dgm:t>
    </dgm:pt>
    <dgm:pt modelId="{374A21D0-5904-4827-8E07-A6681A88A764}" type="pres">
      <dgm:prSet presAssocID="{93941B5D-2D12-45FF-9B97-0A274E49526E}" presName="childText" presStyleLbl="bgAcc1" presStyleIdx="8" presStyleCnt="15" custLinFactX="27596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8161-4F92-45F6-A523-F23494605DC9}" type="pres">
      <dgm:prSet presAssocID="{7D6CC3AD-8BD1-431F-8629-3AC29CF39B00}" presName="Name13" presStyleLbl="parChTrans1D2" presStyleIdx="9" presStyleCnt="15"/>
      <dgm:spPr/>
      <dgm:t>
        <a:bodyPr/>
        <a:lstStyle/>
        <a:p>
          <a:endParaRPr lang="en-US"/>
        </a:p>
      </dgm:t>
    </dgm:pt>
    <dgm:pt modelId="{31FDA4AB-2828-44D7-A1C5-ECAC09E8A922}" type="pres">
      <dgm:prSet presAssocID="{5C63F5F3-39E0-4F69-AE6F-B533D9D2B65A}" presName="childText" presStyleLbl="bgAcc1" presStyleIdx="9" presStyleCnt="15" custLinFactX="27596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85B5E-C706-4649-8904-4324A1628443}" type="pres">
      <dgm:prSet presAssocID="{BE9FFDB0-E98F-4CC1-BF69-999D544D544A}" presName="Name13" presStyleLbl="parChTrans1D2" presStyleIdx="10" presStyleCnt="15"/>
      <dgm:spPr/>
      <dgm:t>
        <a:bodyPr/>
        <a:lstStyle/>
        <a:p>
          <a:endParaRPr lang="en-US"/>
        </a:p>
      </dgm:t>
    </dgm:pt>
    <dgm:pt modelId="{1131EA2E-780C-4EFB-A27F-32CB405BC17B}" type="pres">
      <dgm:prSet presAssocID="{3756EAD4-0C93-496D-B417-F653B3E04763}" presName="childText" presStyleLbl="bgAcc1" presStyleIdx="10" presStyleCnt="15" custLinFactX="27596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41D20-0C76-444A-BE12-9888E20050EE}" type="pres">
      <dgm:prSet presAssocID="{C6E49EA3-A429-444E-9F55-D0463F14C4C1}" presName="root" presStyleCnt="0"/>
      <dgm:spPr/>
    </dgm:pt>
    <dgm:pt modelId="{626918B8-E27C-4BBD-B045-64E866B316B5}" type="pres">
      <dgm:prSet presAssocID="{C6E49EA3-A429-444E-9F55-D0463F14C4C1}" presName="rootComposite" presStyleCnt="0"/>
      <dgm:spPr/>
    </dgm:pt>
    <dgm:pt modelId="{47145B06-C57B-4369-8794-3C273C1123BF}" type="pres">
      <dgm:prSet presAssocID="{C6E49EA3-A429-444E-9F55-D0463F14C4C1}" presName="rootText" presStyleLbl="node1" presStyleIdx="3" presStyleCnt="4" custLinFactX="-200000" custLinFactNeighborX="-208208"/>
      <dgm:spPr/>
      <dgm:t>
        <a:bodyPr/>
        <a:lstStyle/>
        <a:p>
          <a:endParaRPr lang="en-US"/>
        </a:p>
      </dgm:t>
    </dgm:pt>
    <dgm:pt modelId="{7D3F624B-F7C6-4543-A0C5-08585F7F8347}" type="pres">
      <dgm:prSet presAssocID="{C6E49EA3-A429-444E-9F55-D0463F14C4C1}" presName="rootConnector" presStyleLbl="node1" presStyleIdx="3" presStyleCnt="4"/>
      <dgm:spPr/>
      <dgm:t>
        <a:bodyPr/>
        <a:lstStyle/>
        <a:p>
          <a:endParaRPr lang="en-US"/>
        </a:p>
      </dgm:t>
    </dgm:pt>
    <dgm:pt modelId="{43897349-E02A-404B-A942-5EDFFABC2850}" type="pres">
      <dgm:prSet presAssocID="{C6E49EA3-A429-444E-9F55-D0463F14C4C1}" presName="childShape" presStyleCnt="0"/>
      <dgm:spPr/>
    </dgm:pt>
    <dgm:pt modelId="{C9A41CA8-30FE-407D-A954-8F8126ACC814}" type="pres">
      <dgm:prSet presAssocID="{D9C7368B-514E-4BD8-9EBD-5288C8A92EC7}" presName="Name13" presStyleLbl="parChTrans1D2" presStyleIdx="11" presStyleCnt="15"/>
      <dgm:spPr/>
      <dgm:t>
        <a:bodyPr/>
        <a:lstStyle/>
        <a:p>
          <a:endParaRPr lang="zh-CN" altLang="en-US"/>
        </a:p>
      </dgm:t>
    </dgm:pt>
    <dgm:pt modelId="{4C0719B9-B685-443A-B281-084C0DAB9653}" type="pres">
      <dgm:prSet presAssocID="{491A3061-FD4C-4AC7-9B97-3B83F066D75E}" presName="childText" presStyleLbl="bgAcc1" presStyleIdx="11" presStyleCnt="15" custLinFactX="-210384" custLinFactNeighborX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0452-D4AE-47B4-AAF9-6A6FE61C616F}" type="pres">
      <dgm:prSet presAssocID="{DA003F09-A531-4253-9AFC-75A97D03E1B6}" presName="Name13" presStyleLbl="parChTrans1D2" presStyleIdx="12" presStyleCnt="15"/>
      <dgm:spPr/>
      <dgm:t>
        <a:bodyPr/>
        <a:lstStyle/>
        <a:p>
          <a:endParaRPr lang="zh-CN" altLang="en-US"/>
        </a:p>
      </dgm:t>
    </dgm:pt>
    <dgm:pt modelId="{3CEB1378-553A-41F6-9F24-274027D5D2B5}" type="pres">
      <dgm:prSet presAssocID="{C2D34D5A-965E-41AC-9422-70764391E03B}" presName="childText" presStyleLbl="bgAcc1" presStyleIdx="12" presStyleCnt="15" custLinFactX="-210384" custLinFactNeighborX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D472BC-CF74-44A9-8367-06161A51D1F2}" type="pres">
      <dgm:prSet presAssocID="{75336E8C-1BDC-4A5D-9B09-8A28DD395E04}" presName="Name13" presStyleLbl="parChTrans1D2" presStyleIdx="13" presStyleCnt="15"/>
      <dgm:spPr/>
      <dgm:t>
        <a:bodyPr/>
        <a:lstStyle/>
        <a:p>
          <a:endParaRPr lang="zh-CN" altLang="en-US"/>
        </a:p>
      </dgm:t>
    </dgm:pt>
    <dgm:pt modelId="{3B364680-8905-4268-86D5-CA39A973FAEE}" type="pres">
      <dgm:prSet presAssocID="{B42976A6-B9A1-4125-BDC4-B53A15A0D6DE}" presName="childText" presStyleLbl="bgAcc1" presStyleIdx="13" presStyleCnt="15" custLinFactX="-210384" custLinFactNeighborX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ABE38-30DA-436E-988F-63B094D4FCBE}" type="pres">
      <dgm:prSet presAssocID="{74A897D2-51DB-4772-B629-36A74367382C}" presName="Name13" presStyleLbl="parChTrans1D2" presStyleIdx="14" presStyleCnt="15"/>
      <dgm:spPr/>
      <dgm:t>
        <a:bodyPr/>
        <a:lstStyle/>
        <a:p>
          <a:endParaRPr lang="en-US"/>
        </a:p>
      </dgm:t>
    </dgm:pt>
    <dgm:pt modelId="{2F01F40E-FEE5-4C95-A448-0B9ECA90296A}" type="pres">
      <dgm:prSet presAssocID="{9F384481-B38C-419C-B348-2961B68CCD9A}" presName="childText" presStyleLbl="bgAcc1" presStyleIdx="14" presStyleCnt="15" custLinFactX="-210384" custLinFactNeighborX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93C91-BA33-4EA4-BE02-01BA6B82D8AF}" srcId="{2A0F148F-20A8-4CC0-BB19-C8C46D663F7E}" destId="{1C416835-57F2-4A9D-B67D-F953DBFD53EA}" srcOrd="2" destOrd="0" parTransId="{5C4E3D98-2567-455B-946F-CC06CB5288A1}" sibTransId="{5B940006-969A-48F5-A8E0-A80D5DF707C7}"/>
    <dgm:cxn modelId="{627CBE8D-EEA6-4B68-A5BB-F2D849536ADB}" srcId="{2A0F148F-20A8-4CC0-BB19-C8C46D663F7E}" destId="{2B731138-69FF-4CAB-96AF-388236303E27}" srcOrd="0" destOrd="0" parTransId="{D3C0A903-8D5F-49B4-969A-F17C29C4BCDD}" sibTransId="{99AADA7C-DE43-4104-867A-5B15A00DB1B7}"/>
    <dgm:cxn modelId="{172694A7-8A04-4306-975A-54D120E3FD4E}" srcId="{2B731138-69FF-4CAB-96AF-388236303E27}" destId="{BBDD95AB-591E-4FEB-A9DC-5A088DB900CC}" srcOrd="0" destOrd="0" parTransId="{F1DC16FC-BAE1-4007-8191-F8A1DEA7D974}" sibTransId="{F97E8BAA-3A92-4A25-9C1A-357F6AD1644F}"/>
    <dgm:cxn modelId="{B326756F-0450-40C2-A64A-EA7E2923EB26}" srcId="{65F21123-7EC0-4B94-B486-EB0571636A7B}" destId="{4FE216C3-B1FB-4AD2-83A3-6342F532CAD4}" srcOrd="2" destOrd="0" parTransId="{9D7EDAED-0791-43A6-8050-A9F27D67B51C}" sibTransId="{122477EF-76AE-4769-AB73-E558D6B9EDB3}"/>
    <dgm:cxn modelId="{7D637D4E-4559-49E9-A8B8-D538690FB4FF}" type="presOf" srcId="{2B731138-69FF-4CAB-96AF-388236303E27}" destId="{9A789BF9-5D52-4738-A480-98F27710B6CE}" srcOrd="0" destOrd="0" presId="urn:microsoft.com/office/officeart/2005/8/layout/hierarchy3"/>
    <dgm:cxn modelId="{4AFACCB9-FC78-441B-BCD0-DDEDC48389FF}" type="presOf" srcId="{3756EAD4-0C93-496D-B417-F653B3E04763}" destId="{1131EA2E-780C-4EFB-A27F-32CB405BC17B}" srcOrd="0" destOrd="0" presId="urn:microsoft.com/office/officeart/2005/8/layout/hierarchy3"/>
    <dgm:cxn modelId="{C0720953-2B48-4BA5-8D94-8D3A762AD0F8}" type="presOf" srcId="{2B731138-69FF-4CAB-96AF-388236303E27}" destId="{EFD34457-2A66-4178-8010-2286FCAF33CC}" srcOrd="1" destOrd="0" presId="urn:microsoft.com/office/officeart/2005/8/layout/hierarchy3"/>
    <dgm:cxn modelId="{21395444-C263-4039-B190-F0A483867A23}" srcId="{C6E49EA3-A429-444E-9F55-D0463F14C4C1}" destId="{9F384481-B38C-419C-B348-2961B68CCD9A}" srcOrd="3" destOrd="0" parTransId="{74A897D2-51DB-4772-B629-36A74367382C}" sibTransId="{C4FD9A52-7BB5-4D12-8DD5-5EA1EE526BC4}"/>
    <dgm:cxn modelId="{F04A2CBC-40D6-4987-B0F4-F3D40569F384}" type="presOf" srcId="{1EBA41F9-A348-4C96-B8B4-E7071F905640}" destId="{21AD2252-79F5-4C27-9E62-15A405F01074}" srcOrd="0" destOrd="0" presId="urn:microsoft.com/office/officeart/2005/8/layout/hierarchy3"/>
    <dgm:cxn modelId="{F0B69BC6-9027-463F-B561-F626BFEA29E4}" srcId="{C6E49EA3-A429-444E-9F55-D0463F14C4C1}" destId="{C2D34D5A-965E-41AC-9422-70764391E03B}" srcOrd="1" destOrd="0" parTransId="{DA003F09-A531-4253-9AFC-75A97D03E1B6}" sibTransId="{769D5D65-BEAB-4CDB-8E62-3B7E956ECFFD}"/>
    <dgm:cxn modelId="{1E8778CF-7B8F-4B20-BDD0-65850E435B84}" srcId="{65F21123-7EC0-4B94-B486-EB0571636A7B}" destId="{731DDBD7-4E24-4202-8FC0-5C5DD8DCF9F6}" srcOrd="3" destOrd="0" parTransId="{1EBA41F9-A348-4C96-B8B4-E7071F905640}" sibTransId="{F7C86EA0-34E0-4838-9773-DA27F90AEB01}"/>
    <dgm:cxn modelId="{9EA729AF-2769-43FB-9894-3AEB738BBB60}" type="presOf" srcId="{BBDD95AB-591E-4FEB-A9DC-5A088DB900CC}" destId="{9F556FDC-0DE6-42F0-A71B-0ABE9BA63215}" srcOrd="0" destOrd="0" presId="urn:microsoft.com/office/officeart/2005/8/layout/hierarchy3"/>
    <dgm:cxn modelId="{C5E66D93-24A6-4FD5-8176-8F4E3D24AAB7}" srcId="{1C416835-57F2-4A9D-B67D-F953DBFD53EA}" destId="{93941B5D-2D12-45FF-9B97-0A274E49526E}" srcOrd="0" destOrd="0" parTransId="{516DA44C-6E23-40D1-B683-B18C5D0E0367}" sibTransId="{91F58141-02C0-4D02-AF69-11103980DC1D}"/>
    <dgm:cxn modelId="{6E4FEFE2-89D5-4BC7-8CE7-D568FBE1379E}" type="presOf" srcId="{9D7EDAED-0791-43A6-8050-A9F27D67B51C}" destId="{F8C3D84B-9937-4837-9136-5BA8D36F8D75}" srcOrd="0" destOrd="0" presId="urn:microsoft.com/office/officeart/2005/8/layout/hierarchy3"/>
    <dgm:cxn modelId="{1C6DB039-1A0F-46B1-9820-B09983E08E96}" type="presOf" srcId="{1C416835-57F2-4A9D-B67D-F953DBFD53EA}" destId="{988542E6-4BCE-40E3-95B1-22D621B1C1E3}" srcOrd="1" destOrd="0" presId="urn:microsoft.com/office/officeart/2005/8/layout/hierarchy3"/>
    <dgm:cxn modelId="{F42A5460-B12B-4FCA-8013-5F45C2D47CC1}" type="presOf" srcId="{D9C7368B-514E-4BD8-9EBD-5288C8A92EC7}" destId="{C9A41CA8-30FE-407D-A954-8F8126ACC814}" srcOrd="0" destOrd="0" presId="urn:microsoft.com/office/officeart/2005/8/layout/hierarchy3"/>
    <dgm:cxn modelId="{8F5048DF-75A6-41A1-A5F8-9A96390FC729}" type="presOf" srcId="{F9B1D802-CB04-439E-8BB3-18C99A11DFC2}" destId="{A5CC38E8-BCC6-4063-9B3D-4D01AFFCB54F}" srcOrd="0" destOrd="0" presId="urn:microsoft.com/office/officeart/2005/8/layout/hierarchy3"/>
    <dgm:cxn modelId="{1B99D52F-A48D-467A-B912-E6F2CB910216}" type="presOf" srcId="{B42976A6-B9A1-4125-BDC4-B53A15A0D6DE}" destId="{3B364680-8905-4268-86D5-CA39A973FAEE}" srcOrd="0" destOrd="0" presId="urn:microsoft.com/office/officeart/2005/8/layout/hierarchy3"/>
    <dgm:cxn modelId="{32C342DF-17C7-468D-A7AF-0F98DF6CC193}" type="presOf" srcId="{B0AFB71F-24A6-4316-AEA6-B088239BA52F}" destId="{BCA7292C-2ABD-4224-8451-CD47B965AB1D}" srcOrd="0" destOrd="0" presId="urn:microsoft.com/office/officeart/2005/8/layout/hierarchy3"/>
    <dgm:cxn modelId="{A810A608-2ADF-4936-92EC-85316C1FBD0E}" type="presOf" srcId="{4FE216C3-B1FB-4AD2-83A3-6342F532CAD4}" destId="{ED8FF6AA-6C63-4E96-8A0F-50EA81A222C1}" srcOrd="0" destOrd="0" presId="urn:microsoft.com/office/officeart/2005/8/layout/hierarchy3"/>
    <dgm:cxn modelId="{B4FD8DD5-7B26-46FF-A4F8-711D33F9F877}" srcId="{C6E49EA3-A429-444E-9F55-D0463F14C4C1}" destId="{B42976A6-B9A1-4125-BDC4-B53A15A0D6DE}" srcOrd="2" destOrd="0" parTransId="{75336E8C-1BDC-4A5D-9B09-8A28DD395E04}" sibTransId="{8732A70C-8628-4786-ABB9-D174060C6217}"/>
    <dgm:cxn modelId="{7DA5E01E-8BE3-4AC5-9711-FA63BCC6AFDA}" type="presOf" srcId="{F1DC16FC-BAE1-4007-8191-F8A1DEA7D974}" destId="{4160150C-2149-4ABF-9E06-E64CF154ED1F}" srcOrd="0" destOrd="0" presId="urn:microsoft.com/office/officeart/2005/8/layout/hierarchy3"/>
    <dgm:cxn modelId="{FC367A66-B4E8-4CDC-863A-218B8EFDB150}" srcId="{1C416835-57F2-4A9D-B67D-F953DBFD53EA}" destId="{5C63F5F3-39E0-4F69-AE6F-B533D9D2B65A}" srcOrd="1" destOrd="0" parTransId="{7D6CC3AD-8BD1-431F-8629-3AC29CF39B00}" sibTransId="{470F7A19-25E3-4E58-A61A-3C64B6DDEBA8}"/>
    <dgm:cxn modelId="{D9E15784-185F-4C1E-AC3A-F25D08C17F81}" srcId="{2A0F148F-20A8-4CC0-BB19-C8C46D663F7E}" destId="{65F21123-7EC0-4B94-B486-EB0571636A7B}" srcOrd="1" destOrd="0" parTransId="{3A58DF39-5A67-4DE8-8FB3-C75AF12C6D85}" sibTransId="{2889D762-F330-4A07-AA36-EFD5D081C972}"/>
    <dgm:cxn modelId="{EFC67C8B-7B49-4CE7-AF37-E714A32A4579}" type="presOf" srcId="{C2D34D5A-965E-41AC-9422-70764391E03B}" destId="{3CEB1378-553A-41F6-9F24-274027D5D2B5}" srcOrd="0" destOrd="0" presId="urn:microsoft.com/office/officeart/2005/8/layout/hierarchy3"/>
    <dgm:cxn modelId="{70308412-D309-4948-829F-D24E5D691DC6}" type="presOf" srcId="{C6E49EA3-A429-444E-9F55-D0463F14C4C1}" destId="{47145B06-C57B-4369-8794-3C273C1123BF}" srcOrd="0" destOrd="0" presId="urn:microsoft.com/office/officeart/2005/8/layout/hierarchy3"/>
    <dgm:cxn modelId="{6A49E039-6DB6-4EDA-94D9-D59E4E3638C3}" type="presOf" srcId="{516DA44C-6E23-40D1-B683-B18C5D0E0367}" destId="{2D2F0C08-E327-43BD-AE41-E25FD55CC91E}" srcOrd="0" destOrd="0" presId="urn:microsoft.com/office/officeart/2005/8/layout/hierarchy3"/>
    <dgm:cxn modelId="{8B604FE4-0462-4A3E-986F-A83B37AE4EF1}" srcId="{65F21123-7EC0-4B94-B486-EB0571636A7B}" destId="{CB211D04-F377-451B-9CDA-9539FFFFF19C}" srcOrd="1" destOrd="0" parTransId="{0D1DBE46-D8D2-4FFB-A85A-016C3164BB30}" sibTransId="{C91861A6-7418-47DF-8A62-42EC004DE82B}"/>
    <dgm:cxn modelId="{7295EC23-DA7E-471E-8BD8-E5F74B3B2ECA}" srcId="{1C416835-57F2-4A9D-B67D-F953DBFD53EA}" destId="{3756EAD4-0C93-496D-B417-F653B3E04763}" srcOrd="2" destOrd="0" parTransId="{BE9FFDB0-E98F-4CC1-BF69-999D544D544A}" sibTransId="{0AF62403-DB7E-4F9F-A19A-4FDEB88D88D5}"/>
    <dgm:cxn modelId="{3263EF79-5322-4EC2-9D60-B890AD2583D5}" type="presOf" srcId="{BB4A1D35-D5C2-403D-8F66-7D50D796F585}" destId="{2290A710-1BC9-4420-BCBD-36A9BBF47AAE}" srcOrd="0" destOrd="0" presId="urn:microsoft.com/office/officeart/2005/8/layout/hierarchy3"/>
    <dgm:cxn modelId="{6600837C-80F1-418D-9ECD-0EBE68EEBE74}" type="presOf" srcId="{C6E49EA3-A429-444E-9F55-D0463F14C4C1}" destId="{7D3F624B-F7C6-4543-A0C5-08585F7F8347}" srcOrd="1" destOrd="0" presId="urn:microsoft.com/office/officeart/2005/8/layout/hierarchy3"/>
    <dgm:cxn modelId="{17604645-EAEF-46B0-A9B8-676F8843574F}" type="presOf" srcId="{731DDBD7-4E24-4202-8FC0-5C5DD8DCF9F6}" destId="{1FAB36D1-425D-4C11-B485-3CECFBB071C0}" srcOrd="0" destOrd="0" presId="urn:microsoft.com/office/officeart/2005/8/layout/hierarchy3"/>
    <dgm:cxn modelId="{B1C8C456-324C-41FF-BB39-DE83444AF933}" type="presOf" srcId="{FBC5EE49-66B0-4FDD-8C33-12311E32E972}" destId="{97857EA3-B1C0-4BA4-8E6B-E6FE8B5C7272}" srcOrd="0" destOrd="0" presId="urn:microsoft.com/office/officeart/2005/8/layout/hierarchy3"/>
    <dgm:cxn modelId="{53600669-F52E-4702-84F1-34F077F72BCA}" type="presOf" srcId="{65F21123-7EC0-4B94-B486-EB0571636A7B}" destId="{EDD686E4-5185-4F8D-9D48-A013CABE9C3C}" srcOrd="0" destOrd="0" presId="urn:microsoft.com/office/officeart/2005/8/layout/hierarchy3"/>
    <dgm:cxn modelId="{E268D521-7358-4578-B1FD-025538DD5C6C}" type="presOf" srcId="{2A0F148F-20A8-4CC0-BB19-C8C46D663F7E}" destId="{B81C94E3-1775-4CCE-BD8F-0F60CA5CDCED}" srcOrd="0" destOrd="0" presId="urn:microsoft.com/office/officeart/2005/8/layout/hierarchy3"/>
    <dgm:cxn modelId="{969B75F4-DF6A-41E1-A4F5-2A75E3AF2ECB}" type="presOf" srcId="{93941B5D-2D12-45FF-9B97-0A274E49526E}" destId="{374A21D0-5904-4827-8E07-A6681A88A764}" srcOrd="0" destOrd="0" presId="urn:microsoft.com/office/officeart/2005/8/layout/hierarchy3"/>
    <dgm:cxn modelId="{4D22D7F8-69D2-4CC6-9E12-A2FA8CEEE77C}" type="presOf" srcId="{BE9FFDB0-E98F-4CC1-BF69-999D544D544A}" destId="{E1985B5E-C706-4649-8904-4324A1628443}" srcOrd="0" destOrd="0" presId="urn:microsoft.com/office/officeart/2005/8/layout/hierarchy3"/>
    <dgm:cxn modelId="{75499B18-2400-468F-A9E4-E1D6BAB9D2D0}" type="presOf" srcId="{1C416835-57F2-4A9D-B67D-F953DBFD53EA}" destId="{B93BB285-1AC9-4FD1-AA70-EE01663A0F5F}" srcOrd="0" destOrd="0" presId="urn:microsoft.com/office/officeart/2005/8/layout/hierarchy3"/>
    <dgm:cxn modelId="{75318AD9-2619-488B-A2D3-E6FE53795AAE}" type="presOf" srcId="{74A897D2-51DB-4772-B629-36A74367382C}" destId="{592ABE38-30DA-436E-988F-63B094D4FCBE}" srcOrd="0" destOrd="0" presId="urn:microsoft.com/office/officeart/2005/8/layout/hierarchy3"/>
    <dgm:cxn modelId="{0E51059B-C41C-4494-9AEF-8DFD6FACB2C1}" type="presOf" srcId="{9F384481-B38C-419C-B348-2961B68CCD9A}" destId="{2F01F40E-FEE5-4C95-A448-0B9ECA90296A}" srcOrd="0" destOrd="0" presId="urn:microsoft.com/office/officeart/2005/8/layout/hierarchy3"/>
    <dgm:cxn modelId="{96EF64BA-CAA3-4527-8D4B-65108966867E}" type="presOf" srcId="{491A3061-FD4C-4AC7-9B97-3B83F066D75E}" destId="{4C0719B9-B685-443A-B281-084C0DAB9653}" srcOrd="0" destOrd="0" presId="urn:microsoft.com/office/officeart/2005/8/layout/hierarchy3"/>
    <dgm:cxn modelId="{B364E4C1-5E16-48BD-9BB0-A262E8437F42}" type="presOf" srcId="{5C63F5F3-39E0-4F69-AE6F-B533D9D2B65A}" destId="{31FDA4AB-2828-44D7-A1C5-ECAC09E8A922}" srcOrd="0" destOrd="0" presId="urn:microsoft.com/office/officeart/2005/8/layout/hierarchy3"/>
    <dgm:cxn modelId="{342E6048-7CF3-4D97-A320-27764AA77CE6}" srcId="{2B731138-69FF-4CAB-96AF-388236303E27}" destId="{FBC5EE49-66B0-4FDD-8C33-12311E32E972}" srcOrd="2" destOrd="0" parTransId="{B0AFB71F-24A6-4316-AEA6-B088239BA52F}" sibTransId="{A27D0FFC-77F0-42A7-B46E-2E526B28DC4C}"/>
    <dgm:cxn modelId="{EBDA9A72-7534-4CFC-ADB4-36AB94B1F234}" type="presOf" srcId="{75336E8C-1BDC-4A5D-9B09-8A28DD395E04}" destId="{7AD472BC-CF74-44A9-8367-06161A51D1F2}" srcOrd="0" destOrd="0" presId="urn:microsoft.com/office/officeart/2005/8/layout/hierarchy3"/>
    <dgm:cxn modelId="{36446072-0C11-46C2-BA3F-06414D82435D}" type="presOf" srcId="{B71807F0-7FAB-470F-8050-676FD43F0243}" destId="{CDBD81FE-1E57-4389-B9EA-DCD91BB84817}" srcOrd="0" destOrd="0" presId="urn:microsoft.com/office/officeart/2005/8/layout/hierarchy3"/>
    <dgm:cxn modelId="{5990E7DB-CB62-44DF-AA13-5FC923C1EF4C}" type="presOf" srcId="{CB211D04-F377-451B-9CDA-9539FFFFF19C}" destId="{2A1AF8A3-D6A5-4CED-949E-8EAF6777E344}" srcOrd="0" destOrd="0" presId="urn:microsoft.com/office/officeart/2005/8/layout/hierarchy3"/>
    <dgm:cxn modelId="{E9D130C3-A771-44D3-93EC-0950D0831A94}" srcId="{C6E49EA3-A429-444E-9F55-D0463F14C4C1}" destId="{491A3061-FD4C-4AC7-9B97-3B83F066D75E}" srcOrd="0" destOrd="0" parTransId="{D9C7368B-514E-4BD8-9EBD-5288C8A92EC7}" sibTransId="{D07A94DA-3227-4ADB-B7D8-76BB6F4FC10C}"/>
    <dgm:cxn modelId="{A223525D-6890-4C72-BDC1-D26D3BE74D90}" type="presOf" srcId="{7326B75F-FA02-41DD-A81F-7105C6648017}" destId="{5CFD7290-471E-489D-9AA2-8870CECF04D9}" srcOrd="0" destOrd="0" presId="urn:microsoft.com/office/officeart/2005/8/layout/hierarchy3"/>
    <dgm:cxn modelId="{41FFDB3B-4564-4B92-AF7C-8E8616FECC58}" type="presOf" srcId="{CDC57DF5-6EE9-4C1A-B052-30294243FAB9}" destId="{B8D0E9B3-F568-4489-B973-C04875C56E91}" srcOrd="0" destOrd="0" presId="urn:microsoft.com/office/officeart/2005/8/layout/hierarchy3"/>
    <dgm:cxn modelId="{9E0C4FFE-7054-4AC3-9846-CE276693C03B}" type="presOf" srcId="{7D6CC3AD-8BD1-431F-8629-3AC29CF39B00}" destId="{4D728161-4F92-45F6-A523-F23494605DC9}" srcOrd="0" destOrd="0" presId="urn:microsoft.com/office/officeart/2005/8/layout/hierarchy3"/>
    <dgm:cxn modelId="{DBF43517-34BE-489A-9742-933C32C9E780}" type="presOf" srcId="{C7918D6A-7C30-4F6D-80B2-E2C875CA3E66}" destId="{D2266E58-9E9F-487D-9B33-25EEC447C5EB}" srcOrd="0" destOrd="0" presId="urn:microsoft.com/office/officeart/2005/8/layout/hierarchy3"/>
    <dgm:cxn modelId="{A0BFDFA8-9EDC-4851-81B7-9027BF1B417B}" srcId="{2B731138-69FF-4CAB-96AF-388236303E27}" destId="{7326B75F-FA02-41DD-A81F-7105C6648017}" srcOrd="3" destOrd="0" parTransId="{CDC57DF5-6EE9-4C1A-B052-30294243FAB9}" sibTransId="{E3B1A46B-7D24-4EC4-B85F-6496BF94BAA6}"/>
    <dgm:cxn modelId="{582F18C4-0482-47B8-B78F-5FB7AC790D56}" srcId="{65F21123-7EC0-4B94-B486-EB0571636A7B}" destId="{B71807F0-7FAB-470F-8050-676FD43F0243}" srcOrd="0" destOrd="0" parTransId="{C7918D6A-7C30-4F6D-80B2-E2C875CA3E66}" sibTransId="{F0434F64-24EA-4506-9DCF-126A67E9C625}"/>
    <dgm:cxn modelId="{EBCAA7E3-A1E3-4271-BCDF-4DED0DFD154F}" type="presOf" srcId="{0D1DBE46-D8D2-4FFB-A85A-016C3164BB30}" destId="{FE5C194C-7BCC-4556-A38C-538FDAE5C29D}" srcOrd="0" destOrd="0" presId="urn:microsoft.com/office/officeart/2005/8/layout/hierarchy3"/>
    <dgm:cxn modelId="{DE00DA8E-33B5-47D7-86BC-292ED964F247}" srcId="{2B731138-69FF-4CAB-96AF-388236303E27}" destId="{BB4A1D35-D5C2-403D-8F66-7D50D796F585}" srcOrd="1" destOrd="0" parTransId="{F9B1D802-CB04-439E-8BB3-18C99A11DFC2}" sibTransId="{F8847E23-8211-4A83-8FE6-2B0988F1DA2F}"/>
    <dgm:cxn modelId="{A6256F22-62FC-407D-A44D-55695B34B73B}" type="presOf" srcId="{65F21123-7EC0-4B94-B486-EB0571636A7B}" destId="{92379276-59FF-4B21-B042-FF9E18F01A65}" srcOrd="1" destOrd="0" presId="urn:microsoft.com/office/officeart/2005/8/layout/hierarchy3"/>
    <dgm:cxn modelId="{933F8038-18AE-4632-9147-4A04547CCFD2}" type="presOf" srcId="{DA003F09-A531-4253-9AFC-75A97D03E1B6}" destId="{B5A50452-D4AE-47B4-AAF9-6A6FE61C616F}" srcOrd="0" destOrd="0" presId="urn:microsoft.com/office/officeart/2005/8/layout/hierarchy3"/>
    <dgm:cxn modelId="{4EE7449E-5139-4C2B-BF89-D16933CEDE09}" srcId="{2A0F148F-20A8-4CC0-BB19-C8C46D663F7E}" destId="{C6E49EA3-A429-444E-9F55-D0463F14C4C1}" srcOrd="3" destOrd="0" parTransId="{4A2046E7-3F3C-4E2E-A90B-11B16EE325E5}" sibTransId="{F95DBD48-EEF5-432D-A690-AE27A1F25D68}"/>
    <dgm:cxn modelId="{4143AFD5-CC95-4934-BDAE-C7611C3B8032}" type="presParOf" srcId="{B81C94E3-1775-4CCE-BD8F-0F60CA5CDCED}" destId="{816DF603-DF3E-4FAE-B5CB-7FD8445F9011}" srcOrd="0" destOrd="0" presId="urn:microsoft.com/office/officeart/2005/8/layout/hierarchy3"/>
    <dgm:cxn modelId="{404E76AF-77EC-4A57-A4C1-02B5F785047B}" type="presParOf" srcId="{816DF603-DF3E-4FAE-B5CB-7FD8445F9011}" destId="{5E19CFBA-817B-4D1E-8C0C-15C6CAF866F0}" srcOrd="0" destOrd="0" presId="urn:microsoft.com/office/officeart/2005/8/layout/hierarchy3"/>
    <dgm:cxn modelId="{58BBB173-48A5-452F-B7E1-17D834EBECAB}" type="presParOf" srcId="{5E19CFBA-817B-4D1E-8C0C-15C6CAF866F0}" destId="{9A789BF9-5D52-4738-A480-98F27710B6CE}" srcOrd="0" destOrd="0" presId="urn:microsoft.com/office/officeart/2005/8/layout/hierarchy3"/>
    <dgm:cxn modelId="{4074134A-93DD-4628-A5FE-D1881E31F759}" type="presParOf" srcId="{5E19CFBA-817B-4D1E-8C0C-15C6CAF866F0}" destId="{EFD34457-2A66-4178-8010-2286FCAF33CC}" srcOrd="1" destOrd="0" presId="urn:microsoft.com/office/officeart/2005/8/layout/hierarchy3"/>
    <dgm:cxn modelId="{EC93E22A-6DB7-4F7D-B4AA-202D4A62D5FD}" type="presParOf" srcId="{816DF603-DF3E-4FAE-B5CB-7FD8445F9011}" destId="{1B19C39B-4093-494B-B2D2-1B25957BE187}" srcOrd="1" destOrd="0" presId="urn:microsoft.com/office/officeart/2005/8/layout/hierarchy3"/>
    <dgm:cxn modelId="{4AAC5B07-57F0-4E5E-9D5C-07174B20B174}" type="presParOf" srcId="{1B19C39B-4093-494B-B2D2-1B25957BE187}" destId="{4160150C-2149-4ABF-9E06-E64CF154ED1F}" srcOrd="0" destOrd="0" presId="urn:microsoft.com/office/officeart/2005/8/layout/hierarchy3"/>
    <dgm:cxn modelId="{CB483571-62BD-45D2-9633-D125AF4278F2}" type="presParOf" srcId="{1B19C39B-4093-494B-B2D2-1B25957BE187}" destId="{9F556FDC-0DE6-42F0-A71B-0ABE9BA63215}" srcOrd="1" destOrd="0" presId="urn:microsoft.com/office/officeart/2005/8/layout/hierarchy3"/>
    <dgm:cxn modelId="{C20EC1BB-06CC-4093-86BF-E53CB70CB9F9}" type="presParOf" srcId="{1B19C39B-4093-494B-B2D2-1B25957BE187}" destId="{A5CC38E8-BCC6-4063-9B3D-4D01AFFCB54F}" srcOrd="2" destOrd="0" presId="urn:microsoft.com/office/officeart/2005/8/layout/hierarchy3"/>
    <dgm:cxn modelId="{E28641D3-7418-48BC-9C6F-60A60DDE9452}" type="presParOf" srcId="{1B19C39B-4093-494B-B2D2-1B25957BE187}" destId="{2290A710-1BC9-4420-BCBD-36A9BBF47AAE}" srcOrd="3" destOrd="0" presId="urn:microsoft.com/office/officeart/2005/8/layout/hierarchy3"/>
    <dgm:cxn modelId="{DE7DABF4-71DA-4825-8A83-B6CF0CE6DEE4}" type="presParOf" srcId="{1B19C39B-4093-494B-B2D2-1B25957BE187}" destId="{BCA7292C-2ABD-4224-8451-CD47B965AB1D}" srcOrd="4" destOrd="0" presId="urn:microsoft.com/office/officeart/2005/8/layout/hierarchy3"/>
    <dgm:cxn modelId="{EB301E24-65F5-4204-BE17-BC1B48014C56}" type="presParOf" srcId="{1B19C39B-4093-494B-B2D2-1B25957BE187}" destId="{97857EA3-B1C0-4BA4-8E6B-E6FE8B5C7272}" srcOrd="5" destOrd="0" presId="urn:microsoft.com/office/officeart/2005/8/layout/hierarchy3"/>
    <dgm:cxn modelId="{91D62537-25E1-44A6-ACD2-FB8FADCA467D}" type="presParOf" srcId="{1B19C39B-4093-494B-B2D2-1B25957BE187}" destId="{B8D0E9B3-F568-4489-B973-C04875C56E91}" srcOrd="6" destOrd="0" presId="urn:microsoft.com/office/officeart/2005/8/layout/hierarchy3"/>
    <dgm:cxn modelId="{89346032-4B0C-417A-BB94-EA35D2713973}" type="presParOf" srcId="{1B19C39B-4093-494B-B2D2-1B25957BE187}" destId="{5CFD7290-471E-489D-9AA2-8870CECF04D9}" srcOrd="7" destOrd="0" presId="urn:microsoft.com/office/officeart/2005/8/layout/hierarchy3"/>
    <dgm:cxn modelId="{8772C57D-E107-4694-B701-7B546DDE5669}" type="presParOf" srcId="{B81C94E3-1775-4CCE-BD8F-0F60CA5CDCED}" destId="{7BA44628-599D-42FF-9A39-E6367A32B248}" srcOrd="1" destOrd="0" presId="urn:microsoft.com/office/officeart/2005/8/layout/hierarchy3"/>
    <dgm:cxn modelId="{6FFD8086-ED57-49C8-8CC5-2CB5F59061D2}" type="presParOf" srcId="{7BA44628-599D-42FF-9A39-E6367A32B248}" destId="{F7DF6064-44C0-4E44-9542-72326F503AD5}" srcOrd="0" destOrd="0" presId="urn:microsoft.com/office/officeart/2005/8/layout/hierarchy3"/>
    <dgm:cxn modelId="{1205B569-C610-43BA-AEDB-E6254BC88895}" type="presParOf" srcId="{F7DF6064-44C0-4E44-9542-72326F503AD5}" destId="{EDD686E4-5185-4F8D-9D48-A013CABE9C3C}" srcOrd="0" destOrd="0" presId="urn:microsoft.com/office/officeart/2005/8/layout/hierarchy3"/>
    <dgm:cxn modelId="{2E582048-F2CE-45A4-95C4-3F12896955F0}" type="presParOf" srcId="{F7DF6064-44C0-4E44-9542-72326F503AD5}" destId="{92379276-59FF-4B21-B042-FF9E18F01A65}" srcOrd="1" destOrd="0" presId="urn:microsoft.com/office/officeart/2005/8/layout/hierarchy3"/>
    <dgm:cxn modelId="{91AA45E7-A9FB-485D-8E01-B155DBEA318A}" type="presParOf" srcId="{7BA44628-599D-42FF-9A39-E6367A32B248}" destId="{70CBA09B-FACE-443D-8C8F-178758657DC6}" srcOrd="1" destOrd="0" presId="urn:microsoft.com/office/officeart/2005/8/layout/hierarchy3"/>
    <dgm:cxn modelId="{5C1717A6-4D9C-4CE5-A55F-D778B643D235}" type="presParOf" srcId="{70CBA09B-FACE-443D-8C8F-178758657DC6}" destId="{D2266E58-9E9F-487D-9B33-25EEC447C5EB}" srcOrd="0" destOrd="0" presId="urn:microsoft.com/office/officeart/2005/8/layout/hierarchy3"/>
    <dgm:cxn modelId="{6953D07F-3720-4CC1-89FB-54CF256A1BA2}" type="presParOf" srcId="{70CBA09B-FACE-443D-8C8F-178758657DC6}" destId="{CDBD81FE-1E57-4389-B9EA-DCD91BB84817}" srcOrd="1" destOrd="0" presId="urn:microsoft.com/office/officeart/2005/8/layout/hierarchy3"/>
    <dgm:cxn modelId="{5F0E18B2-3465-4154-B4C1-4559FAAF73EE}" type="presParOf" srcId="{70CBA09B-FACE-443D-8C8F-178758657DC6}" destId="{FE5C194C-7BCC-4556-A38C-538FDAE5C29D}" srcOrd="2" destOrd="0" presId="urn:microsoft.com/office/officeart/2005/8/layout/hierarchy3"/>
    <dgm:cxn modelId="{3F0D9DF7-E99A-4636-A586-D3AC4A15B53F}" type="presParOf" srcId="{70CBA09B-FACE-443D-8C8F-178758657DC6}" destId="{2A1AF8A3-D6A5-4CED-949E-8EAF6777E344}" srcOrd="3" destOrd="0" presId="urn:microsoft.com/office/officeart/2005/8/layout/hierarchy3"/>
    <dgm:cxn modelId="{2B65A1D5-923C-4D21-B7DC-891C3120327E}" type="presParOf" srcId="{70CBA09B-FACE-443D-8C8F-178758657DC6}" destId="{F8C3D84B-9937-4837-9136-5BA8D36F8D75}" srcOrd="4" destOrd="0" presId="urn:microsoft.com/office/officeart/2005/8/layout/hierarchy3"/>
    <dgm:cxn modelId="{A502E7FD-576B-4E1F-A2F5-A98FFB81463F}" type="presParOf" srcId="{70CBA09B-FACE-443D-8C8F-178758657DC6}" destId="{ED8FF6AA-6C63-4E96-8A0F-50EA81A222C1}" srcOrd="5" destOrd="0" presId="urn:microsoft.com/office/officeart/2005/8/layout/hierarchy3"/>
    <dgm:cxn modelId="{360867C4-E2EA-4892-83C7-39F033FA0607}" type="presParOf" srcId="{70CBA09B-FACE-443D-8C8F-178758657DC6}" destId="{21AD2252-79F5-4C27-9E62-15A405F01074}" srcOrd="6" destOrd="0" presId="urn:microsoft.com/office/officeart/2005/8/layout/hierarchy3"/>
    <dgm:cxn modelId="{78298894-7BE3-468D-B873-5051F46FF99E}" type="presParOf" srcId="{70CBA09B-FACE-443D-8C8F-178758657DC6}" destId="{1FAB36D1-425D-4C11-B485-3CECFBB071C0}" srcOrd="7" destOrd="0" presId="urn:microsoft.com/office/officeart/2005/8/layout/hierarchy3"/>
    <dgm:cxn modelId="{AA88C0B3-1EFF-4CC6-AA1A-F3FCC1D9D84F}" type="presParOf" srcId="{B81C94E3-1775-4CCE-BD8F-0F60CA5CDCED}" destId="{046FD932-3347-4A24-A80F-9612B54655C2}" srcOrd="2" destOrd="0" presId="urn:microsoft.com/office/officeart/2005/8/layout/hierarchy3"/>
    <dgm:cxn modelId="{52515350-D4C4-4CF7-9760-59473FD3E4AE}" type="presParOf" srcId="{046FD932-3347-4A24-A80F-9612B54655C2}" destId="{8F962E9F-BFAE-426D-B11F-1B67129E556D}" srcOrd="0" destOrd="0" presId="urn:microsoft.com/office/officeart/2005/8/layout/hierarchy3"/>
    <dgm:cxn modelId="{358551E0-1864-4DAD-8B00-3FFA63694394}" type="presParOf" srcId="{8F962E9F-BFAE-426D-B11F-1B67129E556D}" destId="{B93BB285-1AC9-4FD1-AA70-EE01663A0F5F}" srcOrd="0" destOrd="0" presId="urn:microsoft.com/office/officeart/2005/8/layout/hierarchy3"/>
    <dgm:cxn modelId="{C0E8BB61-ADF8-4C76-80B8-D03ACDEF47D6}" type="presParOf" srcId="{8F962E9F-BFAE-426D-B11F-1B67129E556D}" destId="{988542E6-4BCE-40E3-95B1-22D621B1C1E3}" srcOrd="1" destOrd="0" presId="urn:microsoft.com/office/officeart/2005/8/layout/hierarchy3"/>
    <dgm:cxn modelId="{8CE4CB78-ACCB-4C58-94D7-0C22E5E7C300}" type="presParOf" srcId="{046FD932-3347-4A24-A80F-9612B54655C2}" destId="{128D879E-5DD6-4AE8-8800-4254826B0973}" srcOrd="1" destOrd="0" presId="urn:microsoft.com/office/officeart/2005/8/layout/hierarchy3"/>
    <dgm:cxn modelId="{EB2296F3-8763-4A63-AF23-F7DBDE4E8480}" type="presParOf" srcId="{128D879E-5DD6-4AE8-8800-4254826B0973}" destId="{2D2F0C08-E327-43BD-AE41-E25FD55CC91E}" srcOrd="0" destOrd="0" presId="urn:microsoft.com/office/officeart/2005/8/layout/hierarchy3"/>
    <dgm:cxn modelId="{57620A40-3DC4-4C8D-BF64-54563BCC8805}" type="presParOf" srcId="{128D879E-5DD6-4AE8-8800-4254826B0973}" destId="{374A21D0-5904-4827-8E07-A6681A88A764}" srcOrd="1" destOrd="0" presId="urn:microsoft.com/office/officeart/2005/8/layout/hierarchy3"/>
    <dgm:cxn modelId="{B48476E1-74A4-4B09-AEBF-77F015B26336}" type="presParOf" srcId="{128D879E-5DD6-4AE8-8800-4254826B0973}" destId="{4D728161-4F92-45F6-A523-F23494605DC9}" srcOrd="2" destOrd="0" presId="urn:microsoft.com/office/officeart/2005/8/layout/hierarchy3"/>
    <dgm:cxn modelId="{B9D1C61C-2175-4FC3-8EF9-6B411A9515A7}" type="presParOf" srcId="{128D879E-5DD6-4AE8-8800-4254826B0973}" destId="{31FDA4AB-2828-44D7-A1C5-ECAC09E8A922}" srcOrd="3" destOrd="0" presId="urn:microsoft.com/office/officeart/2005/8/layout/hierarchy3"/>
    <dgm:cxn modelId="{D7ACB0CF-F26F-4EBC-8BC4-940507A16E6B}" type="presParOf" srcId="{128D879E-5DD6-4AE8-8800-4254826B0973}" destId="{E1985B5E-C706-4649-8904-4324A1628443}" srcOrd="4" destOrd="0" presId="urn:microsoft.com/office/officeart/2005/8/layout/hierarchy3"/>
    <dgm:cxn modelId="{B29ED818-87F9-4836-80DF-25E980AE7844}" type="presParOf" srcId="{128D879E-5DD6-4AE8-8800-4254826B0973}" destId="{1131EA2E-780C-4EFB-A27F-32CB405BC17B}" srcOrd="5" destOrd="0" presId="urn:microsoft.com/office/officeart/2005/8/layout/hierarchy3"/>
    <dgm:cxn modelId="{E8DD4EB6-44F9-4DF2-935B-3186CC790A31}" type="presParOf" srcId="{B81C94E3-1775-4CCE-BD8F-0F60CA5CDCED}" destId="{63241D20-0C76-444A-BE12-9888E20050EE}" srcOrd="3" destOrd="0" presId="urn:microsoft.com/office/officeart/2005/8/layout/hierarchy3"/>
    <dgm:cxn modelId="{CFA19FC9-A465-45EC-9A21-F6430043A1AA}" type="presParOf" srcId="{63241D20-0C76-444A-BE12-9888E20050EE}" destId="{626918B8-E27C-4BBD-B045-64E866B316B5}" srcOrd="0" destOrd="0" presId="urn:microsoft.com/office/officeart/2005/8/layout/hierarchy3"/>
    <dgm:cxn modelId="{D5A85445-C57C-48D4-937F-F4E146912D3E}" type="presParOf" srcId="{626918B8-E27C-4BBD-B045-64E866B316B5}" destId="{47145B06-C57B-4369-8794-3C273C1123BF}" srcOrd="0" destOrd="0" presId="urn:microsoft.com/office/officeart/2005/8/layout/hierarchy3"/>
    <dgm:cxn modelId="{AB54FD27-039E-4A0E-B608-6A6F55A4E532}" type="presParOf" srcId="{626918B8-E27C-4BBD-B045-64E866B316B5}" destId="{7D3F624B-F7C6-4543-A0C5-08585F7F8347}" srcOrd="1" destOrd="0" presId="urn:microsoft.com/office/officeart/2005/8/layout/hierarchy3"/>
    <dgm:cxn modelId="{10E3485A-9808-4B8D-A124-59E1A303DDF3}" type="presParOf" srcId="{63241D20-0C76-444A-BE12-9888E20050EE}" destId="{43897349-E02A-404B-A942-5EDFFABC2850}" srcOrd="1" destOrd="0" presId="urn:microsoft.com/office/officeart/2005/8/layout/hierarchy3"/>
    <dgm:cxn modelId="{D92D4996-FFFE-4E87-B98F-AC219BE84C2C}" type="presParOf" srcId="{43897349-E02A-404B-A942-5EDFFABC2850}" destId="{C9A41CA8-30FE-407D-A954-8F8126ACC814}" srcOrd="0" destOrd="0" presId="urn:microsoft.com/office/officeart/2005/8/layout/hierarchy3"/>
    <dgm:cxn modelId="{84CDBDD7-0BDC-42D3-B3E9-FF5A12D5AAF9}" type="presParOf" srcId="{43897349-E02A-404B-A942-5EDFFABC2850}" destId="{4C0719B9-B685-443A-B281-084C0DAB9653}" srcOrd="1" destOrd="0" presId="urn:microsoft.com/office/officeart/2005/8/layout/hierarchy3"/>
    <dgm:cxn modelId="{D19B98B6-2EAC-4BEF-A533-978C70C56F3A}" type="presParOf" srcId="{43897349-E02A-404B-A942-5EDFFABC2850}" destId="{B5A50452-D4AE-47B4-AAF9-6A6FE61C616F}" srcOrd="2" destOrd="0" presId="urn:microsoft.com/office/officeart/2005/8/layout/hierarchy3"/>
    <dgm:cxn modelId="{7471FD57-C635-4272-9742-B3A67E84F6AB}" type="presParOf" srcId="{43897349-E02A-404B-A942-5EDFFABC2850}" destId="{3CEB1378-553A-41F6-9F24-274027D5D2B5}" srcOrd="3" destOrd="0" presId="urn:microsoft.com/office/officeart/2005/8/layout/hierarchy3"/>
    <dgm:cxn modelId="{17DC2B5D-BC39-450F-B50F-9DAB9C78F736}" type="presParOf" srcId="{43897349-E02A-404B-A942-5EDFFABC2850}" destId="{7AD472BC-CF74-44A9-8367-06161A51D1F2}" srcOrd="4" destOrd="0" presId="urn:microsoft.com/office/officeart/2005/8/layout/hierarchy3"/>
    <dgm:cxn modelId="{AC77867E-6C1E-4504-91A6-7413AA81077F}" type="presParOf" srcId="{43897349-E02A-404B-A942-5EDFFABC2850}" destId="{3B364680-8905-4268-86D5-CA39A973FAEE}" srcOrd="5" destOrd="0" presId="urn:microsoft.com/office/officeart/2005/8/layout/hierarchy3"/>
    <dgm:cxn modelId="{05DFC860-7403-47CF-AB2D-4E4CECD3C7C0}" type="presParOf" srcId="{43897349-E02A-404B-A942-5EDFFABC2850}" destId="{592ABE38-30DA-436E-988F-63B094D4FCBE}" srcOrd="6" destOrd="0" presId="urn:microsoft.com/office/officeart/2005/8/layout/hierarchy3"/>
    <dgm:cxn modelId="{FCFA17D8-D11A-4F28-9A9B-199EA1227D37}" type="presParOf" srcId="{43897349-E02A-404B-A942-5EDFFABC2850}" destId="{2F01F40E-FEE5-4C95-A448-0B9ECA90296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892F14-B4AD-4299-BE16-4AFDA33F6DE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701E4-31D5-4A43-8E88-73AC84489306}">
      <dgm:prSet phldrT="[Text]"/>
      <dgm:spPr/>
      <dgm:t>
        <a:bodyPr/>
        <a:lstStyle/>
        <a:p>
          <a:r>
            <a:rPr lang="en-US" b="0" i="0" u="none" dirty="0" err="1" smtClean="0"/>
            <a:t>Sonal</a:t>
          </a:r>
          <a:r>
            <a:rPr lang="en-US" b="0" i="0" u="none" dirty="0" smtClean="0"/>
            <a:t> </a:t>
          </a:r>
          <a:r>
            <a:rPr lang="en-US" b="0" i="0" u="none" dirty="0" err="1" smtClean="0"/>
            <a:t>Sonavane</a:t>
          </a:r>
          <a:endParaRPr lang="en-US" dirty="0"/>
        </a:p>
      </dgm:t>
    </dgm:pt>
    <dgm:pt modelId="{8794C96F-5100-4EF1-8B54-9F2F2E65FE51}" type="parTrans" cxnId="{CEC5CA7B-0A96-4E52-A932-83F536F8A65F}">
      <dgm:prSet/>
      <dgm:spPr/>
      <dgm:t>
        <a:bodyPr/>
        <a:lstStyle/>
        <a:p>
          <a:endParaRPr lang="en-US"/>
        </a:p>
      </dgm:t>
    </dgm:pt>
    <dgm:pt modelId="{0D008978-9FC0-474D-8E22-1FCA04A2193E}" type="sibTrans" cxnId="{CEC5CA7B-0A96-4E52-A932-83F536F8A65F}">
      <dgm:prSet/>
      <dgm:spPr/>
      <dgm:t>
        <a:bodyPr/>
        <a:lstStyle/>
        <a:p>
          <a:endParaRPr lang="en-US"/>
        </a:p>
      </dgm:t>
    </dgm:pt>
    <dgm:pt modelId="{CBD05412-0312-48C8-AFAB-8E5AEDDAE6B3}">
      <dgm:prSet phldrT="[Text]"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C8E717ED-C5BE-428C-8990-8AED21602A81}" type="parTrans" cxnId="{E37A3AEF-C3A9-449B-802E-29646FF294B5}">
      <dgm:prSet/>
      <dgm:spPr/>
      <dgm:t>
        <a:bodyPr/>
        <a:lstStyle/>
        <a:p>
          <a:endParaRPr lang="en-US"/>
        </a:p>
      </dgm:t>
    </dgm:pt>
    <dgm:pt modelId="{6A026659-D7DC-437D-96FE-42139A7E7737}" type="sibTrans" cxnId="{E37A3AEF-C3A9-449B-802E-29646FF294B5}">
      <dgm:prSet/>
      <dgm:spPr/>
      <dgm:t>
        <a:bodyPr/>
        <a:lstStyle/>
        <a:p>
          <a:endParaRPr lang="en-US"/>
        </a:p>
      </dgm:t>
    </dgm:pt>
    <dgm:pt modelId="{17B5C8EC-C172-4FB2-A0FB-DD77D55E5F6C}">
      <dgm:prSet phldrT="[Text]"/>
      <dgm:spPr/>
      <dgm:t>
        <a:bodyPr/>
        <a:lstStyle/>
        <a:p>
          <a:r>
            <a:rPr lang="en-US" b="0" i="0" u="none" dirty="0" err="1" smtClean="0"/>
            <a:t>Ibou</a:t>
          </a:r>
          <a:r>
            <a:rPr lang="en-US" b="0" i="0" u="none" dirty="0" smtClean="0"/>
            <a:t> Diallo</a:t>
          </a:r>
          <a:endParaRPr lang="en-US" dirty="0"/>
        </a:p>
      </dgm:t>
    </dgm:pt>
    <dgm:pt modelId="{1FF1EFCD-5906-4313-A07D-EBD27F6EEE99}" type="parTrans" cxnId="{F4C58A25-FC75-44A0-B022-5A0CCE887C49}">
      <dgm:prSet/>
      <dgm:spPr/>
      <dgm:t>
        <a:bodyPr/>
        <a:lstStyle/>
        <a:p>
          <a:endParaRPr lang="en-US"/>
        </a:p>
      </dgm:t>
    </dgm:pt>
    <dgm:pt modelId="{99891E3D-04C9-4726-99E1-10D201DB34EB}" type="sibTrans" cxnId="{F4C58A25-FC75-44A0-B022-5A0CCE887C49}">
      <dgm:prSet/>
      <dgm:spPr/>
      <dgm:t>
        <a:bodyPr/>
        <a:lstStyle/>
        <a:p>
          <a:endParaRPr lang="en-US"/>
        </a:p>
      </dgm:t>
    </dgm:pt>
    <dgm:pt modelId="{4960359E-16F9-48E7-B34A-2D72C4A12414}">
      <dgm:prSet phldrT="[Text]"/>
      <dgm:spPr/>
      <dgm:t>
        <a:bodyPr/>
        <a:lstStyle/>
        <a:p>
          <a:r>
            <a:rPr lang="en-US" dirty="0" err="1" smtClean="0"/>
            <a:t>Plugin</a:t>
          </a:r>
          <a:r>
            <a:rPr lang="en-US" dirty="0" smtClean="0"/>
            <a:t> creation</a:t>
          </a:r>
          <a:endParaRPr lang="en-US" dirty="0"/>
        </a:p>
      </dgm:t>
    </dgm:pt>
    <dgm:pt modelId="{7F05C8B1-7A76-442C-9225-42406D341449}" type="parTrans" cxnId="{9D3303A5-D3F5-44B4-9B4B-C6FC079101F7}">
      <dgm:prSet/>
      <dgm:spPr/>
      <dgm:t>
        <a:bodyPr/>
        <a:lstStyle/>
        <a:p>
          <a:endParaRPr lang="en-US"/>
        </a:p>
      </dgm:t>
    </dgm:pt>
    <dgm:pt modelId="{3BC4CF76-1B3B-4ABC-8165-A26A6EB1DD56}" type="sibTrans" cxnId="{9D3303A5-D3F5-44B4-9B4B-C6FC079101F7}">
      <dgm:prSet/>
      <dgm:spPr/>
      <dgm:t>
        <a:bodyPr/>
        <a:lstStyle/>
        <a:p>
          <a:endParaRPr lang="en-US"/>
        </a:p>
      </dgm:t>
    </dgm:pt>
    <dgm:pt modelId="{D459EC81-57D3-40FE-83A2-2C687281F213}">
      <dgm:prSet/>
      <dgm:spPr/>
      <dgm:t>
        <a:bodyPr/>
        <a:lstStyle/>
        <a:p>
          <a:r>
            <a:rPr lang="en-US" b="0" i="0" u="none" dirty="0" err="1" smtClean="0"/>
            <a:t>Alemberhan</a:t>
          </a:r>
          <a:r>
            <a:rPr lang="en-US" b="0" i="0" u="none" dirty="0" smtClean="0"/>
            <a:t> </a:t>
          </a:r>
          <a:r>
            <a:rPr lang="en-US" b="0" i="0" u="none" dirty="0" err="1" smtClean="0"/>
            <a:t>Getahun</a:t>
          </a:r>
          <a:endParaRPr lang="en-US" dirty="0"/>
        </a:p>
      </dgm:t>
    </dgm:pt>
    <dgm:pt modelId="{D1392714-1374-4155-AF2A-8BDABEDD9869}" type="parTrans" cxnId="{094791BF-632D-4BDB-993E-D1322D189CBF}">
      <dgm:prSet/>
      <dgm:spPr/>
      <dgm:t>
        <a:bodyPr/>
        <a:lstStyle/>
        <a:p>
          <a:endParaRPr lang="en-US"/>
        </a:p>
      </dgm:t>
    </dgm:pt>
    <dgm:pt modelId="{CC2D7A16-EE9B-4342-94D6-C583C67B7AA3}" type="sibTrans" cxnId="{094791BF-632D-4BDB-993E-D1322D189CBF}">
      <dgm:prSet/>
      <dgm:spPr/>
      <dgm:t>
        <a:bodyPr/>
        <a:lstStyle/>
        <a:p>
          <a:endParaRPr lang="en-US"/>
        </a:p>
      </dgm:t>
    </dgm:pt>
    <dgm:pt modelId="{F1A609E6-6289-4218-A6F5-51B8C99F69E4}">
      <dgm:prSet/>
      <dgm:spPr/>
      <dgm:t>
        <a:bodyPr/>
        <a:lstStyle/>
        <a:p>
          <a:r>
            <a:rPr lang="en-US" dirty="0" smtClean="0"/>
            <a:t>Plugin creation</a:t>
          </a:r>
          <a:endParaRPr lang="en-US" dirty="0"/>
        </a:p>
      </dgm:t>
    </dgm:pt>
    <dgm:pt modelId="{13BA1558-2D1D-4691-92E1-20D70E96ABDB}" type="parTrans" cxnId="{8EA949BF-CF9B-440D-8CAE-387677D5DFB7}">
      <dgm:prSet/>
      <dgm:spPr/>
      <dgm:t>
        <a:bodyPr/>
        <a:lstStyle/>
        <a:p>
          <a:endParaRPr lang="en-US"/>
        </a:p>
      </dgm:t>
    </dgm:pt>
    <dgm:pt modelId="{5732B5A3-FEEC-47C9-949C-0FDFC714F3A4}" type="sibTrans" cxnId="{8EA949BF-CF9B-440D-8CAE-387677D5DFB7}">
      <dgm:prSet/>
      <dgm:spPr/>
      <dgm:t>
        <a:bodyPr/>
        <a:lstStyle/>
        <a:p>
          <a:endParaRPr lang="en-US"/>
        </a:p>
      </dgm:t>
    </dgm:pt>
    <dgm:pt modelId="{69DE65CC-2ADB-4AAF-B18A-FAF0450E4BC6}">
      <dgm:prSet/>
      <dgm:spPr/>
      <dgm:t>
        <a:bodyPr/>
        <a:lstStyle/>
        <a:p>
          <a:r>
            <a:rPr lang="en-US" dirty="0" smtClean="0"/>
            <a:t>Filters Implementation</a:t>
          </a:r>
          <a:endParaRPr lang="en-US" dirty="0"/>
        </a:p>
      </dgm:t>
    </dgm:pt>
    <dgm:pt modelId="{0D38FE9D-BEEE-42B0-BCCA-6F2121A656B3}" type="parTrans" cxnId="{82C68C87-1A59-4B07-96D3-BA0335ED2F57}">
      <dgm:prSet/>
      <dgm:spPr/>
      <dgm:t>
        <a:bodyPr/>
        <a:lstStyle/>
        <a:p>
          <a:endParaRPr lang="en-US"/>
        </a:p>
      </dgm:t>
    </dgm:pt>
    <dgm:pt modelId="{8F1BC2EA-42E7-477B-AAA9-6D7F6A8A5046}" type="sibTrans" cxnId="{82C68C87-1A59-4B07-96D3-BA0335ED2F57}">
      <dgm:prSet/>
      <dgm:spPr/>
      <dgm:t>
        <a:bodyPr/>
        <a:lstStyle/>
        <a:p>
          <a:endParaRPr lang="en-US"/>
        </a:p>
      </dgm:t>
    </dgm:pt>
    <dgm:pt modelId="{F6AB2843-333B-4639-97F4-85433D771AAC}">
      <dgm:prSet/>
      <dgm:spPr/>
      <dgm:t>
        <a:bodyPr/>
        <a:lstStyle/>
        <a:p>
          <a:r>
            <a:rPr lang="en-US" dirty="0" smtClean="0"/>
            <a:t>GUI implementation</a:t>
          </a:r>
          <a:endParaRPr lang="en-US" dirty="0"/>
        </a:p>
      </dgm:t>
    </dgm:pt>
    <dgm:pt modelId="{EE86C76C-18EF-4442-8660-7629154386E9}" type="sibTrans" cxnId="{8A9C8E56-4858-4AAE-933C-151C5F5F9E4D}">
      <dgm:prSet/>
      <dgm:spPr/>
      <dgm:t>
        <a:bodyPr/>
        <a:lstStyle/>
        <a:p>
          <a:endParaRPr lang="en-US"/>
        </a:p>
      </dgm:t>
    </dgm:pt>
    <dgm:pt modelId="{5283057D-6962-48B3-945A-EA652651CA22}" type="parTrans" cxnId="{8A9C8E56-4858-4AAE-933C-151C5F5F9E4D}">
      <dgm:prSet/>
      <dgm:spPr/>
      <dgm:t>
        <a:bodyPr/>
        <a:lstStyle/>
        <a:p>
          <a:endParaRPr lang="en-US"/>
        </a:p>
      </dgm:t>
    </dgm:pt>
    <dgm:pt modelId="{3B84DDF0-9C5F-46FE-BDB3-D53AB59F9798}">
      <dgm:prSet phldrT="[Text]"/>
      <dgm:spPr/>
      <dgm:t>
        <a:bodyPr/>
        <a:lstStyle/>
        <a:p>
          <a:r>
            <a:rPr lang="en-US" dirty="0" err="1" smtClean="0"/>
            <a:t>Cron</a:t>
          </a:r>
          <a:r>
            <a:rPr lang="en-US" dirty="0" smtClean="0"/>
            <a:t> Job</a:t>
          </a:r>
        </a:p>
        <a:p>
          <a:r>
            <a:rPr lang="en-US" dirty="0" smtClean="0"/>
            <a:t>(Back Up)</a:t>
          </a:r>
          <a:endParaRPr lang="en-US" dirty="0"/>
        </a:p>
      </dgm:t>
    </dgm:pt>
    <dgm:pt modelId="{38DD65C4-C521-4E53-82F7-DABFDB43D3EA}" type="parTrans" cxnId="{3C494536-D978-414F-881E-94F5C22CCD6B}">
      <dgm:prSet/>
      <dgm:spPr/>
      <dgm:t>
        <a:bodyPr/>
        <a:lstStyle/>
        <a:p>
          <a:endParaRPr lang="en-US"/>
        </a:p>
      </dgm:t>
    </dgm:pt>
    <dgm:pt modelId="{28887340-2C6C-49E2-8D23-B5D228B87BD0}" type="sibTrans" cxnId="{3C494536-D978-414F-881E-94F5C22CCD6B}">
      <dgm:prSet/>
      <dgm:spPr/>
      <dgm:t>
        <a:bodyPr/>
        <a:lstStyle/>
        <a:p>
          <a:endParaRPr lang="en-US"/>
        </a:p>
      </dgm:t>
    </dgm:pt>
    <dgm:pt modelId="{6C9A3631-6E27-4414-BF8A-4F1FF0DAFF7D}">
      <dgm:prSet phldrT="[Text]"/>
      <dgm:spPr/>
      <dgm:t>
        <a:bodyPr/>
        <a:lstStyle/>
        <a:p>
          <a:r>
            <a:rPr lang="en-US" dirty="0" smtClean="0"/>
            <a:t>Export to PDF</a:t>
          </a:r>
          <a:endParaRPr lang="en-US" dirty="0"/>
        </a:p>
      </dgm:t>
    </dgm:pt>
    <dgm:pt modelId="{0D3786DC-0F41-4918-9C33-00F6640EC9B9}" type="parTrans" cxnId="{13D814B1-0124-49F2-A724-3A2F63381C13}">
      <dgm:prSet/>
      <dgm:spPr/>
      <dgm:t>
        <a:bodyPr/>
        <a:lstStyle/>
        <a:p>
          <a:endParaRPr lang="en-US"/>
        </a:p>
      </dgm:t>
    </dgm:pt>
    <dgm:pt modelId="{7A09AC08-51A1-4347-B760-03175B3A5894}" type="sibTrans" cxnId="{13D814B1-0124-49F2-A724-3A2F63381C13}">
      <dgm:prSet/>
      <dgm:spPr/>
      <dgm:t>
        <a:bodyPr/>
        <a:lstStyle/>
        <a:p>
          <a:endParaRPr lang="en-US"/>
        </a:p>
      </dgm:t>
    </dgm:pt>
    <dgm:pt modelId="{84C1DD89-9BC4-4244-B007-2CAC26CB424F}">
      <dgm:prSet phldrT="[Text]"/>
      <dgm:spPr/>
      <dgm:t>
        <a:bodyPr/>
        <a:lstStyle/>
        <a:p>
          <a:r>
            <a:rPr lang="en-US" dirty="0" smtClean="0"/>
            <a:t>Data Migration script </a:t>
          </a:r>
          <a:endParaRPr lang="en-US" dirty="0"/>
        </a:p>
      </dgm:t>
    </dgm:pt>
    <dgm:pt modelId="{A2153ADF-8129-430C-A84C-92B0D85AC5C6}" type="parTrans" cxnId="{BBCBC2E6-CC5F-4129-A7C1-837243028131}">
      <dgm:prSet/>
      <dgm:spPr/>
      <dgm:t>
        <a:bodyPr/>
        <a:lstStyle/>
        <a:p>
          <a:endParaRPr lang="en-US"/>
        </a:p>
      </dgm:t>
    </dgm:pt>
    <dgm:pt modelId="{2899CE3F-2FFE-4F3D-8D11-2CB5FED06FED}" type="sibTrans" cxnId="{BBCBC2E6-CC5F-4129-A7C1-837243028131}">
      <dgm:prSet/>
      <dgm:spPr/>
      <dgm:t>
        <a:bodyPr/>
        <a:lstStyle/>
        <a:p>
          <a:endParaRPr lang="en-US"/>
        </a:p>
      </dgm:t>
    </dgm:pt>
    <dgm:pt modelId="{F55FF08E-1D6F-4D84-B5BC-A1B1C7BA8152}">
      <dgm:prSet/>
      <dgm:spPr/>
      <dgm:t>
        <a:bodyPr/>
        <a:lstStyle/>
        <a:p>
          <a:r>
            <a:rPr lang="en-US" dirty="0" err="1" smtClean="0"/>
            <a:t>Cron</a:t>
          </a:r>
          <a:r>
            <a:rPr lang="en-US" dirty="0" smtClean="0"/>
            <a:t> job</a:t>
          </a:r>
          <a:endParaRPr lang="en-US" dirty="0"/>
        </a:p>
      </dgm:t>
    </dgm:pt>
    <dgm:pt modelId="{9B378051-0BD3-4413-AD0A-C125CAB1679A}" type="parTrans" cxnId="{C1144FAE-94FD-4BFE-B207-58315159DAA0}">
      <dgm:prSet/>
      <dgm:spPr/>
      <dgm:t>
        <a:bodyPr/>
        <a:lstStyle/>
        <a:p>
          <a:endParaRPr lang="en-US"/>
        </a:p>
      </dgm:t>
    </dgm:pt>
    <dgm:pt modelId="{2F83DCC0-9B47-4557-8C68-9E636A3BA3EE}" type="sibTrans" cxnId="{C1144FAE-94FD-4BFE-B207-58315159DAA0}">
      <dgm:prSet/>
      <dgm:spPr/>
      <dgm:t>
        <a:bodyPr/>
        <a:lstStyle/>
        <a:p>
          <a:endParaRPr lang="en-US"/>
        </a:p>
      </dgm:t>
    </dgm:pt>
    <dgm:pt modelId="{3CCD4DB9-FA01-4849-9D0B-4BD9C144DF70}">
      <dgm:prSet/>
      <dgm:spPr/>
      <dgm:t>
        <a:bodyPr/>
        <a:lstStyle/>
        <a:p>
          <a:r>
            <a:rPr lang="en-US" dirty="0" smtClean="0"/>
            <a:t>Filters Implementation</a:t>
          </a:r>
          <a:endParaRPr lang="en-US" dirty="0"/>
        </a:p>
      </dgm:t>
    </dgm:pt>
    <dgm:pt modelId="{8AC1C1E4-FF7C-4B46-84EA-F7EF1D58C137}" type="parTrans" cxnId="{501D21FB-D500-4C88-A8D6-B9C2F85D1613}">
      <dgm:prSet/>
      <dgm:spPr/>
      <dgm:t>
        <a:bodyPr/>
        <a:lstStyle/>
        <a:p>
          <a:endParaRPr lang="en-US"/>
        </a:p>
      </dgm:t>
    </dgm:pt>
    <dgm:pt modelId="{F49029B9-86CD-40C2-90B7-841945877A11}" type="sibTrans" cxnId="{501D21FB-D500-4C88-A8D6-B9C2F85D1613}">
      <dgm:prSet/>
      <dgm:spPr/>
      <dgm:t>
        <a:bodyPr/>
        <a:lstStyle/>
        <a:p>
          <a:endParaRPr lang="en-US"/>
        </a:p>
      </dgm:t>
    </dgm:pt>
    <dgm:pt modelId="{CE58F992-B06D-48B0-A1FA-2CE66871AC2F}">
      <dgm:prSet/>
      <dgm:spPr/>
      <dgm:t>
        <a:bodyPr/>
        <a:lstStyle/>
        <a:p>
          <a:r>
            <a:rPr lang="en-US" dirty="0" smtClean="0"/>
            <a:t>Data Migration</a:t>
          </a:r>
          <a:endParaRPr lang="en-US" dirty="0"/>
        </a:p>
      </dgm:t>
    </dgm:pt>
    <dgm:pt modelId="{3DBAD417-E32B-46F6-BE2D-E3B542D81412}" type="parTrans" cxnId="{4020C00C-1AB8-4B48-846F-F385FC75D9EC}">
      <dgm:prSet/>
      <dgm:spPr/>
      <dgm:t>
        <a:bodyPr/>
        <a:lstStyle/>
        <a:p>
          <a:endParaRPr lang="en-US"/>
        </a:p>
      </dgm:t>
    </dgm:pt>
    <dgm:pt modelId="{39029003-EE3A-4D53-ADB5-5218F771E15D}" type="sibTrans" cxnId="{4020C00C-1AB8-4B48-846F-F385FC75D9EC}">
      <dgm:prSet/>
      <dgm:spPr/>
      <dgm:t>
        <a:bodyPr/>
        <a:lstStyle/>
        <a:p>
          <a:endParaRPr lang="en-US"/>
        </a:p>
      </dgm:t>
    </dgm:pt>
    <dgm:pt modelId="{AED7774F-C305-4B25-9288-06C43BE7B878}">
      <dgm:prSet phldrT="[Text]"/>
      <dgm:spPr/>
      <dgm:t>
        <a:bodyPr/>
        <a:lstStyle/>
        <a:p>
          <a:r>
            <a:rPr lang="en-US" b="0" i="0" u="none" dirty="0" smtClean="0"/>
            <a:t>Harsh Shah</a:t>
          </a:r>
          <a:endParaRPr lang="en-US" dirty="0"/>
        </a:p>
      </dgm:t>
    </dgm:pt>
    <dgm:pt modelId="{8D7FA5FE-E201-4BC6-B6FD-2DAB4D212B38}" type="parTrans" cxnId="{9A6A260D-594C-49DD-A276-8838C6AF3518}">
      <dgm:prSet/>
      <dgm:spPr/>
      <dgm:t>
        <a:bodyPr/>
        <a:lstStyle/>
        <a:p>
          <a:endParaRPr lang="en-US"/>
        </a:p>
      </dgm:t>
    </dgm:pt>
    <dgm:pt modelId="{92AB18F0-A757-4272-8C95-246E44BBF3EF}" type="sibTrans" cxnId="{9A6A260D-594C-49DD-A276-8838C6AF3518}">
      <dgm:prSet/>
      <dgm:spPr/>
      <dgm:t>
        <a:bodyPr/>
        <a:lstStyle/>
        <a:p>
          <a:endParaRPr lang="en-US"/>
        </a:p>
      </dgm:t>
    </dgm:pt>
    <dgm:pt modelId="{893AFB7A-FC0D-42DA-9641-A1E4FF3A8E0E}">
      <dgm:prSet phldrT="[Text]"/>
      <dgm:spPr/>
      <dgm:t>
        <a:bodyPr/>
        <a:lstStyle/>
        <a:p>
          <a:r>
            <a:rPr lang="en-US" dirty="0" smtClean="0"/>
            <a:t>GUI design</a:t>
          </a:r>
          <a:endParaRPr lang="en-US" dirty="0"/>
        </a:p>
      </dgm:t>
    </dgm:pt>
    <dgm:pt modelId="{EE934C80-EFF1-4C94-968F-E5C74BC70A37}" type="parTrans" cxnId="{93CFFC60-5FA0-445A-865C-1D45C0DFA2BB}">
      <dgm:prSet/>
      <dgm:spPr/>
      <dgm:t>
        <a:bodyPr/>
        <a:lstStyle/>
        <a:p>
          <a:endParaRPr lang="en-US"/>
        </a:p>
      </dgm:t>
    </dgm:pt>
    <dgm:pt modelId="{036CF05C-C12F-49B6-8F21-0C488B7C8D62}" type="sibTrans" cxnId="{93CFFC60-5FA0-445A-865C-1D45C0DFA2BB}">
      <dgm:prSet/>
      <dgm:spPr/>
      <dgm:t>
        <a:bodyPr/>
        <a:lstStyle/>
        <a:p>
          <a:endParaRPr lang="en-US"/>
        </a:p>
      </dgm:t>
    </dgm:pt>
    <dgm:pt modelId="{A7F354A7-ECCB-4E87-B7DA-784419B272A6}">
      <dgm:prSet phldrT="[Text]"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7B4051E5-B3B1-4B6F-B564-EDF9E1E540EE}" type="parTrans" cxnId="{BE65878B-4A84-437F-905D-96810194A2A1}">
      <dgm:prSet/>
      <dgm:spPr/>
      <dgm:t>
        <a:bodyPr/>
        <a:lstStyle/>
        <a:p>
          <a:endParaRPr lang="en-US"/>
        </a:p>
      </dgm:t>
    </dgm:pt>
    <dgm:pt modelId="{9A4CD322-BB44-4996-B137-FF444B7734D3}" type="sibTrans" cxnId="{BE65878B-4A84-437F-905D-96810194A2A1}">
      <dgm:prSet/>
      <dgm:spPr/>
      <dgm:t>
        <a:bodyPr/>
        <a:lstStyle/>
        <a:p>
          <a:endParaRPr lang="en-US"/>
        </a:p>
      </dgm:t>
    </dgm:pt>
    <dgm:pt modelId="{4EADE228-65AE-482C-BADB-90459AE24D3F}">
      <dgm:prSet phldrT="[Text]"/>
      <dgm:spPr/>
      <dgm:t>
        <a:bodyPr/>
        <a:lstStyle/>
        <a:p>
          <a:r>
            <a:rPr lang="en-US" dirty="0" smtClean="0"/>
            <a:t>Testing on </a:t>
          </a:r>
          <a:r>
            <a:rPr lang="en-US" dirty="0" err="1" smtClean="0"/>
            <a:t>Cron</a:t>
          </a:r>
          <a:r>
            <a:rPr lang="en-US" dirty="0" smtClean="0"/>
            <a:t> job</a:t>
          </a:r>
          <a:endParaRPr lang="en-US" dirty="0"/>
        </a:p>
      </dgm:t>
    </dgm:pt>
    <dgm:pt modelId="{BD0ECCF5-E100-4AED-A0F1-635FA31E91E9}" type="parTrans" cxnId="{1F58EB1D-22E3-4728-80EC-E49560746AE4}">
      <dgm:prSet/>
      <dgm:spPr/>
      <dgm:t>
        <a:bodyPr/>
        <a:lstStyle/>
        <a:p>
          <a:endParaRPr lang="en-US"/>
        </a:p>
      </dgm:t>
    </dgm:pt>
    <dgm:pt modelId="{A7030C4D-DDC9-4471-926A-0B67961450A8}" type="sibTrans" cxnId="{1F58EB1D-22E3-4728-80EC-E49560746AE4}">
      <dgm:prSet/>
      <dgm:spPr/>
      <dgm:t>
        <a:bodyPr/>
        <a:lstStyle/>
        <a:p>
          <a:endParaRPr lang="en-US"/>
        </a:p>
      </dgm:t>
    </dgm:pt>
    <dgm:pt modelId="{08C1AF35-F4AB-4432-8409-541DAB3495EB}" type="pres">
      <dgm:prSet presAssocID="{E3892F14-B4AD-4299-BE16-4AFDA33F6D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108057B-F444-4EA1-81CF-9B075A2A7517}" type="pres">
      <dgm:prSet presAssocID="{736701E4-31D5-4A43-8E88-73AC84489306}" presName="root" presStyleCnt="0"/>
      <dgm:spPr/>
    </dgm:pt>
    <dgm:pt modelId="{F4D9CDD0-5D12-46B9-A65C-DE2579309487}" type="pres">
      <dgm:prSet presAssocID="{736701E4-31D5-4A43-8E88-73AC84489306}" presName="rootComposite" presStyleCnt="0"/>
      <dgm:spPr/>
    </dgm:pt>
    <dgm:pt modelId="{12F55B1E-749A-4064-89D2-16C8DF1B9850}" type="pres">
      <dgm:prSet presAssocID="{736701E4-31D5-4A43-8E88-73AC84489306}" presName="rootText" presStyleLbl="node1" presStyleIdx="0" presStyleCnt="4"/>
      <dgm:spPr/>
      <dgm:t>
        <a:bodyPr/>
        <a:lstStyle/>
        <a:p>
          <a:endParaRPr lang="en-US"/>
        </a:p>
      </dgm:t>
    </dgm:pt>
    <dgm:pt modelId="{851190E4-0AFB-4488-84FD-8CB5DF4E5E90}" type="pres">
      <dgm:prSet presAssocID="{736701E4-31D5-4A43-8E88-73AC84489306}" presName="rootConnector" presStyleLbl="node1" presStyleIdx="0" presStyleCnt="4"/>
      <dgm:spPr/>
      <dgm:t>
        <a:bodyPr/>
        <a:lstStyle/>
        <a:p>
          <a:endParaRPr lang="en-US"/>
        </a:p>
      </dgm:t>
    </dgm:pt>
    <dgm:pt modelId="{79B2BF60-53C1-4D8B-9A55-93150E30A008}" type="pres">
      <dgm:prSet presAssocID="{736701E4-31D5-4A43-8E88-73AC84489306}" presName="childShape" presStyleCnt="0"/>
      <dgm:spPr/>
    </dgm:pt>
    <dgm:pt modelId="{0EEEE353-ECFB-421C-B215-E6A0BFF36E4E}" type="pres">
      <dgm:prSet presAssocID="{C8E717ED-C5BE-428C-8990-8AED21602A81}" presName="Name13" presStyleLbl="parChTrans1D2" presStyleIdx="0" presStyleCnt="14"/>
      <dgm:spPr/>
      <dgm:t>
        <a:bodyPr/>
        <a:lstStyle/>
        <a:p>
          <a:endParaRPr lang="en-US"/>
        </a:p>
      </dgm:t>
    </dgm:pt>
    <dgm:pt modelId="{283ADB0B-80D7-4CB6-9C63-6FBA5C4E0229}" type="pres">
      <dgm:prSet presAssocID="{CBD05412-0312-48C8-AFAB-8E5AEDDAE6B3}" presName="childText" presStyleLbl="bgAcc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A6771-F3B1-487B-960A-343C63B56604}" type="pres">
      <dgm:prSet presAssocID="{38DD65C4-C521-4E53-82F7-DABFDB43D3EA}" presName="Name13" presStyleLbl="parChTrans1D2" presStyleIdx="1" presStyleCnt="14"/>
      <dgm:spPr/>
      <dgm:t>
        <a:bodyPr/>
        <a:lstStyle/>
        <a:p>
          <a:endParaRPr lang="en-US"/>
        </a:p>
      </dgm:t>
    </dgm:pt>
    <dgm:pt modelId="{EC89BCD9-8487-49B1-86B4-1B26F5421F7C}" type="pres">
      <dgm:prSet presAssocID="{3B84DDF0-9C5F-46FE-BDB3-D53AB59F9798}" presName="childText" presStyleLbl="bgAcc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80B22-285B-4B0A-98E0-3F390BCC3DE6}" type="pres">
      <dgm:prSet presAssocID="{0D3786DC-0F41-4918-9C33-00F6640EC9B9}" presName="Name13" presStyleLbl="parChTrans1D2" presStyleIdx="2" presStyleCnt="14"/>
      <dgm:spPr/>
      <dgm:t>
        <a:bodyPr/>
        <a:lstStyle/>
        <a:p>
          <a:endParaRPr lang="en-US"/>
        </a:p>
      </dgm:t>
    </dgm:pt>
    <dgm:pt modelId="{965F4833-38BE-40CE-89A4-A28AA5399B6F}" type="pres">
      <dgm:prSet presAssocID="{6C9A3631-6E27-4414-BF8A-4F1FF0DAFF7D}" presName="childText" presStyleLbl="bgAcc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801A-D778-47A0-BB95-B432240A8319}" type="pres">
      <dgm:prSet presAssocID="{A2153ADF-8129-430C-A84C-92B0D85AC5C6}" presName="Name13" presStyleLbl="parChTrans1D2" presStyleIdx="3" presStyleCnt="14"/>
      <dgm:spPr/>
      <dgm:t>
        <a:bodyPr/>
        <a:lstStyle/>
        <a:p>
          <a:endParaRPr lang="en-US"/>
        </a:p>
      </dgm:t>
    </dgm:pt>
    <dgm:pt modelId="{6B3CF589-FD0B-46C2-BFC9-A19A1EEFEE7C}" type="pres">
      <dgm:prSet presAssocID="{84C1DD89-9BC4-4244-B007-2CAC26CB424F}" presName="childText" presStyleLbl="bgAcc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7C300-70A9-4217-9C03-A55785E0CAD4}" type="pres">
      <dgm:prSet presAssocID="{17B5C8EC-C172-4FB2-A0FB-DD77D55E5F6C}" presName="root" presStyleCnt="0"/>
      <dgm:spPr/>
    </dgm:pt>
    <dgm:pt modelId="{69C3B0C6-B8DE-4014-80E5-803577388DF2}" type="pres">
      <dgm:prSet presAssocID="{17B5C8EC-C172-4FB2-A0FB-DD77D55E5F6C}" presName="rootComposite" presStyleCnt="0"/>
      <dgm:spPr/>
    </dgm:pt>
    <dgm:pt modelId="{FBC308EA-76C0-41DF-8AEE-94CE0E37DBF8}" type="pres">
      <dgm:prSet presAssocID="{17B5C8EC-C172-4FB2-A0FB-DD77D55E5F6C}" presName="rootText" presStyleLbl="node1" presStyleIdx="1" presStyleCnt="4"/>
      <dgm:spPr/>
      <dgm:t>
        <a:bodyPr/>
        <a:lstStyle/>
        <a:p>
          <a:endParaRPr lang="en-US"/>
        </a:p>
      </dgm:t>
    </dgm:pt>
    <dgm:pt modelId="{371B0244-E48F-4BE9-AD7D-822614B3B6BE}" type="pres">
      <dgm:prSet presAssocID="{17B5C8EC-C172-4FB2-A0FB-DD77D55E5F6C}" presName="rootConnector" presStyleLbl="node1" presStyleIdx="1" presStyleCnt="4"/>
      <dgm:spPr/>
      <dgm:t>
        <a:bodyPr/>
        <a:lstStyle/>
        <a:p>
          <a:endParaRPr lang="en-US"/>
        </a:p>
      </dgm:t>
    </dgm:pt>
    <dgm:pt modelId="{007B10CF-C5F4-4588-832C-01E831D2ED62}" type="pres">
      <dgm:prSet presAssocID="{17B5C8EC-C172-4FB2-A0FB-DD77D55E5F6C}" presName="childShape" presStyleCnt="0"/>
      <dgm:spPr/>
    </dgm:pt>
    <dgm:pt modelId="{D58EEDBC-4A7C-425E-9117-25B7BC238A86}" type="pres">
      <dgm:prSet presAssocID="{7F05C8B1-7A76-442C-9225-42406D341449}" presName="Name13" presStyleLbl="parChTrans1D2" presStyleIdx="4" presStyleCnt="14"/>
      <dgm:spPr/>
      <dgm:t>
        <a:bodyPr/>
        <a:lstStyle/>
        <a:p>
          <a:endParaRPr lang="en-US"/>
        </a:p>
      </dgm:t>
    </dgm:pt>
    <dgm:pt modelId="{A0FADF1C-0004-48F6-ACC8-14BD766F73C2}" type="pres">
      <dgm:prSet presAssocID="{4960359E-16F9-48E7-B34A-2D72C4A12414}" presName="childText" presStyleLbl="bgAcc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AE835-71B0-43F1-B4D0-E3C969B34D09}" type="pres">
      <dgm:prSet presAssocID="{9B378051-0BD3-4413-AD0A-C125CAB1679A}" presName="Name13" presStyleLbl="parChTrans1D2" presStyleIdx="5" presStyleCnt="14"/>
      <dgm:spPr/>
      <dgm:t>
        <a:bodyPr/>
        <a:lstStyle/>
        <a:p>
          <a:endParaRPr lang="en-US"/>
        </a:p>
      </dgm:t>
    </dgm:pt>
    <dgm:pt modelId="{85DF71BA-2FCC-4F17-A574-9110CAE9044F}" type="pres">
      <dgm:prSet presAssocID="{F55FF08E-1D6F-4D84-B5BC-A1B1C7BA8152}" presName="childText" presStyleLbl="bgAcc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00C64-B053-4243-8ABA-9A6442A3E2EC}" type="pres">
      <dgm:prSet presAssocID="{8AC1C1E4-FF7C-4B46-84EA-F7EF1D58C137}" presName="Name13" presStyleLbl="parChTrans1D2" presStyleIdx="6" presStyleCnt="14"/>
      <dgm:spPr/>
      <dgm:t>
        <a:bodyPr/>
        <a:lstStyle/>
        <a:p>
          <a:endParaRPr lang="en-US"/>
        </a:p>
      </dgm:t>
    </dgm:pt>
    <dgm:pt modelId="{D76AADE0-CE23-4C0F-94CD-9BFA66C4680D}" type="pres">
      <dgm:prSet presAssocID="{3CCD4DB9-FA01-4849-9D0B-4BD9C144DF70}" presName="childText" presStyleLbl="bgAcc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D6B78-0641-4836-936A-DF87F4525858}" type="pres">
      <dgm:prSet presAssocID="{3DBAD417-E32B-46F6-BE2D-E3B542D81412}" presName="Name13" presStyleLbl="parChTrans1D2" presStyleIdx="7" presStyleCnt="14"/>
      <dgm:spPr/>
      <dgm:t>
        <a:bodyPr/>
        <a:lstStyle/>
        <a:p>
          <a:endParaRPr lang="en-US"/>
        </a:p>
      </dgm:t>
    </dgm:pt>
    <dgm:pt modelId="{91251617-ED74-4D84-A25E-DF68E9049485}" type="pres">
      <dgm:prSet presAssocID="{CE58F992-B06D-48B0-A1FA-2CE66871AC2F}" presName="childText" presStyleLbl="bgAcc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D8F5C-29E8-4E0D-AADF-60A3AF2F911E}" type="pres">
      <dgm:prSet presAssocID="{D459EC81-57D3-40FE-83A2-2C687281F213}" presName="root" presStyleCnt="0"/>
      <dgm:spPr/>
    </dgm:pt>
    <dgm:pt modelId="{D6E498D6-88ED-48CE-BC51-B0FE5104B394}" type="pres">
      <dgm:prSet presAssocID="{D459EC81-57D3-40FE-83A2-2C687281F213}" presName="rootComposite" presStyleCnt="0"/>
      <dgm:spPr/>
    </dgm:pt>
    <dgm:pt modelId="{2FF97D4C-A8FA-4FE0-80A8-93ADF617C620}" type="pres">
      <dgm:prSet presAssocID="{D459EC81-57D3-40FE-83A2-2C687281F213}" presName="rootText" presStyleLbl="node1" presStyleIdx="2" presStyleCnt="4"/>
      <dgm:spPr/>
      <dgm:t>
        <a:bodyPr/>
        <a:lstStyle/>
        <a:p>
          <a:endParaRPr lang="en-US"/>
        </a:p>
      </dgm:t>
    </dgm:pt>
    <dgm:pt modelId="{75095F37-D261-4E2E-8FDB-F4638BC2405E}" type="pres">
      <dgm:prSet presAssocID="{D459EC81-57D3-40FE-83A2-2C687281F213}" presName="rootConnector" presStyleLbl="node1" presStyleIdx="2" presStyleCnt="4"/>
      <dgm:spPr/>
      <dgm:t>
        <a:bodyPr/>
        <a:lstStyle/>
        <a:p>
          <a:endParaRPr lang="en-US"/>
        </a:p>
      </dgm:t>
    </dgm:pt>
    <dgm:pt modelId="{9E67DF82-5715-49B7-B9B4-8067610E6824}" type="pres">
      <dgm:prSet presAssocID="{D459EC81-57D3-40FE-83A2-2C687281F213}" presName="childShape" presStyleCnt="0"/>
      <dgm:spPr/>
    </dgm:pt>
    <dgm:pt modelId="{A9490EAE-D252-4C59-9CE1-09F2E6C3C7A1}" type="pres">
      <dgm:prSet presAssocID="{13BA1558-2D1D-4691-92E1-20D70E96ABDB}" presName="Name13" presStyleLbl="parChTrans1D2" presStyleIdx="8" presStyleCnt="14"/>
      <dgm:spPr/>
      <dgm:t>
        <a:bodyPr/>
        <a:lstStyle/>
        <a:p>
          <a:endParaRPr lang="en-US"/>
        </a:p>
      </dgm:t>
    </dgm:pt>
    <dgm:pt modelId="{AEF23781-B1D5-41BE-A57A-E36C20F9B856}" type="pres">
      <dgm:prSet presAssocID="{F1A609E6-6289-4218-A6F5-51B8C99F69E4}" presName="childText" presStyleLbl="bgAcc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B6F4B-763E-4849-BF07-AA564C7F997F}" type="pres">
      <dgm:prSet presAssocID="{5283057D-6962-48B3-945A-EA652651CA22}" presName="Name13" presStyleLbl="parChTrans1D2" presStyleIdx="9" presStyleCnt="14"/>
      <dgm:spPr/>
      <dgm:t>
        <a:bodyPr/>
        <a:lstStyle/>
        <a:p>
          <a:endParaRPr lang="en-US"/>
        </a:p>
      </dgm:t>
    </dgm:pt>
    <dgm:pt modelId="{1B5876AA-901B-4ECC-9D8C-6CB3731F2AB1}" type="pres">
      <dgm:prSet presAssocID="{F6AB2843-333B-4639-97F4-85433D771AAC}" presName="childText" presStyleLbl="bgAcc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B5EE8-1774-4B4B-B272-59CF2CC8740F}" type="pres">
      <dgm:prSet presAssocID="{0D38FE9D-BEEE-42B0-BCCA-6F2121A656B3}" presName="Name13" presStyleLbl="parChTrans1D2" presStyleIdx="10" presStyleCnt="14"/>
      <dgm:spPr/>
      <dgm:t>
        <a:bodyPr/>
        <a:lstStyle/>
        <a:p>
          <a:endParaRPr lang="en-US"/>
        </a:p>
      </dgm:t>
    </dgm:pt>
    <dgm:pt modelId="{C05BB7DA-9CDF-4B17-8BE2-097280605AF2}" type="pres">
      <dgm:prSet presAssocID="{69DE65CC-2ADB-4AAF-B18A-FAF0450E4BC6}" presName="childText" presStyleLbl="bgAcc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EE380-4DF0-4AF7-9548-886484FB45C4}" type="pres">
      <dgm:prSet presAssocID="{AED7774F-C305-4B25-9288-06C43BE7B878}" presName="root" presStyleCnt="0"/>
      <dgm:spPr/>
    </dgm:pt>
    <dgm:pt modelId="{403A926A-E6C8-47B0-8C23-4734535A59F2}" type="pres">
      <dgm:prSet presAssocID="{AED7774F-C305-4B25-9288-06C43BE7B878}" presName="rootComposite" presStyleCnt="0"/>
      <dgm:spPr/>
    </dgm:pt>
    <dgm:pt modelId="{0D8F007A-AB93-4854-ACB9-0053880BD9E2}" type="pres">
      <dgm:prSet presAssocID="{AED7774F-C305-4B25-9288-06C43BE7B878}" presName="rootText" presStyleLbl="node1" presStyleIdx="3" presStyleCnt="4"/>
      <dgm:spPr/>
      <dgm:t>
        <a:bodyPr/>
        <a:lstStyle/>
        <a:p>
          <a:endParaRPr lang="en-US"/>
        </a:p>
      </dgm:t>
    </dgm:pt>
    <dgm:pt modelId="{AD860C31-66BD-4ED8-805D-E5101FF253CF}" type="pres">
      <dgm:prSet presAssocID="{AED7774F-C305-4B25-9288-06C43BE7B878}" presName="rootConnector" presStyleLbl="node1" presStyleIdx="3" presStyleCnt="4"/>
      <dgm:spPr/>
      <dgm:t>
        <a:bodyPr/>
        <a:lstStyle/>
        <a:p>
          <a:endParaRPr lang="en-US"/>
        </a:p>
      </dgm:t>
    </dgm:pt>
    <dgm:pt modelId="{C3565AA2-998F-499F-BADD-452C8B577CB6}" type="pres">
      <dgm:prSet presAssocID="{AED7774F-C305-4B25-9288-06C43BE7B878}" presName="childShape" presStyleCnt="0"/>
      <dgm:spPr/>
    </dgm:pt>
    <dgm:pt modelId="{C9AD2516-ECAC-4320-928E-1282D0B0DED0}" type="pres">
      <dgm:prSet presAssocID="{EE934C80-EFF1-4C94-968F-E5C74BC70A37}" presName="Name13" presStyleLbl="parChTrans1D2" presStyleIdx="11" presStyleCnt="14"/>
      <dgm:spPr/>
      <dgm:t>
        <a:bodyPr/>
        <a:lstStyle/>
        <a:p>
          <a:endParaRPr lang="zh-CN" altLang="en-US"/>
        </a:p>
      </dgm:t>
    </dgm:pt>
    <dgm:pt modelId="{93A411BB-1C24-4376-B3B2-298AEA214B90}" type="pres">
      <dgm:prSet presAssocID="{893AFB7A-FC0D-42DA-9641-A1E4FF3A8E0E}" presName="childText" presStyleLbl="bgAcc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1A2EF-C2A0-4FDC-B99F-54CD66A2B8E2}" type="pres">
      <dgm:prSet presAssocID="{7B4051E5-B3B1-4B6F-B564-EDF9E1E540EE}" presName="Name13" presStyleLbl="parChTrans1D2" presStyleIdx="12" presStyleCnt="14"/>
      <dgm:spPr/>
      <dgm:t>
        <a:bodyPr/>
        <a:lstStyle/>
        <a:p>
          <a:endParaRPr lang="zh-CN" altLang="en-US"/>
        </a:p>
      </dgm:t>
    </dgm:pt>
    <dgm:pt modelId="{A082ACA6-1329-4E28-BD8E-1217F8DCACC3}" type="pres">
      <dgm:prSet presAssocID="{A7F354A7-ECCB-4E87-B7DA-784419B272A6}" presName="childText" presStyleLbl="bgAcc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40528-9CF8-4461-A6C2-698F92551271}" type="pres">
      <dgm:prSet presAssocID="{BD0ECCF5-E100-4AED-A0F1-635FA31E91E9}" presName="Name13" presStyleLbl="parChTrans1D2" presStyleIdx="13" presStyleCnt="14"/>
      <dgm:spPr/>
      <dgm:t>
        <a:bodyPr/>
        <a:lstStyle/>
        <a:p>
          <a:endParaRPr lang="en-US"/>
        </a:p>
      </dgm:t>
    </dgm:pt>
    <dgm:pt modelId="{50C938A5-A6BC-45B5-9457-1019B79CF5C3}" type="pres">
      <dgm:prSet presAssocID="{4EADE228-65AE-482C-BADB-90459AE24D3F}" presName="childText" presStyleLbl="bgAcc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58EB1D-22E3-4728-80EC-E49560746AE4}" srcId="{AED7774F-C305-4B25-9288-06C43BE7B878}" destId="{4EADE228-65AE-482C-BADB-90459AE24D3F}" srcOrd="2" destOrd="0" parTransId="{BD0ECCF5-E100-4AED-A0F1-635FA31E91E9}" sibTransId="{A7030C4D-DDC9-4471-926A-0B67961450A8}"/>
    <dgm:cxn modelId="{C89F4459-C787-457B-B5B3-C49C6DF13F30}" type="presOf" srcId="{A2153ADF-8129-430C-A84C-92B0D85AC5C6}" destId="{80B6801A-D778-47A0-BB95-B432240A8319}" srcOrd="0" destOrd="0" presId="urn:microsoft.com/office/officeart/2005/8/layout/hierarchy3"/>
    <dgm:cxn modelId="{57FA1D96-8681-4AE7-A69F-3CF39BF54F33}" type="presOf" srcId="{7F05C8B1-7A76-442C-9225-42406D341449}" destId="{D58EEDBC-4A7C-425E-9117-25B7BC238A86}" srcOrd="0" destOrd="0" presId="urn:microsoft.com/office/officeart/2005/8/layout/hierarchy3"/>
    <dgm:cxn modelId="{B2A7A8BC-F920-405C-9860-ABF192A62144}" type="presOf" srcId="{0D3786DC-0F41-4918-9C33-00F6640EC9B9}" destId="{A5D80B22-285B-4B0A-98E0-3F390BCC3DE6}" srcOrd="0" destOrd="0" presId="urn:microsoft.com/office/officeart/2005/8/layout/hierarchy3"/>
    <dgm:cxn modelId="{9D3303A5-D3F5-44B4-9B4B-C6FC079101F7}" srcId="{17B5C8EC-C172-4FB2-A0FB-DD77D55E5F6C}" destId="{4960359E-16F9-48E7-B34A-2D72C4A12414}" srcOrd="0" destOrd="0" parTransId="{7F05C8B1-7A76-442C-9225-42406D341449}" sibTransId="{3BC4CF76-1B3B-4ABC-8165-A26A6EB1DD56}"/>
    <dgm:cxn modelId="{2DB0A94A-E29E-4E15-B2D6-91A21B1F60EA}" type="presOf" srcId="{4960359E-16F9-48E7-B34A-2D72C4A12414}" destId="{A0FADF1C-0004-48F6-ACC8-14BD766F73C2}" srcOrd="0" destOrd="0" presId="urn:microsoft.com/office/officeart/2005/8/layout/hierarchy3"/>
    <dgm:cxn modelId="{07C1F156-E902-4B8C-9311-7F3AE2888279}" type="presOf" srcId="{736701E4-31D5-4A43-8E88-73AC84489306}" destId="{851190E4-0AFB-4488-84FD-8CB5DF4E5E90}" srcOrd="1" destOrd="0" presId="urn:microsoft.com/office/officeart/2005/8/layout/hierarchy3"/>
    <dgm:cxn modelId="{E448A7BE-26A6-4882-AF4C-B81EB74A9CB2}" type="presOf" srcId="{A7F354A7-ECCB-4E87-B7DA-784419B272A6}" destId="{A082ACA6-1329-4E28-BD8E-1217F8DCACC3}" srcOrd="0" destOrd="0" presId="urn:microsoft.com/office/officeart/2005/8/layout/hierarchy3"/>
    <dgm:cxn modelId="{C35414EE-EC2C-4776-820A-0813838B6C41}" type="presOf" srcId="{AED7774F-C305-4B25-9288-06C43BE7B878}" destId="{0D8F007A-AB93-4854-ACB9-0053880BD9E2}" srcOrd="0" destOrd="0" presId="urn:microsoft.com/office/officeart/2005/8/layout/hierarchy3"/>
    <dgm:cxn modelId="{8A9C8E56-4858-4AAE-933C-151C5F5F9E4D}" srcId="{D459EC81-57D3-40FE-83A2-2C687281F213}" destId="{F6AB2843-333B-4639-97F4-85433D771AAC}" srcOrd="1" destOrd="0" parTransId="{5283057D-6962-48B3-945A-EA652651CA22}" sibTransId="{EE86C76C-18EF-4442-8660-7629154386E9}"/>
    <dgm:cxn modelId="{5FD1EE71-73F7-4134-BC15-CCB5C0E62610}" type="presOf" srcId="{EE934C80-EFF1-4C94-968F-E5C74BC70A37}" destId="{C9AD2516-ECAC-4320-928E-1282D0B0DED0}" srcOrd="0" destOrd="0" presId="urn:microsoft.com/office/officeart/2005/8/layout/hierarchy3"/>
    <dgm:cxn modelId="{A47836EF-8402-4D7D-816B-604C9E01A06F}" type="presOf" srcId="{3B84DDF0-9C5F-46FE-BDB3-D53AB59F9798}" destId="{EC89BCD9-8487-49B1-86B4-1B26F5421F7C}" srcOrd="0" destOrd="0" presId="urn:microsoft.com/office/officeart/2005/8/layout/hierarchy3"/>
    <dgm:cxn modelId="{F23F4BAD-BCD1-4809-B168-1BEAC75BE726}" type="presOf" srcId="{13BA1558-2D1D-4691-92E1-20D70E96ABDB}" destId="{A9490EAE-D252-4C59-9CE1-09F2E6C3C7A1}" srcOrd="0" destOrd="0" presId="urn:microsoft.com/office/officeart/2005/8/layout/hierarchy3"/>
    <dgm:cxn modelId="{6CB2EEC8-D70B-4A06-91CF-AA9590BBA00C}" type="presOf" srcId="{8AC1C1E4-FF7C-4B46-84EA-F7EF1D58C137}" destId="{AA800C64-B053-4243-8ABA-9A6442A3E2EC}" srcOrd="0" destOrd="0" presId="urn:microsoft.com/office/officeart/2005/8/layout/hierarchy3"/>
    <dgm:cxn modelId="{8B35F866-971E-411C-B8EB-5AFA39DB4974}" type="presOf" srcId="{F1A609E6-6289-4218-A6F5-51B8C99F69E4}" destId="{AEF23781-B1D5-41BE-A57A-E36C20F9B856}" srcOrd="0" destOrd="0" presId="urn:microsoft.com/office/officeart/2005/8/layout/hierarchy3"/>
    <dgm:cxn modelId="{4FD84333-38EA-4AFA-9117-F74F2CE3AC76}" type="presOf" srcId="{E3892F14-B4AD-4299-BE16-4AFDA33F6DE6}" destId="{08C1AF35-F4AB-4432-8409-541DAB3495EB}" srcOrd="0" destOrd="0" presId="urn:microsoft.com/office/officeart/2005/8/layout/hierarchy3"/>
    <dgm:cxn modelId="{8320A284-E6A2-490E-A0E2-5F7F327BD5EE}" type="presOf" srcId="{0D38FE9D-BEEE-42B0-BCCA-6F2121A656B3}" destId="{256B5EE8-1774-4B4B-B272-59CF2CC8740F}" srcOrd="0" destOrd="0" presId="urn:microsoft.com/office/officeart/2005/8/layout/hierarchy3"/>
    <dgm:cxn modelId="{D51857C6-4213-4292-906C-EF41BFD1D503}" type="presOf" srcId="{F6AB2843-333B-4639-97F4-85433D771AAC}" destId="{1B5876AA-901B-4ECC-9D8C-6CB3731F2AB1}" srcOrd="0" destOrd="0" presId="urn:microsoft.com/office/officeart/2005/8/layout/hierarchy3"/>
    <dgm:cxn modelId="{1ADB7C9D-219B-4859-91ED-523149C97C29}" type="presOf" srcId="{17B5C8EC-C172-4FB2-A0FB-DD77D55E5F6C}" destId="{371B0244-E48F-4BE9-AD7D-822614B3B6BE}" srcOrd="1" destOrd="0" presId="urn:microsoft.com/office/officeart/2005/8/layout/hierarchy3"/>
    <dgm:cxn modelId="{7F837245-3F08-4B9E-AAFD-73B11AD6B7BA}" type="presOf" srcId="{BD0ECCF5-E100-4AED-A0F1-635FA31E91E9}" destId="{55F40528-9CF8-4461-A6C2-698F92551271}" srcOrd="0" destOrd="0" presId="urn:microsoft.com/office/officeart/2005/8/layout/hierarchy3"/>
    <dgm:cxn modelId="{501D21FB-D500-4C88-A8D6-B9C2F85D1613}" srcId="{17B5C8EC-C172-4FB2-A0FB-DD77D55E5F6C}" destId="{3CCD4DB9-FA01-4849-9D0B-4BD9C144DF70}" srcOrd="2" destOrd="0" parTransId="{8AC1C1E4-FF7C-4B46-84EA-F7EF1D58C137}" sibTransId="{F49029B9-86CD-40C2-90B7-841945877A11}"/>
    <dgm:cxn modelId="{13D814B1-0124-49F2-A724-3A2F63381C13}" srcId="{736701E4-31D5-4A43-8E88-73AC84489306}" destId="{6C9A3631-6E27-4414-BF8A-4F1FF0DAFF7D}" srcOrd="2" destOrd="0" parTransId="{0D3786DC-0F41-4918-9C33-00F6640EC9B9}" sibTransId="{7A09AC08-51A1-4347-B760-03175B3A5894}"/>
    <dgm:cxn modelId="{DEA1BF58-97A9-431A-ABF7-E3F7C0961D68}" type="presOf" srcId="{3DBAD417-E32B-46F6-BE2D-E3B542D81412}" destId="{4ADD6B78-0641-4836-936A-DF87F4525858}" srcOrd="0" destOrd="0" presId="urn:microsoft.com/office/officeart/2005/8/layout/hierarchy3"/>
    <dgm:cxn modelId="{CB1BBB8F-0511-4810-B94A-65E6B7C42358}" type="presOf" srcId="{F55FF08E-1D6F-4D84-B5BC-A1B1C7BA8152}" destId="{85DF71BA-2FCC-4F17-A574-9110CAE9044F}" srcOrd="0" destOrd="0" presId="urn:microsoft.com/office/officeart/2005/8/layout/hierarchy3"/>
    <dgm:cxn modelId="{AD9BCC55-4314-44D4-821A-9A4CCFB63871}" type="presOf" srcId="{17B5C8EC-C172-4FB2-A0FB-DD77D55E5F6C}" destId="{FBC308EA-76C0-41DF-8AEE-94CE0E37DBF8}" srcOrd="0" destOrd="0" presId="urn:microsoft.com/office/officeart/2005/8/layout/hierarchy3"/>
    <dgm:cxn modelId="{4020C00C-1AB8-4B48-846F-F385FC75D9EC}" srcId="{17B5C8EC-C172-4FB2-A0FB-DD77D55E5F6C}" destId="{CE58F992-B06D-48B0-A1FA-2CE66871AC2F}" srcOrd="3" destOrd="0" parTransId="{3DBAD417-E32B-46F6-BE2D-E3B542D81412}" sibTransId="{39029003-EE3A-4D53-ADB5-5218F771E15D}"/>
    <dgm:cxn modelId="{A912E583-AF27-47BE-B93D-8AFFA4057F3E}" type="presOf" srcId="{9B378051-0BD3-4413-AD0A-C125CAB1679A}" destId="{E21AE835-71B0-43F1-B4D0-E3C969B34D09}" srcOrd="0" destOrd="0" presId="urn:microsoft.com/office/officeart/2005/8/layout/hierarchy3"/>
    <dgm:cxn modelId="{79B8A52F-75ED-4038-892B-F0AA931EF88F}" type="presOf" srcId="{CE58F992-B06D-48B0-A1FA-2CE66871AC2F}" destId="{91251617-ED74-4D84-A25E-DF68E9049485}" srcOrd="0" destOrd="0" presId="urn:microsoft.com/office/officeart/2005/8/layout/hierarchy3"/>
    <dgm:cxn modelId="{0CBC406C-BFE1-41A3-A389-90F7ED70357B}" type="presOf" srcId="{5283057D-6962-48B3-945A-EA652651CA22}" destId="{6E7B6F4B-763E-4849-BF07-AA564C7F997F}" srcOrd="0" destOrd="0" presId="urn:microsoft.com/office/officeart/2005/8/layout/hierarchy3"/>
    <dgm:cxn modelId="{DBB3E4CA-64A2-43F5-8CF6-9081ADBFF501}" type="presOf" srcId="{38DD65C4-C521-4E53-82F7-DABFDB43D3EA}" destId="{700A6771-F3B1-487B-960A-343C63B56604}" srcOrd="0" destOrd="0" presId="urn:microsoft.com/office/officeart/2005/8/layout/hierarchy3"/>
    <dgm:cxn modelId="{C453B45C-0950-450E-8349-0AA748C0204E}" type="presOf" srcId="{AED7774F-C305-4B25-9288-06C43BE7B878}" destId="{AD860C31-66BD-4ED8-805D-E5101FF253CF}" srcOrd="1" destOrd="0" presId="urn:microsoft.com/office/officeart/2005/8/layout/hierarchy3"/>
    <dgm:cxn modelId="{63ACAD86-B9B7-437E-9D64-A3DA8D096861}" type="presOf" srcId="{736701E4-31D5-4A43-8E88-73AC84489306}" destId="{12F55B1E-749A-4064-89D2-16C8DF1B9850}" srcOrd="0" destOrd="0" presId="urn:microsoft.com/office/officeart/2005/8/layout/hierarchy3"/>
    <dgm:cxn modelId="{BE65878B-4A84-437F-905D-96810194A2A1}" srcId="{AED7774F-C305-4B25-9288-06C43BE7B878}" destId="{A7F354A7-ECCB-4E87-B7DA-784419B272A6}" srcOrd="1" destOrd="0" parTransId="{7B4051E5-B3B1-4B6F-B564-EDF9E1E540EE}" sibTransId="{9A4CD322-BB44-4996-B137-FF444B7734D3}"/>
    <dgm:cxn modelId="{1D358543-A219-48D8-B932-53D756B8546F}" type="presOf" srcId="{D459EC81-57D3-40FE-83A2-2C687281F213}" destId="{2FF97D4C-A8FA-4FE0-80A8-93ADF617C620}" srcOrd="0" destOrd="0" presId="urn:microsoft.com/office/officeart/2005/8/layout/hierarchy3"/>
    <dgm:cxn modelId="{F4C58A25-FC75-44A0-B022-5A0CCE887C49}" srcId="{E3892F14-B4AD-4299-BE16-4AFDA33F6DE6}" destId="{17B5C8EC-C172-4FB2-A0FB-DD77D55E5F6C}" srcOrd="1" destOrd="0" parTransId="{1FF1EFCD-5906-4313-A07D-EBD27F6EEE99}" sibTransId="{99891E3D-04C9-4726-99E1-10D201DB34EB}"/>
    <dgm:cxn modelId="{ADA09B5C-CB58-46B8-9408-13F57F28C345}" type="presOf" srcId="{D459EC81-57D3-40FE-83A2-2C687281F213}" destId="{75095F37-D261-4E2E-8FDB-F4638BC2405E}" srcOrd="1" destOrd="0" presId="urn:microsoft.com/office/officeart/2005/8/layout/hierarchy3"/>
    <dgm:cxn modelId="{F9F3D8FD-9318-4D1B-8E26-FD83815E2C88}" type="presOf" srcId="{7B4051E5-B3B1-4B6F-B564-EDF9E1E540EE}" destId="{DBC1A2EF-C2A0-4FDC-B99F-54CD66A2B8E2}" srcOrd="0" destOrd="0" presId="urn:microsoft.com/office/officeart/2005/8/layout/hierarchy3"/>
    <dgm:cxn modelId="{131ADB83-87A5-4E6D-BB70-0A33390B60A6}" type="presOf" srcId="{893AFB7A-FC0D-42DA-9641-A1E4FF3A8E0E}" destId="{93A411BB-1C24-4376-B3B2-298AEA214B90}" srcOrd="0" destOrd="0" presId="urn:microsoft.com/office/officeart/2005/8/layout/hierarchy3"/>
    <dgm:cxn modelId="{E37A3AEF-C3A9-449B-802E-29646FF294B5}" srcId="{736701E4-31D5-4A43-8E88-73AC84489306}" destId="{CBD05412-0312-48C8-AFAB-8E5AEDDAE6B3}" srcOrd="0" destOrd="0" parTransId="{C8E717ED-C5BE-428C-8990-8AED21602A81}" sibTransId="{6A026659-D7DC-437D-96FE-42139A7E7737}"/>
    <dgm:cxn modelId="{C1144FAE-94FD-4BFE-B207-58315159DAA0}" srcId="{17B5C8EC-C172-4FB2-A0FB-DD77D55E5F6C}" destId="{F55FF08E-1D6F-4D84-B5BC-A1B1C7BA8152}" srcOrd="1" destOrd="0" parTransId="{9B378051-0BD3-4413-AD0A-C125CAB1679A}" sibTransId="{2F83DCC0-9B47-4557-8C68-9E636A3BA3EE}"/>
    <dgm:cxn modelId="{DC9A1F1B-75EE-42AE-8661-D3E99F5EAA26}" type="presOf" srcId="{CBD05412-0312-48C8-AFAB-8E5AEDDAE6B3}" destId="{283ADB0B-80D7-4CB6-9C63-6FBA5C4E0229}" srcOrd="0" destOrd="0" presId="urn:microsoft.com/office/officeart/2005/8/layout/hierarchy3"/>
    <dgm:cxn modelId="{3C494536-D978-414F-881E-94F5C22CCD6B}" srcId="{736701E4-31D5-4A43-8E88-73AC84489306}" destId="{3B84DDF0-9C5F-46FE-BDB3-D53AB59F9798}" srcOrd="1" destOrd="0" parTransId="{38DD65C4-C521-4E53-82F7-DABFDB43D3EA}" sibTransId="{28887340-2C6C-49E2-8D23-B5D228B87BD0}"/>
    <dgm:cxn modelId="{2135A472-B193-4F8F-9D39-93F4EACCEE8D}" type="presOf" srcId="{C8E717ED-C5BE-428C-8990-8AED21602A81}" destId="{0EEEE353-ECFB-421C-B215-E6A0BFF36E4E}" srcOrd="0" destOrd="0" presId="urn:microsoft.com/office/officeart/2005/8/layout/hierarchy3"/>
    <dgm:cxn modelId="{9C7BDFFC-8FEB-42C8-B9CE-97EADD0E0C1E}" type="presOf" srcId="{6C9A3631-6E27-4414-BF8A-4F1FF0DAFF7D}" destId="{965F4833-38BE-40CE-89A4-A28AA5399B6F}" srcOrd="0" destOrd="0" presId="urn:microsoft.com/office/officeart/2005/8/layout/hierarchy3"/>
    <dgm:cxn modelId="{AC0C2914-B32C-49EB-A629-4E4F0F793B4E}" type="presOf" srcId="{84C1DD89-9BC4-4244-B007-2CAC26CB424F}" destId="{6B3CF589-FD0B-46C2-BFC9-A19A1EEFEE7C}" srcOrd="0" destOrd="0" presId="urn:microsoft.com/office/officeart/2005/8/layout/hierarchy3"/>
    <dgm:cxn modelId="{BBCBC2E6-CC5F-4129-A7C1-837243028131}" srcId="{736701E4-31D5-4A43-8E88-73AC84489306}" destId="{84C1DD89-9BC4-4244-B007-2CAC26CB424F}" srcOrd="3" destOrd="0" parTransId="{A2153ADF-8129-430C-A84C-92B0D85AC5C6}" sibTransId="{2899CE3F-2FFE-4F3D-8D11-2CB5FED06FED}"/>
    <dgm:cxn modelId="{93CFFC60-5FA0-445A-865C-1D45C0DFA2BB}" srcId="{AED7774F-C305-4B25-9288-06C43BE7B878}" destId="{893AFB7A-FC0D-42DA-9641-A1E4FF3A8E0E}" srcOrd="0" destOrd="0" parTransId="{EE934C80-EFF1-4C94-968F-E5C74BC70A37}" sibTransId="{036CF05C-C12F-49B6-8F21-0C488B7C8D62}"/>
    <dgm:cxn modelId="{9A6A260D-594C-49DD-A276-8838C6AF3518}" srcId="{E3892F14-B4AD-4299-BE16-4AFDA33F6DE6}" destId="{AED7774F-C305-4B25-9288-06C43BE7B878}" srcOrd="3" destOrd="0" parTransId="{8D7FA5FE-E201-4BC6-B6FD-2DAB4D212B38}" sibTransId="{92AB18F0-A757-4272-8C95-246E44BBF3EF}"/>
    <dgm:cxn modelId="{CEC5CA7B-0A96-4E52-A932-83F536F8A65F}" srcId="{E3892F14-B4AD-4299-BE16-4AFDA33F6DE6}" destId="{736701E4-31D5-4A43-8E88-73AC84489306}" srcOrd="0" destOrd="0" parTransId="{8794C96F-5100-4EF1-8B54-9F2F2E65FE51}" sibTransId="{0D008978-9FC0-474D-8E22-1FCA04A2193E}"/>
    <dgm:cxn modelId="{82C68C87-1A59-4B07-96D3-BA0335ED2F57}" srcId="{D459EC81-57D3-40FE-83A2-2C687281F213}" destId="{69DE65CC-2ADB-4AAF-B18A-FAF0450E4BC6}" srcOrd="2" destOrd="0" parTransId="{0D38FE9D-BEEE-42B0-BCCA-6F2121A656B3}" sibTransId="{8F1BC2EA-42E7-477B-AAA9-6D7F6A8A5046}"/>
    <dgm:cxn modelId="{094791BF-632D-4BDB-993E-D1322D189CBF}" srcId="{E3892F14-B4AD-4299-BE16-4AFDA33F6DE6}" destId="{D459EC81-57D3-40FE-83A2-2C687281F213}" srcOrd="2" destOrd="0" parTransId="{D1392714-1374-4155-AF2A-8BDABEDD9869}" sibTransId="{CC2D7A16-EE9B-4342-94D6-C583C67B7AA3}"/>
    <dgm:cxn modelId="{CA27BFCF-E84D-4045-A997-EADD14AE5840}" type="presOf" srcId="{69DE65CC-2ADB-4AAF-B18A-FAF0450E4BC6}" destId="{C05BB7DA-9CDF-4B17-8BE2-097280605AF2}" srcOrd="0" destOrd="0" presId="urn:microsoft.com/office/officeart/2005/8/layout/hierarchy3"/>
    <dgm:cxn modelId="{1EB3AFCD-154D-40C9-BAB7-A46CA79C411B}" type="presOf" srcId="{3CCD4DB9-FA01-4849-9D0B-4BD9C144DF70}" destId="{D76AADE0-CE23-4C0F-94CD-9BFA66C4680D}" srcOrd="0" destOrd="0" presId="urn:microsoft.com/office/officeart/2005/8/layout/hierarchy3"/>
    <dgm:cxn modelId="{21FF2563-5E98-4AE5-9442-F8F55D12A6D9}" type="presOf" srcId="{4EADE228-65AE-482C-BADB-90459AE24D3F}" destId="{50C938A5-A6BC-45B5-9457-1019B79CF5C3}" srcOrd="0" destOrd="0" presId="urn:microsoft.com/office/officeart/2005/8/layout/hierarchy3"/>
    <dgm:cxn modelId="{8EA949BF-CF9B-440D-8CAE-387677D5DFB7}" srcId="{D459EC81-57D3-40FE-83A2-2C687281F213}" destId="{F1A609E6-6289-4218-A6F5-51B8C99F69E4}" srcOrd="0" destOrd="0" parTransId="{13BA1558-2D1D-4691-92E1-20D70E96ABDB}" sibTransId="{5732B5A3-FEEC-47C9-949C-0FDFC714F3A4}"/>
    <dgm:cxn modelId="{F66C4E37-0C45-4BE1-9CD9-BC57E76B251E}" type="presParOf" srcId="{08C1AF35-F4AB-4432-8409-541DAB3495EB}" destId="{D108057B-F444-4EA1-81CF-9B075A2A7517}" srcOrd="0" destOrd="0" presId="urn:microsoft.com/office/officeart/2005/8/layout/hierarchy3"/>
    <dgm:cxn modelId="{1F17572A-6F6F-483F-BC70-38ABE13E032A}" type="presParOf" srcId="{D108057B-F444-4EA1-81CF-9B075A2A7517}" destId="{F4D9CDD0-5D12-46B9-A65C-DE2579309487}" srcOrd="0" destOrd="0" presId="urn:microsoft.com/office/officeart/2005/8/layout/hierarchy3"/>
    <dgm:cxn modelId="{90AA5558-5F97-49EA-AB61-098834C86C05}" type="presParOf" srcId="{F4D9CDD0-5D12-46B9-A65C-DE2579309487}" destId="{12F55B1E-749A-4064-89D2-16C8DF1B9850}" srcOrd="0" destOrd="0" presId="urn:microsoft.com/office/officeart/2005/8/layout/hierarchy3"/>
    <dgm:cxn modelId="{01F77DCE-5977-40BE-A8A7-FCC264BD36DB}" type="presParOf" srcId="{F4D9CDD0-5D12-46B9-A65C-DE2579309487}" destId="{851190E4-0AFB-4488-84FD-8CB5DF4E5E90}" srcOrd="1" destOrd="0" presId="urn:microsoft.com/office/officeart/2005/8/layout/hierarchy3"/>
    <dgm:cxn modelId="{417605A7-3C92-4FD9-9C3D-A383C9B96800}" type="presParOf" srcId="{D108057B-F444-4EA1-81CF-9B075A2A7517}" destId="{79B2BF60-53C1-4D8B-9A55-93150E30A008}" srcOrd="1" destOrd="0" presId="urn:microsoft.com/office/officeart/2005/8/layout/hierarchy3"/>
    <dgm:cxn modelId="{4A59A036-8C04-4501-BE51-9FC4C3E2097F}" type="presParOf" srcId="{79B2BF60-53C1-4D8B-9A55-93150E30A008}" destId="{0EEEE353-ECFB-421C-B215-E6A0BFF36E4E}" srcOrd="0" destOrd="0" presId="urn:microsoft.com/office/officeart/2005/8/layout/hierarchy3"/>
    <dgm:cxn modelId="{59FEADB7-2346-4C25-A66D-E95CE6000622}" type="presParOf" srcId="{79B2BF60-53C1-4D8B-9A55-93150E30A008}" destId="{283ADB0B-80D7-4CB6-9C63-6FBA5C4E0229}" srcOrd="1" destOrd="0" presId="urn:microsoft.com/office/officeart/2005/8/layout/hierarchy3"/>
    <dgm:cxn modelId="{EF12F8F1-AC72-4E52-83AA-2670377F9C12}" type="presParOf" srcId="{79B2BF60-53C1-4D8B-9A55-93150E30A008}" destId="{700A6771-F3B1-487B-960A-343C63B56604}" srcOrd="2" destOrd="0" presId="urn:microsoft.com/office/officeart/2005/8/layout/hierarchy3"/>
    <dgm:cxn modelId="{14336ECD-8C43-45D0-8E40-5D96B93C513D}" type="presParOf" srcId="{79B2BF60-53C1-4D8B-9A55-93150E30A008}" destId="{EC89BCD9-8487-49B1-86B4-1B26F5421F7C}" srcOrd="3" destOrd="0" presId="urn:microsoft.com/office/officeart/2005/8/layout/hierarchy3"/>
    <dgm:cxn modelId="{A83F8042-4061-4483-8174-D1C8D6E73188}" type="presParOf" srcId="{79B2BF60-53C1-4D8B-9A55-93150E30A008}" destId="{A5D80B22-285B-4B0A-98E0-3F390BCC3DE6}" srcOrd="4" destOrd="0" presId="urn:microsoft.com/office/officeart/2005/8/layout/hierarchy3"/>
    <dgm:cxn modelId="{E0FD5DEB-26E9-49E6-BFA3-C58814E0F066}" type="presParOf" srcId="{79B2BF60-53C1-4D8B-9A55-93150E30A008}" destId="{965F4833-38BE-40CE-89A4-A28AA5399B6F}" srcOrd="5" destOrd="0" presId="urn:microsoft.com/office/officeart/2005/8/layout/hierarchy3"/>
    <dgm:cxn modelId="{031869FB-E2A6-45B6-80B3-ECC1943DCA04}" type="presParOf" srcId="{79B2BF60-53C1-4D8B-9A55-93150E30A008}" destId="{80B6801A-D778-47A0-BB95-B432240A8319}" srcOrd="6" destOrd="0" presId="urn:microsoft.com/office/officeart/2005/8/layout/hierarchy3"/>
    <dgm:cxn modelId="{5FB8BF31-FB8F-4F0A-A4B8-71067CA3EFEB}" type="presParOf" srcId="{79B2BF60-53C1-4D8B-9A55-93150E30A008}" destId="{6B3CF589-FD0B-46C2-BFC9-A19A1EEFEE7C}" srcOrd="7" destOrd="0" presId="urn:microsoft.com/office/officeart/2005/8/layout/hierarchy3"/>
    <dgm:cxn modelId="{1CA0F85F-E2F7-4378-93CA-B3225292B116}" type="presParOf" srcId="{08C1AF35-F4AB-4432-8409-541DAB3495EB}" destId="{80B7C300-70A9-4217-9C03-A55785E0CAD4}" srcOrd="1" destOrd="0" presId="urn:microsoft.com/office/officeart/2005/8/layout/hierarchy3"/>
    <dgm:cxn modelId="{EF7F0602-1C18-409E-A9FE-7C7F79EA9000}" type="presParOf" srcId="{80B7C300-70A9-4217-9C03-A55785E0CAD4}" destId="{69C3B0C6-B8DE-4014-80E5-803577388DF2}" srcOrd="0" destOrd="0" presId="urn:microsoft.com/office/officeart/2005/8/layout/hierarchy3"/>
    <dgm:cxn modelId="{39F5BE71-F17D-4288-A296-8A0910717BE5}" type="presParOf" srcId="{69C3B0C6-B8DE-4014-80E5-803577388DF2}" destId="{FBC308EA-76C0-41DF-8AEE-94CE0E37DBF8}" srcOrd="0" destOrd="0" presId="urn:microsoft.com/office/officeart/2005/8/layout/hierarchy3"/>
    <dgm:cxn modelId="{6C7F7FD1-8DB5-4A30-BB65-7052DFD42127}" type="presParOf" srcId="{69C3B0C6-B8DE-4014-80E5-803577388DF2}" destId="{371B0244-E48F-4BE9-AD7D-822614B3B6BE}" srcOrd="1" destOrd="0" presId="urn:microsoft.com/office/officeart/2005/8/layout/hierarchy3"/>
    <dgm:cxn modelId="{9B5BDF46-C8EE-44EE-B077-321DDD6E0EB8}" type="presParOf" srcId="{80B7C300-70A9-4217-9C03-A55785E0CAD4}" destId="{007B10CF-C5F4-4588-832C-01E831D2ED62}" srcOrd="1" destOrd="0" presId="urn:microsoft.com/office/officeart/2005/8/layout/hierarchy3"/>
    <dgm:cxn modelId="{864B9B0D-5D4E-4ADB-9502-BC79AB378542}" type="presParOf" srcId="{007B10CF-C5F4-4588-832C-01E831D2ED62}" destId="{D58EEDBC-4A7C-425E-9117-25B7BC238A86}" srcOrd="0" destOrd="0" presId="urn:microsoft.com/office/officeart/2005/8/layout/hierarchy3"/>
    <dgm:cxn modelId="{EBE6CCB9-6CED-4C61-9FD8-A9842E57D790}" type="presParOf" srcId="{007B10CF-C5F4-4588-832C-01E831D2ED62}" destId="{A0FADF1C-0004-48F6-ACC8-14BD766F73C2}" srcOrd="1" destOrd="0" presId="urn:microsoft.com/office/officeart/2005/8/layout/hierarchy3"/>
    <dgm:cxn modelId="{542480D1-D590-49FD-B332-BADCCE1D3D8B}" type="presParOf" srcId="{007B10CF-C5F4-4588-832C-01E831D2ED62}" destId="{E21AE835-71B0-43F1-B4D0-E3C969B34D09}" srcOrd="2" destOrd="0" presId="urn:microsoft.com/office/officeart/2005/8/layout/hierarchy3"/>
    <dgm:cxn modelId="{172F383D-A8AF-4C20-85A1-6CBAF5C3041E}" type="presParOf" srcId="{007B10CF-C5F4-4588-832C-01E831D2ED62}" destId="{85DF71BA-2FCC-4F17-A574-9110CAE9044F}" srcOrd="3" destOrd="0" presId="urn:microsoft.com/office/officeart/2005/8/layout/hierarchy3"/>
    <dgm:cxn modelId="{04DC5BC8-6624-4C5D-A649-E3B3AC5E680F}" type="presParOf" srcId="{007B10CF-C5F4-4588-832C-01E831D2ED62}" destId="{AA800C64-B053-4243-8ABA-9A6442A3E2EC}" srcOrd="4" destOrd="0" presId="urn:microsoft.com/office/officeart/2005/8/layout/hierarchy3"/>
    <dgm:cxn modelId="{20F8E4C4-7F0C-45FC-AA83-DB8B560BB8A5}" type="presParOf" srcId="{007B10CF-C5F4-4588-832C-01E831D2ED62}" destId="{D76AADE0-CE23-4C0F-94CD-9BFA66C4680D}" srcOrd="5" destOrd="0" presId="urn:microsoft.com/office/officeart/2005/8/layout/hierarchy3"/>
    <dgm:cxn modelId="{D689A1FA-08F7-4874-BAFA-14A0B274049A}" type="presParOf" srcId="{007B10CF-C5F4-4588-832C-01E831D2ED62}" destId="{4ADD6B78-0641-4836-936A-DF87F4525858}" srcOrd="6" destOrd="0" presId="urn:microsoft.com/office/officeart/2005/8/layout/hierarchy3"/>
    <dgm:cxn modelId="{65D1B340-B977-4970-B42B-387C7161A049}" type="presParOf" srcId="{007B10CF-C5F4-4588-832C-01E831D2ED62}" destId="{91251617-ED74-4D84-A25E-DF68E9049485}" srcOrd="7" destOrd="0" presId="urn:microsoft.com/office/officeart/2005/8/layout/hierarchy3"/>
    <dgm:cxn modelId="{0612F357-2015-496F-A002-893F4E2C4AB1}" type="presParOf" srcId="{08C1AF35-F4AB-4432-8409-541DAB3495EB}" destId="{F90D8F5C-29E8-4E0D-AADF-60A3AF2F911E}" srcOrd="2" destOrd="0" presId="urn:microsoft.com/office/officeart/2005/8/layout/hierarchy3"/>
    <dgm:cxn modelId="{DE6DA598-2555-42C6-8583-481D4C119106}" type="presParOf" srcId="{F90D8F5C-29E8-4E0D-AADF-60A3AF2F911E}" destId="{D6E498D6-88ED-48CE-BC51-B0FE5104B394}" srcOrd="0" destOrd="0" presId="urn:microsoft.com/office/officeart/2005/8/layout/hierarchy3"/>
    <dgm:cxn modelId="{CA3EBB6C-4789-4276-A358-98B74C2EB451}" type="presParOf" srcId="{D6E498D6-88ED-48CE-BC51-B0FE5104B394}" destId="{2FF97D4C-A8FA-4FE0-80A8-93ADF617C620}" srcOrd="0" destOrd="0" presId="urn:microsoft.com/office/officeart/2005/8/layout/hierarchy3"/>
    <dgm:cxn modelId="{4A56FC0D-7DA2-401F-A7CB-2E1F7FB7B976}" type="presParOf" srcId="{D6E498D6-88ED-48CE-BC51-B0FE5104B394}" destId="{75095F37-D261-4E2E-8FDB-F4638BC2405E}" srcOrd="1" destOrd="0" presId="urn:microsoft.com/office/officeart/2005/8/layout/hierarchy3"/>
    <dgm:cxn modelId="{A361797A-8FB1-4B31-A1BF-8957ADD7CEC6}" type="presParOf" srcId="{F90D8F5C-29E8-4E0D-AADF-60A3AF2F911E}" destId="{9E67DF82-5715-49B7-B9B4-8067610E6824}" srcOrd="1" destOrd="0" presId="urn:microsoft.com/office/officeart/2005/8/layout/hierarchy3"/>
    <dgm:cxn modelId="{51BCDC88-F6B9-4E6E-8C9E-019FF8517B45}" type="presParOf" srcId="{9E67DF82-5715-49B7-B9B4-8067610E6824}" destId="{A9490EAE-D252-4C59-9CE1-09F2E6C3C7A1}" srcOrd="0" destOrd="0" presId="urn:microsoft.com/office/officeart/2005/8/layout/hierarchy3"/>
    <dgm:cxn modelId="{CB3131CA-B640-48F7-81D1-AB9425B051F9}" type="presParOf" srcId="{9E67DF82-5715-49B7-B9B4-8067610E6824}" destId="{AEF23781-B1D5-41BE-A57A-E36C20F9B856}" srcOrd="1" destOrd="0" presId="urn:microsoft.com/office/officeart/2005/8/layout/hierarchy3"/>
    <dgm:cxn modelId="{2CCAD9F0-3087-403F-9CE1-5DBF180E03C7}" type="presParOf" srcId="{9E67DF82-5715-49B7-B9B4-8067610E6824}" destId="{6E7B6F4B-763E-4849-BF07-AA564C7F997F}" srcOrd="2" destOrd="0" presId="urn:microsoft.com/office/officeart/2005/8/layout/hierarchy3"/>
    <dgm:cxn modelId="{7BFBA8E8-0185-489A-BB72-B1DF3DEAD5CC}" type="presParOf" srcId="{9E67DF82-5715-49B7-B9B4-8067610E6824}" destId="{1B5876AA-901B-4ECC-9D8C-6CB3731F2AB1}" srcOrd="3" destOrd="0" presId="urn:microsoft.com/office/officeart/2005/8/layout/hierarchy3"/>
    <dgm:cxn modelId="{AEB9BFE1-D001-4170-9448-467B02AA4ED8}" type="presParOf" srcId="{9E67DF82-5715-49B7-B9B4-8067610E6824}" destId="{256B5EE8-1774-4B4B-B272-59CF2CC8740F}" srcOrd="4" destOrd="0" presId="urn:microsoft.com/office/officeart/2005/8/layout/hierarchy3"/>
    <dgm:cxn modelId="{A1059451-100C-49CA-8763-0B0DCE5FA017}" type="presParOf" srcId="{9E67DF82-5715-49B7-B9B4-8067610E6824}" destId="{C05BB7DA-9CDF-4B17-8BE2-097280605AF2}" srcOrd="5" destOrd="0" presId="urn:microsoft.com/office/officeart/2005/8/layout/hierarchy3"/>
    <dgm:cxn modelId="{3D970F15-7F73-4E98-868E-852BEB8168FB}" type="presParOf" srcId="{08C1AF35-F4AB-4432-8409-541DAB3495EB}" destId="{B83EE380-4DF0-4AF7-9548-886484FB45C4}" srcOrd="3" destOrd="0" presId="urn:microsoft.com/office/officeart/2005/8/layout/hierarchy3"/>
    <dgm:cxn modelId="{9C2734B9-D03A-4510-B194-2FFDE253D23E}" type="presParOf" srcId="{B83EE380-4DF0-4AF7-9548-886484FB45C4}" destId="{403A926A-E6C8-47B0-8C23-4734535A59F2}" srcOrd="0" destOrd="0" presId="urn:microsoft.com/office/officeart/2005/8/layout/hierarchy3"/>
    <dgm:cxn modelId="{177248E6-56EF-4861-BB07-723FD72187C1}" type="presParOf" srcId="{403A926A-E6C8-47B0-8C23-4734535A59F2}" destId="{0D8F007A-AB93-4854-ACB9-0053880BD9E2}" srcOrd="0" destOrd="0" presId="urn:microsoft.com/office/officeart/2005/8/layout/hierarchy3"/>
    <dgm:cxn modelId="{AB376089-C4BA-451F-BA57-A3D7A54B4D4D}" type="presParOf" srcId="{403A926A-E6C8-47B0-8C23-4734535A59F2}" destId="{AD860C31-66BD-4ED8-805D-E5101FF253CF}" srcOrd="1" destOrd="0" presId="urn:microsoft.com/office/officeart/2005/8/layout/hierarchy3"/>
    <dgm:cxn modelId="{ED23C8CF-0B17-42DB-8B59-439569F8C212}" type="presParOf" srcId="{B83EE380-4DF0-4AF7-9548-886484FB45C4}" destId="{C3565AA2-998F-499F-BADD-452C8B577CB6}" srcOrd="1" destOrd="0" presId="urn:microsoft.com/office/officeart/2005/8/layout/hierarchy3"/>
    <dgm:cxn modelId="{D19D9B0D-7204-44D5-80B8-E1374722FB08}" type="presParOf" srcId="{C3565AA2-998F-499F-BADD-452C8B577CB6}" destId="{C9AD2516-ECAC-4320-928E-1282D0B0DED0}" srcOrd="0" destOrd="0" presId="urn:microsoft.com/office/officeart/2005/8/layout/hierarchy3"/>
    <dgm:cxn modelId="{4E887E89-55DC-4598-8BE2-E6AF0B8921A7}" type="presParOf" srcId="{C3565AA2-998F-499F-BADD-452C8B577CB6}" destId="{93A411BB-1C24-4376-B3B2-298AEA214B90}" srcOrd="1" destOrd="0" presId="urn:microsoft.com/office/officeart/2005/8/layout/hierarchy3"/>
    <dgm:cxn modelId="{FBEFBDA3-5F73-4DB0-879C-D94DCDD30D8E}" type="presParOf" srcId="{C3565AA2-998F-499F-BADD-452C8B577CB6}" destId="{DBC1A2EF-C2A0-4FDC-B99F-54CD66A2B8E2}" srcOrd="2" destOrd="0" presId="urn:microsoft.com/office/officeart/2005/8/layout/hierarchy3"/>
    <dgm:cxn modelId="{976C15A2-0120-4393-9777-23E9B5C0E28A}" type="presParOf" srcId="{C3565AA2-998F-499F-BADD-452C8B577CB6}" destId="{A082ACA6-1329-4E28-BD8E-1217F8DCACC3}" srcOrd="3" destOrd="0" presId="urn:microsoft.com/office/officeart/2005/8/layout/hierarchy3"/>
    <dgm:cxn modelId="{9D6DAE9C-4245-4686-9B8C-4C9CFD101D81}" type="presParOf" srcId="{C3565AA2-998F-499F-BADD-452C8B577CB6}" destId="{55F40528-9CF8-4461-A6C2-698F92551271}" srcOrd="4" destOrd="0" presId="urn:microsoft.com/office/officeart/2005/8/layout/hierarchy3"/>
    <dgm:cxn modelId="{24510C59-CAFF-476C-9A90-8CD165A3CD35}" type="presParOf" srcId="{C3565AA2-998F-499F-BADD-452C8B577CB6}" destId="{50C938A5-A6BC-45B5-9457-1019B79CF5C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2CFD-E416-43FB-A8C8-119A4CBFFDA2}">
      <dsp:nvSpPr>
        <dsp:cNvPr id="0" name=""/>
        <dsp:cNvSpPr/>
      </dsp:nvSpPr>
      <dsp:spPr>
        <a:xfrm>
          <a:off x="6540" y="2017591"/>
          <a:ext cx="1446414" cy="2030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0" kern="1200" dirty="0" smtClean="0"/>
            <a:t>Form the team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 the research for the WordPress and Plugin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Introduce WP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48904" y="2059955"/>
        <a:ext cx="1361686" cy="1510874"/>
      </dsp:txXfrm>
    </dsp:sp>
    <dsp:sp modelId="{894E42C0-9E91-4911-BBC0-CB775A6A3EC3}">
      <dsp:nvSpPr>
        <dsp:cNvPr id="0" name=""/>
        <dsp:cNvSpPr/>
      </dsp:nvSpPr>
      <dsp:spPr>
        <a:xfrm>
          <a:off x="456625" y="2837450"/>
          <a:ext cx="1885287" cy="1885287"/>
        </a:xfrm>
        <a:prstGeom prst="leftCircularArrow">
          <a:avLst>
            <a:gd name="adj1" fmla="val 2410"/>
            <a:gd name="adj2" fmla="val 291524"/>
            <a:gd name="adj3" fmla="val 739090"/>
            <a:gd name="adj4" fmla="val 7696544"/>
            <a:gd name="adj5" fmla="val 28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CE80F-F845-4A8E-B2FE-AD0C5CA163BC}">
      <dsp:nvSpPr>
        <dsp:cNvPr id="0" name=""/>
        <dsp:cNvSpPr/>
      </dsp:nvSpPr>
      <dsp:spPr>
        <a:xfrm>
          <a:off x="202996" y="3970176"/>
          <a:ext cx="1285702" cy="511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Feb 19 – Mar 25</a:t>
          </a:r>
          <a:endParaRPr lang="en-US" sz="1500" kern="1200" dirty="0"/>
        </a:p>
      </dsp:txBody>
      <dsp:txXfrm>
        <a:off x="217971" y="3985151"/>
        <a:ext cx="1255752" cy="481331"/>
      </dsp:txXfrm>
    </dsp:sp>
    <dsp:sp modelId="{A5BB511C-F641-4928-B1FC-C0BCF0D3C81E}">
      <dsp:nvSpPr>
        <dsp:cNvPr id="0" name=""/>
        <dsp:cNvSpPr/>
      </dsp:nvSpPr>
      <dsp:spPr>
        <a:xfrm>
          <a:off x="1830067" y="1668510"/>
          <a:ext cx="1536888" cy="2728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Divide the responsibility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Ashley-Builder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Chandan</a:t>
          </a:r>
          <a:r>
            <a:rPr lang="en-US" sz="1200" kern="1200" dirty="0" smtClean="0"/>
            <a:t>-Analyzer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Guide Team members to develop plugin and to use databases</a:t>
          </a:r>
          <a:endParaRPr lang="en-US" sz="1400" kern="1200" dirty="0"/>
        </a:p>
      </dsp:txBody>
      <dsp:txXfrm>
        <a:off x="1875081" y="2298294"/>
        <a:ext cx="1446860" cy="2054129"/>
      </dsp:txXfrm>
    </dsp:sp>
    <dsp:sp modelId="{228B37EC-0676-4F1F-9DBB-DF003E6C4BFD}">
      <dsp:nvSpPr>
        <dsp:cNvPr id="0" name=""/>
        <dsp:cNvSpPr/>
      </dsp:nvSpPr>
      <dsp:spPr>
        <a:xfrm>
          <a:off x="2522931" y="1455570"/>
          <a:ext cx="1816723" cy="1816723"/>
        </a:xfrm>
        <a:prstGeom prst="circularArrow">
          <a:avLst>
            <a:gd name="adj1" fmla="val 2501"/>
            <a:gd name="adj2" fmla="val 303164"/>
            <a:gd name="adj3" fmla="val 20534014"/>
            <a:gd name="adj4" fmla="val 13588199"/>
            <a:gd name="adj5" fmla="val 29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CD08-A2D2-4459-A948-5004E606AE0E}">
      <dsp:nvSpPr>
        <dsp:cNvPr id="0" name=""/>
        <dsp:cNvSpPr/>
      </dsp:nvSpPr>
      <dsp:spPr>
        <a:xfrm>
          <a:off x="2196729" y="1741050"/>
          <a:ext cx="1285702" cy="511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March 26 – April 12</a:t>
          </a:r>
          <a:endParaRPr lang="en-US" sz="1500" kern="1200" dirty="0"/>
        </a:p>
      </dsp:txBody>
      <dsp:txXfrm>
        <a:off x="2211704" y="1756025"/>
        <a:ext cx="1255752" cy="481331"/>
      </dsp:txXfrm>
    </dsp:sp>
    <dsp:sp modelId="{B2A38F1B-B08D-4A31-91E9-8F807DDDA7C4}">
      <dsp:nvSpPr>
        <dsp:cNvPr id="0" name=""/>
        <dsp:cNvSpPr/>
      </dsp:nvSpPr>
      <dsp:spPr>
        <a:xfrm>
          <a:off x="3698829" y="2017591"/>
          <a:ext cx="1446414" cy="2030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Weekly Meeting with professor to report the progress of the plugin development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Give suggestions to both teams</a:t>
          </a:r>
          <a:endParaRPr lang="en-US" sz="1400" kern="1200" dirty="0"/>
        </a:p>
      </dsp:txBody>
      <dsp:txXfrm>
        <a:off x="3741193" y="2059955"/>
        <a:ext cx="1361686" cy="1510874"/>
      </dsp:txXfrm>
    </dsp:sp>
    <dsp:sp modelId="{8A3CE31F-AA4C-403B-A5CA-89B4A7F0950F}">
      <dsp:nvSpPr>
        <dsp:cNvPr id="0" name=""/>
        <dsp:cNvSpPr/>
      </dsp:nvSpPr>
      <dsp:spPr>
        <a:xfrm>
          <a:off x="4089072" y="2881538"/>
          <a:ext cx="1894519" cy="1894519"/>
        </a:xfrm>
        <a:prstGeom prst="leftCircularArrow">
          <a:avLst>
            <a:gd name="adj1" fmla="val 2399"/>
            <a:gd name="adj2" fmla="val 290025"/>
            <a:gd name="adj3" fmla="val 530010"/>
            <a:gd name="adj4" fmla="val 7488964"/>
            <a:gd name="adj5" fmla="val 27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4D55-BDDD-412B-9825-F6745B96A31A}">
      <dsp:nvSpPr>
        <dsp:cNvPr id="0" name=""/>
        <dsp:cNvSpPr/>
      </dsp:nvSpPr>
      <dsp:spPr>
        <a:xfrm>
          <a:off x="3880756" y="4054788"/>
          <a:ext cx="1285702" cy="511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March 26 – April 12</a:t>
          </a:r>
          <a:endParaRPr lang="en-US" sz="1500" kern="1200" dirty="0"/>
        </a:p>
      </dsp:txBody>
      <dsp:txXfrm>
        <a:off x="3895731" y="4069763"/>
        <a:ext cx="1255752" cy="481331"/>
      </dsp:txXfrm>
    </dsp:sp>
    <dsp:sp modelId="{FD1A1B61-5E36-4D60-8582-3592A3E8ACA7}">
      <dsp:nvSpPr>
        <dsp:cNvPr id="0" name=""/>
        <dsp:cNvSpPr/>
      </dsp:nvSpPr>
      <dsp:spPr>
        <a:xfrm>
          <a:off x="5522356" y="1993558"/>
          <a:ext cx="1446414" cy="2078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the role and capability of the plugin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the UI for owner to view editors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Upload plugins to the test site</a:t>
          </a:r>
          <a:endParaRPr lang="en-US" sz="1400" kern="1200" dirty="0"/>
        </a:p>
      </dsp:txBody>
      <dsp:txXfrm>
        <a:off x="5564720" y="2481386"/>
        <a:ext cx="1361686" cy="1548640"/>
      </dsp:txXfrm>
    </dsp:sp>
    <dsp:sp modelId="{B6D9DD95-0610-48E3-B923-BABEBD005EC7}">
      <dsp:nvSpPr>
        <dsp:cNvPr id="0" name=""/>
        <dsp:cNvSpPr/>
      </dsp:nvSpPr>
      <dsp:spPr>
        <a:xfrm>
          <a:off x="6169984" y="1455570"/>
          <a:ext cx="1816723" cy="1816723"/>
        </a:xfrm>
        <a:prstGeom prst="circularArrow">
          <a:avLst>
            <a:gd name="adj1" fmla="val 2501"/>
            <a:gd name="adj2" fmla="val 303164"/>
            <a:gd name="adj3" fmla="val 20534014"/>
            <a:gd name="adj4" fmla="val 13588199"/>
            <a:gd name="adj5" fmla="val 29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915F-0079-4587-9342-2C17C45C350D}">
      <dsp:nvSpPr>
        <dsp:cNvPr id="0" name=""/>
        <dsp:cNvSpPr/>
      </dsp:nvSpPr>
      <dsp:spPr>
        <a:xfrm>
          <a:off x="5843781" y="1741050"/>
          <a:ext cx="1285702" cy="511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April 12 – April 19</a:t>
          </a:r>
          <a:endParaRPr lang="en-US" sz="1500" kern="1200" dirty="0"/>
        </a:p>
      </dsp:txBody>
      <dsp:txXfrm>
        <a:off x="5858756" y="1756025"/>
        <a:ext cx="1255752" cy="481331"/>
      </dsp:txXfrm>
    </dsp:sp>
    <dsp:sp modelId="{C8C0BFCA-E1D4-440C-9836-7393CF756F47}">
      <dsp:nvSpPr>
        <dsp:cNvPr id="0" name=""/>
        <dsp:cNvSpPr/>
      </dsp:nvSpPr>
      <dsp:spPr>
        <a:xfrm>
          <a:off x="7345882" y="2017591"/>
          <a:ext cx="1446414" cy="2030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Improve the role and capability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Create </a:t>
          </a:r>
          <a:r>
            <a:rPr lang="en-US" sz="1200" kern="1200" dirty="0" err="1" smtClean="0"/>
            <a:t>OwnerId</a:t>
          </a:r>
          <a:r>
            <a:rPr lang="en-US" sz="1200" kern="1200" dirty="0" smtClean="0"/>
            <a:t> and </a:t>
          </a:r>
          <a:r>
            <a:rPr lang="en-US" sz="1200" kern="1200" dirty="0" err="1" smtClean="0"/>
            <a:t>EditorId</a:t>
          </a:r>
          <a:r>
            <a:rPr lang="en-US" sz="1200" kern="1200" dirty="0" smtClean="0"/>
            <a:t> and save their relations to support the role filter implementation</a:t>
          </a:r>
          <a:endParaRPr lang="en-US" sz="1200" kern="1200" dirty="0"/>
        </a:p>
      </dsp:txBody>
      <dsp:txXfrm>
        <a:off x="7388246" y="2059955"/>
        <a:ext cx="1361686" cy="1510874"/>
      </dsp:txXfrm>
    </dsp:sp>
    <dsp:sp modelId="{57E15F1B-41F3-4ADE-B96B-93FB399EAE5B}">
      <dsp:nvSpPr>
        <dsp:cNvPr id="0" name=""/>
        <dsp:cNvSpPr/>
      </dsp:nvSpPr>
      <dsp:spPr>
        <a:xfrm>
          <a:off x="8012455" y="2919826"/>
          <a:ext cx="1631961" cy="1631961"/>
        </a:xfrm>
        <a:prstGeom prst="leftCircularArrow">
          <a:avLst>
            <a:gd name="adj1" fmla="val 2785"/>
            <a:gd name="adj2" fmla="val 339719"/>
            <a:gd name="adj3" fmla="val 1042373"/>
            <a:gd name="adj4" fmla="val 7951633"/>
            <a:gd name="adj5" fmla="val 32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1E9C5-56CA-48FB-BD4E-E16AD79E17AB}">
      <dsp:nvSpPr>
        <dsp:cNvPr id="0" name=""/>
        <dsp:cNvSpPr/>
      </dsp:nvSpPr>
      <dsp:spPr>
        <a:xfrm>
          <a:off x="7667307" y="3789587"/>
          <a:ext cx="1285702" cy="511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April 19– April 29</a:t>
          </a:r>
          <a:endParaRPr lang="en-US" sz="1500" kern="1200" dirty="0"/>
        </a:p>
      </dsp:txBody>
      <dsp:txXfrm>
        <a:off x="7682282" y="3804562"/>
        <a:ext cx="1255752" cy="481331"/>
      </dsp:txXfrm>
    </dsp:sp>
    <dsp:sp modelId="{373FD5A3-528C-41EF-A1E4-6F3259C79F72}">
      <dsp:nvSpPr>
        <dsp:cNvPr id="0" name=""/>
        <dsp:cNvSpPr/>
      </dsp:nvSpPr>
      <dsp:spPr>
        <a:xfrm>
          <a:off x="9169408" y="1993558"/>
          <a:ext cx="1446414" cy="2078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Integrate Two plugins</a:t>
          </a:r>
          <a:endParaRPr lang="en-US" sz="2100" kern="1200" dirty="0"/>
        </a:p>
      </dsp:txBody>
      <dsp:txXfrm>
        <a:off x="9211772" y="2481386"/>
        <a:ext cx="1361686" cy="1548640"/>
      </dsp:txXfrm>
    </dsp:sp>
    <dsp:sp modelId="{BBE8CBC6-69CF-4153-BAA6-1A65BF9BB4DE}">
      <dsp:nvSpPr>
        <dsp:cNvPr id="0" name=""/>
        <dsp:cNvSpPr/>
      </dsp:nvSpPr>
      <dsp:spPr>
        <a:xfrm>
          <a:off x="9490834" y="1741050"/>
          <a:ext cx="1285702" cy="511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May</a:t>
          </a:r>
          <a:endParaRPr lang="en-US" sz="1500" kern="1200" dirty="0"/>
        </a:p>
      </dsp:txBody>
      <dsp:txXfrm>
        <a:off x="9505809" y="1756025"/>
        <a:ext cx="1255752" cy="481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2CFD-E416-43FB-A8C8-119A4CBFFDA2}">
      <dsp:nvSpPr>
        <dsp:cNvPr id="0" name=""/>
        <dsp:cNvSpPr/>
      </dsp:nvSpPr>
      <dsp:spPr>
        <a:xfrm>
          <a:off x="1038" y="2021296"/>
          <a:ext cx="1441135" cy="2023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 teams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Choose team leader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Work on the data model.</a:t>
          </a:r>
          <a:endParaRPr lang="en-US" sz="1600" kern="1200" dirty="0"/>
        </a:p>
      </dsp:txBody>
      <dsp:txXfrm>
        <a:off x="43247" y="2063505"/>
        <a:ext cx="1356717" cy="1505361"/>
      </dsp:txXfrm>
    </dsp:sp>
    <dsp:sp modelId="{894E42C0-9E91-4911-BBC0-CB775A6A3EC3}">
      <dsp:nvSpPr>
        <dsp:cNvPr id="0" name=""/>
        <dsp:cNvSpPr/>
      </dsp:nvSpPr>
      <dsp:spPr>
        <a:xfrm>
          <a:off x="665760" y="2922482"/>
          <a:ext cx="1622722" cy="1622722"/>
        </a:xfrm>
        <a:prstGeom prst="leftCircularArrow">
          <a:avLst>
            <a:gd name="adj1" fmla="val 2763"/>
            <a:gd name="adj2" fmla="val 336889"/>
            <a:gd name="adj3" fmla="val 1037858"/>
            <a:gd name="adj4" fmla="val 7949947"/>
            <a:gd name="adj5" fmla="val 32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CE80F-F845-4A8E-B2FE-AD0C5CA163BC}">
      <dsp:nvSpPr>
        <dsp:cNvPr id="0" name=""/>
        <dsp:cNvSpPr/>
      </dsp:nvSpPr>
      <dsp:spPr>
        <a:xfrm>
          <a:off x="321290" y="3786825"/>
          <a:ext cx="1281009" cy="509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March 19 – March 25</a:t>
          </a:r>
          <a:endParaRPr lang="en-US" sz="1500" kern="1200" dirty="0"/>
        </a:p>
      </dsp:txBody>
      <dsp:txXfrm>
        <a:off x="336210" y="3801745"/>
        <a:ext cx="1251169" cy="479575"/>
      </dsp:txXfrm>
    </dsp:sp>
    <dsp:sp modelId="{A5BB511C-F641-4928-B1FC-C0BCF0D3C81E}">
      <dsp:nvSpPr>
        <dsp:cNvPr id="0" name=""/>
        <dsp:cNvSpPr/>
      </dsp:nvSpPr>
      <dsp:spPr>
        <a:xfrm>
          <a:off x="1815790" y="1997351"/>
          <a:ext cx="1441135" cy="2071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Improvised Data Model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Use cases.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Develop a plugin that: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Creates tables on installation.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Display tables on page.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Deletes tables on uninstallation.</a:t>
          </a:r>
          <a:endParaRPr lang="en-US" sz="1050" kern="1200" dirty="0"/>
        </a:p>
      </dsp:txBody>
      <dsp:txXfrm>
        <a:off x="1857999" y="2483399"/>
        <a:ext cx="1356717" cy="1542989"/>
      </dsp:txXfrm>
    </dsp:sp>
    <dsp:sp modelId="{228B37EC-0676-4F1F-9DBB-DF003E6C4BFD}">
      <dsp:nvSpPr>
        <dsp:cNvPr id="0" name=""/>
        <dsp:cNvSpPr/>
      </dsp:nvSpPr>
      <dsp:spPr>
        <a:xfrm>
          <a:off x="2461643" y="1462373"/>
          <a:ext cx="1806797" cy="1806797"/>
        </a:xfrm>
        <a:prstGeom prst="circularArrow">
          <a:avLst>
            <a:gd name="adj1" fmla="val 2481"/>
            <a:gd name="adj2" fmla="val 300592"/>
            <a:gd name="adj3" fmla="val 20538008"/>
            <a:gd name="adj4" fmla="val 13589622"/>
            <a:gd name="adj5" fmla="val 2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CD08-A2D2-4459-A948-5004E606AE0E}">
      <dsp:nvSpPr>
        <dsp:cNvPr id="0" name=""/>
        <dsp:cNvSpPr/>
      </dsp:nvSpPr>
      <dsp:spPr>
        <a:xfrm>
          <a:off x="2136042" y="1745765"/>
          <a:ext cx="1281009" cy="509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March 26 – April 1</a:t>
          </a:r>
          <a:endParaRPr lang="en-US" sz="1500" kern="1200" dirty="0"/>
        </a:p>
      </dsp:txBody>
      <dsp:txXfrm>
        <a:off x="2150962" y="1760685"/>
        <a:ext cx="1251169" cy="479575"/>
      </dsp:txXfrm>
    </dsp:sp>
    <dsp:sp modelId="{B2A38F1B-B08D-4A31-91E9-8F807DDDA7C4}">
      <dsp:nvSpPr>
        <dsp:cNvPr id="0" name=""/>
        <dsp:cNvSpPr/>
      </dsp:nvSpPr>
      <dsp:spPr>
        <a:xfrm>
          <a:off x="3630542" y="2021296"/>
          <a:ext cx="1441135" cy="2023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Questionnaire creation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Question  creation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Response  Page</a:t>
          </a:r>
          <a:endParaRPr lang="en-US" sz="1400" kern="1200" dirty="0"/>
        </a:p>
      </dsp:txBody>
      <dsp:txXfrm>
        <a:off x="3672751" y="2063505"/>
        <a:ext cx="1356717" cy="1505361"/>
      </dsp:txXfrm>
    </dsp:sp>
    <dsp:sp modelId="{8A3CE31F-AA4C-403B-A5CA-89B4A7F0950F}">
      <dsp:nvSpPr>
        <dsp:cNvPr id="0" name=""/>
        <dsp:cNvSpPr/>
      </dsp:nvSpPr>
      <dsp:spPr>
        <a:xfrm>
          <a:off x="4295264" y="2922482"/>
          <a:ext cx="1622722" cy="1622722"/>
        </a:xfrm>
        <a:prstGeom prst="leftCircularArrow">
          <a:avLst>
            <a:gd name="adj1" fmla="val 2763"/>
            <a:gd name="adj2" fmla="val 336889"/>
            <a:gd name="adj3" fmla="val 1037858"/>
            <a:gd name="adj4" fmla="val 7949947"/>
            <a:gd name="adj5" fmla="val 32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4D55-BDDD-412B-9825-F6745B96A31A}">
      <dsp:nvSpPr>
        <dsp:cNvPr id="0" name=""/>
        <dsp:cNvSpPr/>
      </dsp:nvSpPr>
      <dsp:spPr>
        <a:xfrm>
          <a:off x="3950794" y="3786825"/>
          <a:ext cx="1281009" cy="509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April 2 – April 8</a:t>
          </a:r>
          <a:endParaRPr lang="en-US" sz="1500" kern="1200" dirty="0"/>
        </a:p>
      </dsp:txBody>
      <dsp:txXfrm>
        <a:off x="3965714" y="3801745"/>
        <a:ext cx="1251169" cy="479575"/>
      </dsp:txXfrm>
    </dsp:sp>
    <dsp:sp modelId="{FD1A1B61-5E36-4D60-8582-3592A3E8ACA7}">
      <dsp:nvSpPr>
        <dsp:cNvPr id="0" name=""/>
        <dsp:cNvSpPr/>
      </dsp:nvSpPr>
      <dsp:spPr>
        <a:xfrm>
          <a:off x="5445294" y="1997351"/>
          <a:ext cx="1441135" cy="2071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Lock the data model.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Publishing  the questionnaire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Updated the </a:t>
          </a:r>
          <a:r>
            <a:rPr lang="en-US" sz="1200" kern="1200" dirty="0" err="1" smtClean="0"/>
            <a:t>plugin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Flags Creation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Action display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Edit and delete functionality</a:t>
          </a:r>
          <a:endParaRPr lang="en-US" sz="1200" kern="1200" dirty="0"/>
        </a:p>
      </dsp:txBody>
      <dsp:txXfrm>
        <a:off x="5487503" y="2483399"/>
        <a:ext cx="1356717" cy="1542989"/>
      </dsp:txXfrm>
    </dsp:sp>
    <dsp:sp modelId="{B6D9DD95-0610-48E3-B923-BABEBD005EC7}">
      <dsp:nvSpPr>
        <dsp:cNvPr id="0" name=""/>
        <dsp:cNvSpPr/>
      </dsp:nvSpPr>
      <dsp:spPr>
        <a:xfrm>
          <a:off x="6091147" y="1462373"/>
          <a:ext cx="1806797" cy="1806797"/>
        </a:xfrm>
        <a:prstGeom prst="circularArrow">
          <a:avLst>
            <a:gd name="adj1" fmla="val 2481"/>
            <a:gd name="adj2" fmla="val 300592"/>
            <a:gd name="adj3" fmla="val 20538008"/>
            <a:gd name="adj4" fmla="val 13589622"/>
            <a:gd name="adj5" fmla="val 2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915F-0079-4587-9342-2C17C45C350D}">
      <dsp:nvSpPr>
        <dsp:cNvPr id="0" name=""/>
        <dsp:cNvSpPr/>
      </dsp:nvSpPr>
      <dsp:spPr>
        <a:xfrm>
          <a:off x="5765546" y="1745765"/>
          <a:ext cx="1281009" cy="509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April 9 – April 15</a:t>
          </a:r>
          <a:endParaRPr lang="en-US" sz="1500" kern="1200" dirty="0"/>
        </a:p>
      </dsp:txBody>
      <dsp:txXfrm>
        <a:off x="5780466" y="1760685"/>
        <a:ext cx="1251169" cy="479575"/>
      </dsp:txXfrm>
    </dsp:sp>
    <dsp:sp modelId="{C8C0BFCA-E1D4-440C-9836-7393CF756F47}">
      <dsp:nvSpPr>
        <dsp:cNvPr id="0" name=""/>
        <dsp:cNvSpPr/>
      </dsp:nvSpPr>
      <dsp:spPr>
        <a:xfrm>
          <a:off x="7260046" y="2021296"/>
          <a:ext cx="1441135" cy="2023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data model to reflect roles.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Questionnaire duplication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Condition Creation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Action Creation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Condition Evaluation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Multiple action support</a:t>
          </a:r>
          <a:endParaRPr lang="en-US" sz="1200" kern="1200" dirty="0"/>
        </a:p>
      </dsp:txBody>
      <dsp:txXfrm>
        <a:off x="7302255" y="2063505"/>
        <a:ext cx="1356717" cy="1505361"/>
      </dsp:txXfrm>
    </dsp:sp>
    <dsp:sp modelId="{57E15F1B-41F3-4ADE-B96B-93FB399EAE5B}">
      <dsp:nvSpPr>
        <dsp:cNvPr id="0" name=""/>
        <dsp:cNvSpPr/>
      </dsp:nvSpPr>
      <dsp:spPr>
        <a:xfrm>
          <a:off x="7924768" y="2922482"/>
          <a:ext cx="1622722" cy="1622722"/>
        </a:xfrm>
        <a:prstGeom prst="leftCircularArrow">
          <a:avLst>
            <a:gd name="adj1" fmla="val 2763"/>
            <a:gd name="adj2" fmla="val 336889"/>
            <a:gd name="adj3" fmla="val 1037858"/>
            <a:gd name="adj4" fmla="val 7949947"/>
            <a:gd name="adj5" fmla="val 32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1E9C5-56CA-48FB-BD4E-E16AD79E17AB}">
      <dsp:nvSpPr>
        <dsp:cNvPr id="0" name=""/>
        <dsp:cNvSpPr/>
      </dsp:nvSpPr>
      <dsp:spPr>
        <a:xfrm>
          <a:off x="7580298" y="3786825"/>
          <a:ext cx="1281009" cy="509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April 16 – April 29</a:t>
          </a:r>
          <a:endParaRPr lang="en-US" sz="1500" kern="1200" dirty="0"/>
        </a:p>
      </dsp:txBody>
      <dsp:txXfrm>
        <a:off x="7595218" y="3801745"/>
        <a:ext cx="1251169" cy="479575"/>
      </dsp:txXfrm>
    </dsp:sp>
    <dsp:sp modelId="{373FD5A3-528C-41EF-A1E4-6F3259C79F72}">
      <dsp:nvSpPr>
        <dsp:cNvPr id="0" name=""/>
        <dsp:cNvSpPr/>
      </dsp:nvSpPr>
      <dsp:spPr>
        <a:xfrm>
          <a:off x="9074798" y="1997351"/>
          <a:ext cx="1441135" cy="2071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Created new theme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Action upload feature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Testing and recovery.</a:t>
          </a:r>
          <a:endParaRPr lang="en-US" sz="1500" kern="1200" dirty="0"/>
        </a:p>
      </dsp:txBody>
      <dsp:txXfrm>
        <a:off x="9117007" y="2483399"/>
        <a:ext cx="1356717" cy="1542989"/>
      </dsp:txXfrm>
    </dsp:sp>
    <dsp:sp modelId="{BBE8CBC6-69CF-4153-BAA6-1A65BF9BB4DE}">
      <dsp:nvSpPr>
        <dsp:cNvPr id="0" name=""/>
        <dsp:cNvSpPr/>
      </dsp:nvSpPr>
      <dsp:spPr>
        <a:xfrm>
          <a:off x="9395050" y="1745765"/>
          <a:ext cx="1281009" cy="509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May</a:t>
          </a:r>
          <a:endParaRPr lang="en-US" sz="1500" kern="1200" dirty="0"/>
        </a:p>
      </dsp:txBody>
      <dsp:txXfrm>
        <a:off x="9409970" y="1760685"/>
        <a:ext cx="1251169" cy="479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8BB2E-D8EE-436B-9AB3-456D5F942E9C}">
      <dsp:nvSpPr>
        <dsp:cNvPr id="0" name=""/>
        <dsp:cNvSpPr/>
      </dsp:nvSpPr>
      <dsp:spPr>
        <a:xfrm>
          <a:off x="4982" y="177800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r>
            <a:rPr lang="en-US" sz="2100" kern="1200" baseline="30000" dirty="0" smtClean="0"/>
            <a:t>st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4982" y="177800"/>
        <a:ext cx="2265657" cy="604800"/>
      </dsp:txXfrm>
    </dsp:sp>
    <dsp:sp modelId="{4BCA387A-8FB1-4667-858A-B01A9E5D9DB1}">
      <dsp:nvSpPr>
        <dsp:cNvPr id="0" name=""/>
        <dsp:cNvSpPr/>
      </dsp:nvSpPr>
      <dsp:spPr>
        <a:xfrm>
          <a:off x="469033" y="782600"/>
          <a:ext cx="2265657" cy="3602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Team as a whole worked on data model. </a:t>
          </a:r>
          <a:endParaRPr lang="en-US" sz="2100" kern="1200" dirty="0"/>
        </a:p>
      </dsp:txBody>
      <dsp:txXfrm>
        <a:off x="535392" y="848959"/>
        <a:ext cx="2132939" cy="3469356"/>
      </dsp:txXfrm>
    </dsp:sp>
    <dsp:sp modelId="{54BEB2E2-E441-4628-B29A-03AA322E3FFA}">
      <dsp:nvSpPr>
        <dsp:cNvPr id="0" name=""/>
        <dsp:cNvSpPr/>
      </dsp:nvSpPr>
      <dsp:spPr>
        <a:xfrm>
          <a:off x="2614105" y="198158"/>
          <a:ext cx="728146" cy="564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614105" y="310975"/>
        <a:ext cx="558921" cy="338449"/>
      </dsp:txXfrm>
    </dsp:sp>
    <dsp:sp modelId="{909098A6-705E-4E36-BBDE-D1A4725A9771}">
      <dsp:nvSpPr>
        <dsp:cNvPr id="0" name=""/>
        <dsp:cNvSpPr/>
      </dsp:nvSpPr>
      <dsp:spPr>
        <a:xfrm>
          <a:off x="3644502" y="177800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r>
            <a:rPr lang="en-US" sz="2100" kern="1200" baseline="30000" dirty="0" smtClean="0"/>
            <a:t>nd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3644502" y="177800"/>
        <a:ext cx="2265657" cy="604800"/>
      </dsp:txXfrm>
    </dsp:sp>
    <dsp:sp modelId="{EAB4E7CE-093B-4CD7-A0B3-76348B1BF8AB}">
      <dsp:nvSpPr>
        <dsp:cNvPr id="0" name=""/>
        <dsp:cNvSpPr/>
      </dsp:nvSpPr>
      <dsp:spPr>
        <a:xfrm>
          <a:off x="4108552" y="782600"/>
          <a:ext cx="2265657" cy="3602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 Cases.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Data Model.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Plugin Development.</a:t>
          </a:r>
          <a:endParaRPr lang="en-US" sz="2100" kern="1200" dirty="0"/>
        </a:p>
      </dsp:txBody>
      <dsp:txXfrm>
        <a:off x="4174911" y="848959"/>
        <a:ext cx="2132939" cy="3469356"/>
      </dsp:txXfrm>
    </dsp:sp>
    <dsp:sp modelId="{2D79BC78-56E2-42C9-AD00-466CCA5D2BA4}">
      <dsp:nvSpPr>
        <dsp:cNvPr id="0" name=""/>
        <dsp:cNvSpPr/>
      </dsp:nvSpPr>
      <dsp:spPr>
        <a:xfrm>
          <a:off x="6253624" y="198158"/>
          <a:ext cx="728146" cy="564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253624" y="310975"/>
        <a:ext cx="558921" cy="338449"/>
      </dsp:txXfrm>
    </dsp:sp>
    <dsp:sp modelId="{F6C998D6-1DEC-4F9A-9B8F-03326BEA6F0E}">
      <dsp:nvSpPr>
        <dsp:cNvPr id="0" name=""/>
        <dsp:cNvSpPr/>
      </dsp:nvSpPr>
      <dsp:spPr>
        <a:xfrm>
          <a:off x="7284021" y="177800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</a:t>
          </a:r>
          <a:r>
            <a:rPr lang="en-US" sz="2100" kern="1200" baseline="30000" dirty="0" smtClean="0"/>
            <a:t>rd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7284021" y="177800"/>
        <a:ext cx="2265657" cy="604800"/>
      </dsp:txXfrm>
    </dsp:sp>
    <dsp:sp modelId="{15485305-2A94-43BF-BC4E-E010A20625F6}">
      <dsp:nvSpPr>
        <dsp:cNvPr id="0" name=""/>
        <dsp:cNvSpPr/>
      </dsp:nvSpPr>
      <dsp:spPr>
        <a:xfrm>
          <a:off x="7748071" y="782600"/>
          <a:ext cx="2265657" cy="3602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Database programmers.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Survey creation development.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Survey taking development.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Plugin programmers.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Testers.</a:t>
          </a:r>
          <a:endParaRPr lang="en-US" sz="2100" kern="1200" dirty="0"/>
        </a:p>
      </dsp:txBody>
      <dsp:txXfrm>
        <a:off x="7814430" y="848959"/>
        <a:ext cx="2132939" cy="3469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80DFB-D230-CB40-A627-E19E3D3FA6BF}">
      <dsp:nvSpPr>
        <dsp:cNvPr id="0" name=""/>
        <dsp:cNvSpPr/>
      </dsp:nvSpPr>
      <dsp:spPr>
        <a:xfrm>
          <a:off x="5041" y="3860050"/>
          <a:ext cx="9678397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Database</a:t>
          </a:r>
        </a:p>
      </dsp:txBody>
      <dsp:txXfrm>
        <a:off x="30742" y="3885751"/>
        <a:ext cx="9626995" cy="826078"/>
      </dsp:txXfrm>
    </dsp:sp>
    <dsp:sp modelId="{56DC8B8D-BBC7-D247-9FFD-29C78084FBCC}">
      <dsp:nvSpPr>
        <dsp:cNvPr id="0" name=""/>
        <dsp:cNvSpPr/>
      </dsp:nvSpPr>
      <dsp:spPr>
        <a:xfrm>
          <a:off x="0" y="2897938"/>
          <a:ext cx="9678397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ORM</a:t>
          </a:r>
        </a:p>
      </dsp:txBody>
      <dsp:txXfrm>
        <a:off x="25701" y="2923639"/>
        <a:ext cx="9626995" cy="826078"/>
      </dsp:txXfrm>
    </dsp:sp>
    <dsp:sp modelId="{75B9393B-1F3E-3F45-803F-E38DBE2FE7E9}">
      <dsp:nvSpPr>
        <dsp:cNvPr id="0" name=""/>
        <dsp:cNvSpPr/>
      </dsp:nvSpPr>
      <dsp:spPr>
        <a:xfrm>
          <a:off x="2520" y="1937240"/>
          <a:ext cx="9678397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Wrapper</a:t>
          </a:r>
        </a:p>
      </dsp:txBody>
      <dsp:txXfrm>
        <a:off x="28221" y="1962941"/>
        <a:ext cx="9626995" cy="826078"/>
      </dsp:txXfrm>
    </dsp:sp>
    <dsp:sp modelId="{320436E1-7469-994E-95E2-990BF147D38B}">
      <dsp:nvSpPr>
        <dsp:cNvPr id="0" name=""/>
        <dsp:cNvSpPr/>
      </dsp:nvSpPr>
      <dsp:spPr>
        <a:xfrm>
          <a:off x="0" y="69351"/>
          <a:ext cx="4826725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Survey Creation</a:t>
          </a:r>
          <a:endParaRPr lang="en-US" sz="1800" b="1" kern="1200" dirty="0"/>
        </a:p>
      </dsp:txBody>
      <dsp:txXfrm>
        <a:off x="25701" y="95052"/>
        <a:ext cx="4775323" cy="826078"/>
      </dsp:txXfrm>
    </dsp:sp>
    <dsp:sp modelId="{BC098B8F-6FBA-AB46-9032-567616C816A6}">
      <dsp:nvSpPr>
        <dsp:cNvPr id="0" name=""/>
        <dsp:cNvSpPr/>
      </dsp:nvSpPr>
      <dsp:spPr>
        <a:xfrm>
          <a:off x="0" y="976026"/>
          <a:ext cx="1187970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Question and question choice creation</a:t>
          </a:r>
          <a:endParaRPr lang="en-US" sz="1300" kern="1200" dirty="0"/>
        </a:p>
      </dsp:txBody>
      <dsp:txXfrm>
        <a:off x="25701" y="1001727"/>
        <a:ext cx="1136568" cy="826078"/>
      </dsp:txXfrm>
    </dsp:sp>
    <dsp:sp modelId="{2B1DBE11-12A7-1148-BB62-7A959A860A37}">
      <dsp:nvSpPr>
        <dsp:cNvPr id="0" name=""/>
        <dsp:cNvSpPr/>
      </dsp:nvSpPr>
      <dsp:spPr>
        <a:xfrm>
          <a:off x="1205234" y="976009"/>
          <a:ext cx="1187970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Action creation</a:t>
          </a:r>
        </a:p>
      </dsp:txBody>
      <dsp:txXfrm>
        <a:off x="1230935" y="1001710"/>
        <a:ext cx="1136568" cy="826078"/>
      </dsp:txXfrm>
    </dsp:sp>
    <dsp:sp modelId="{543EDC22-18E2-6745-9E20-4F2E5F5A80C5}">
      <dsp:nvSpPr>
        <dsp:cNvPr id="0" name=""/>
        <dsp:cNvSpPr/>
      </dsp:nvSpPr>
      <dsp:spPr>
        <a:xfrm>
          <a:off x="2397053" y="976018"/>
          <a:ext cx="1187970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Flag creation</a:t>
          </a:r>
        </a:p>
      </dsp:txBody>
      <dsp:txXfrm>
        <a:off x="2422754" y="1001719"/>
        <a:ext cx="1136568" cy="826078"/>
      </dsp:txXfrm>
    </dsp:sp>
    <dsp:sp modelId="{D9E5CC1B-C887-AB4D-947B-80443334B7C1}">
      <dsp:nvSpPr>
        <dsp:cNvPr id="0" name=""/>
        <dsp:cNvSpPr/>
      </dsp:nvSpPr>
      <dsp:spPr>
        <a:xfrm>
          <a:off x="3595668" y="976018"/>
          <a:ext cx="1187970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Logic and branching creation</a:t>
          </a:r>
        </a:p>
      </dsp:txBody>
      <dsp:txXfrm>
        <a:off x="3621369" y="1001719"/>
        <a:ext cx="1136568" cy="826078"/>
      </dsp:txXfrm>
    </dsp:sp>
    <dsp:sp modelId="{E7F76A10-5165-5340-99E2-22C72B350DDB}">
      <dsp:nvSpPr>
        <dsp:cNvPr id="0" name=""/>
        <dsp:cNvSpPr/>
      </dsp:nvSpPr>
      <dsp:spPr>
        <a:xfrm>
          <a:off x="4777979" y="69351"/>
          <a:ext cx="4826725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Survey Taking</a:t>
          </a:r>
          <a:endParaRPr lang="en-US" sz="1800" b="1" kern="1200" dirty="0"/>
        </a:p>
      </dsp:txBody>
      <dsp:txXfrm>
        <a:off x="4803680" y="95052"/>
        <a:ext cx="4775323" cy="826078"/>
      </dsp:txXfrm>
    </dsp:sp>
    <dsp:sp modelId="{6868D0E1-2BE9-3149-B467-A3AFA1CB2114}">
      <dsp:nvSpPr>
        <dsp:cNvPr id="0" name=""/>
        <dsp:cNvSpPr/>
      </dsp:nvSpPr>
      <dsp:spPr>
        <a:xfrm>
          <a:off x="4818126" y="975439"/>
          <a:ext cx="1187970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Display survey</a:t>
          </a:r>
          <a:endParaRPr lang="en-US" sz="1300" kern="1200" dirty="0"/>
        </a:p>
      </dsp:txBody>
      <dsp:txXfrm>
        <a:off x="4843827" y="1001140"/>
        <a:ext cx="1136568" cy="826078"/>
      </dsp:txXfrm>
    </dsp:sp>
    <dsp:sp modelId="{D2C9E94E-3FC5-3546-8D74-AAC8970224B4}">
      <dsp:nvSpPr>
        <dsp:cNvPr id="0" name=""/>
        <dsp:cNvSpPr/>
      </dsp:nvSpPr>
      <dsp:spPr>
        <a:xfrm>
          <a:off x="6019473" y="972043"/>
          <a:ext cx="1187970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Record response</a:t>
          </a:r>
        </a:p>
      </dsp:txBody>
      <dsp:txXfrm>
        <a:off x="6045174" y="997744"/>
        <a:ext cx="1136568" cy="826078"/>
      </dsp:txXfrm>
    </dsp:sp>
    <dsp:sp modelId="{764A8307-4936-C04D-BA9C-2CEADCBFE1D9}">
      <dsp:nvSpPr>
        <dsp:cNvPr id="0" name=""/>
        <dsp:cNvSpPr/>
      </dsp:nvSpPr>
      <dsp:spPr>
        <a:xfrm>
          <a:off x="7216069" y="988996"/>
          <a:ext cx="1187970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Evaluate condition</a:t>
          </a:r>
        </a:p>
      </dsp:txBody>
      <dsp:txXfrm>
        <a:off x="7241770" y="1014697"/>
        <a:ext cx="1136568" cy="826078"/>
      </dsp:txXfrm>
    </dsp:sp>
    <dsp:sp modelId="{4F51BDA6-2236-5441-935B-FA84799783D5}">
      <dsp:nvSpPr>
        <dsp:cNvPr id="0" name=""/>
        <dsp:cNvSpPr/>
      </dsp:nvSpPr>
      <dsp:spPr>
        <a:xfrm>
          <a:off x="8420029" y="988996"/>
          <a:ext cx="1187970" cy="87748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Action display </a:t>
          </a:r>
        </a:p>
      </dsp:txBody>
      <dsp:txXfrm>
        <a:off x="8445730" y="1014697"/>
        <a:ext cx="1136568" cy="826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2CFD-E416-43FB-A8C8-119A4CBFFDA2}">
      <dsp:nvSpPr>
        <dsp:cNvPr id="0" name=""/>
        <dsp:cNvSpPr/>
      </dsp:nvSpPr>
      <dsp:spPr>
        <a:xfrm>
          <a:off x="309" y="2004003"/>
          <a:ext cx="1465770" cy="205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 teams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Choose team leader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Work on the data model.</a:t>
          </a:r>
          <a:endParaRPr lang="en-US" sz="1600" kern="1200" dirty="0"/>
        </a:p>
      </dsp:txBody>
      <dsp:txXfrm>
        <a:off x="43240" y="2046934"/>
        <a:ext cx="1379908" cy="1531092"/>
      </dsp:txXfrm>
    </dsp:sp>
    <dsp:sp modelId="{894E42C0-9E91-4911-BBC0-CB775A6A3EC3}">
      <dsp:nvSpPr>
        <dsp:cNvPr id="0" name=""/>
        <dsp:cNvSpPr/>
      </dsp:nvSpPr>
      <dsp:spPr>
        <a:xfrm>
          <a:off x="675268" y="2916255"/>
          <a:ext cx="1656811" cy="1656811"/>
        </a:xfrm>
        <a:prstGeom prst="leftCircularArrow">
          <a:avLst>
            <a:gd name="adj1" fmla="val 2804"/>
            <a:gd name="adj2" fmla="val 342262"/>
            <a:gd name="adj3" fmla="val 1046432"/>
            <a:gd name="adj4" fmla="val 7953149"/>
            <a:gd name="adj5" fmla="val 327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CE80F-F845-4A8E-B2FE-AD0C5CA163BC}">
      <dsp:nvSpPr>
        <dsp:cNvPr id="0" name=""/>
        <dsp:cNvSpPr/>
      </dsp:nvSpPr>
      <dsp:spPr>
        <a:xfrm>
          <a:off x="326035" y="3799712"/>
          <a:ext cx="1302907" cy="518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19 – March 25</a:t>
          </a:r>
          <a:endParaRPr lang="en-US" sz="1600" kern="1200" dirty="0"/>
        </a:p>
      </dsp:txBody>
      <dsp:txXfrm>
        <a:off x="341210" y="3814887"/>
        <a:ext cx="1272557" cy="487773"/>
      </dsp:txXfrm>
    </dsp:sp>
    <dsp:sp modelId="{A5BB511C-F641-4928-B1FC-C0BCF0D3C81E}">
      <dsp:nvSpPr>
        <dsp:cNvPr id="0" name=""/>
        <dsp:cNvSpPr/>
      </dsp:nvSpPr>
      <dsp:spPr>
        <a:xfrm>
          <a:off x="1850180" y="1979648"/>
          <a:ext cx="1465770" cy="210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Star schema data model.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Use cases.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Develop a plugin that: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Creates tables on installation.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Display tables on page.</a:t>
          </a:r>
          <a:endParaRPr lang="en-US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Deletes tables on uninstallation.</a:t>
          </a:r>
          <a:endParaRPr lang="en-US" sz="1050" kern="1200" dirty="0"/>
        </a:p>
      </dsp:txBody>
      <dsp:txXfrm>
        <a:off x="1893111" y="2474005"/>
        <a:ext cx="1379908" cy="1569363"/>
      </dsp:txXfrm>
    </dsp:sp>
    <dsp:sp modelId="{228B37EC-0676-4F1F-9DBB-DF003E6C4BFD}">
      <dsp:nvSpPr>
        <dsp:cNvPr id="0" name=""/>
        <dsp:cNvSpPr/>
      </dsp:nvSpPr>
      <dsp:spPr>
        <a:xfrm>
          <a:off x="2505935" y="1433501"/>
          <a:ext cx="1844057" cy="1844057"/>
        </a:xfrm>
        <a:prstGeom prst="circularArrow">
          <a:avLst>
            <a:gd name="adj1" fmla="val 2519"/>
            <a:gd name="adj2" fmla="val 305476"/>
            <a:gd name="adj3" fmla="val 20530422"/>
            <a:gd name="adj4" fmla="val 13586920"/>
            <a:gd name="adj5" fmla="val 29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CD08-A2D2-4459-A948-5004E606AE0E}">
      <dsp:nvSpPr>
        <dsp:cNvPr id="0" name=""/>
        <dsp:cNvSpPr/>
      </dsp:nvSpPr>
      <dsp:spPr>
        <a:xfrm>
          <a:off x="2175907" y="1723761"/>
          <a:ext cx="1302907" cy="518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 26 – April 1</a:t>
          </a:r>
          <a:endParaRPr lang="en-US" sz="1600" kern="1200" dirty="0"/>
        </a:p>
      </dsp:txBody>
      <dsp:txXfrm>
        <a:off x="2191082" y="1738936"/>
        <a:ext cx="1272557" cy="487773"/>
      </dsp:txXfrm>
    </dsp:sp>
    <dsp:sp modelId="{B2A38F1B-B08D-4A31-91E9-8F807DDDA7C4}">
      <dsp:nvSpPr>
        <dsp:cNvPr id="0" name=""/>
        <dsp:cNvSpPr/>
      </dsp:nvSpPr>
      <dsp:spPr>
        <a:xfrm>
          <a:off x="3700052" y="2004003"/>
          <a:ext cx="1465770" cy="205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transfer code (data migration).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Cron</a:t>
          </a:r>
          <a:r>
            <a:rPr lang="en-US" sz="1400" kern="1200" dirty="0" smtClean="0"/>
            <a:t> job to transfer data.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Design a GUI query tool.</a:t>
          </a:r>
          <a:endParaRPr lang="en-US" sz="1400" kern="1200" dirty="0"/>
        </a:p>
      </dsp:txBody>
      <dsp:txXfrm>
        <a:off x="3742983" y="2046934"/>
        <a:ext cx="1379908" cy="1531092"/>
      </dsp:txXfrm>
    </dsp:sp>
    <dsp:sp modelId="{8A3CE31F-AA4C-403B-A5CA-89B4A7F0950F}">
      <dsp:nvSpPr>
        <dsp:cNvPr id="0" name=""/>
        <dsp:cNvSpPr/>
      </dsp:nvSpPr>
      <dsp:spPr>
        <a:xfrm>
          <a:off x="4375011" y="2916255"/>
          <a:ext cx="1656811" cy="1656811"/>
        </a:xfrm>
        <a:prstGeom prst="leftCircularArrow">
          <a:avLst>
            <a:gd name="adj1" fmla="val 2804"/>
            <a:gd name="adj2" fmla="val 342262"/>
            <a:gd name="adj3" fmla="val 1046432"/>
            <a:gd name="adj4" fmla="val 7953149"/>
            <a:gd name="adj5" fmla="val 327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4D55-BDDD-412B-9825-F6745B96A31A}">
      <dsp:nvSpPr>
        <dsp:cNvPr id="0" name=""/>
        <dsp:cNvSpPr/>
      </dsp:nvSpPr>
      <dsp:spPr>
        <a:xfrm>
          <a:off x="4025779" y="3799712"/>
          <a:ext cx="1302907" cy="518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2 – April 8</a:t>
          </a:r>
          <a:endParaRPr lang="en-US" sz="1600" kern="1200" dirty="0"/>
        </a:p>
      </dsp:txBody>
      <dsp:txXfrm>
        <a:off x="4040954" y="3814887"/>
        <a:ext cx="1272557" cy="487773"/>
      </dsp:txXfrm>
    </dsp:sp>
    <dsp:sp modelId="{FD1A1B61-5E36-4D60-8582-3592A3E8ACA7}">
      <dsp:nvSpPr>
        <dsp:cNvPr id="0" name=""/>
        <dsp:cNvSpPr/>
      </dsp:nvSpPr>
      <dsp:spPr>
        <a:xfrm>
          <a:off x="5549923" y="1979648"/>
          <a:ext cx="1465770" cy="210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Lock the data model.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single plugin that does all the functionalities.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Produce graphical results.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Produce analytical report.</a:t>
          </a:r>
          <a:endParaRPr lang="en-US" sz="1200" kern="1200" dirty="0"/>
        </a:p>
      </dsp:txBody>
      <dsp:txXfrm>
        <a:off x="5592854" y="2474005"/>
        <a:ext cx="1379908" cy="1569363"/>
      </dsp:txXfrm>
    </dsp:sp>
    <dsp:sp modelId="{B6D9DD95-0610-48E3-B923-BABEBD005EC7}">
      <dsp:nvSpPr>
        <dsp:cNvPr id="0" name=""/>
        <dsp:cNvSpPr/>
      </dsp:nvSpPr>
      <dsp:spPr>
        <a:xfrm>
          <a:off x="6205678" y="1433501"/>
          <a:ext cx="1844057" cy="1844057"/>
        </a:xfrm>
        <a:prstGeom prst="circularArrow">
          <a:avLst>
            <a:gd name="adj1" fmla="val 2519"/>
            <a:gd name="adj2" fmla="val 305476"/>
            <a:gd name="adj3" fmla="val 20530422"/>
            <a:gd name="adj4" fmla="val 13586920"/>
            <a:gd name="adj5" fmla="val 29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915F-0079-4587-9342-2C17C45C350D}">
      <dsp:nvSpPr>
        <dsp:cNvPr id="0" name=""/>
        <dsp:cNvSpPr/>
      </dsp:nvSpPr>
      <dsp:spPr>
        <a:xfrm>
          <a:off x="5875650" y="1723761"/>
          <a:ext cx="1302907" cy="518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9 – April 15</a:t>
          </a:r>
          <a:endParaRPr lang="en-US" sz="1600" kern="1200" dirty="0"/>
        </a:p>
      </dsp:txBody>
      <dsp:txXfrm>
        <a:off x="5890825" y="1738936"/>
        <a:ext cx="1272557" cy="487773"/>
      </dsp:txXfrm>
    </dsp:sp>
    <dsp:sp modelId="{C8C0BFCA-E1D4-440C-9836-7393CF756F47}">
      <dsp:nvSpPr>
        <dsp:cNvPr id="0" name=""/>
        <dsp:cNvSpPr/>
      </dsp:nvSpPr>
      <dsp:spPr>
        <a:xfrm>
          <a:off x="7399795" y="2004003"/>
          <a:ext cx="1465770" cy="205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data model to reflect roles.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Customized Reports using filters.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Net Score Promoters surveys.</a:t>
          </a:r>
          <a:endParaRPr lang="en-US" sz="1200" kern="1200" dirty="0"/>
        </a:p>
      </dsp:txBody>
      <dsp:txXfrm>
        <a:off x="7442726" y="2046934"/>
        <a:ext cx="1379908" cy="1531092"/>
      </dsp:txXfrm>
    </dsp:sp>
    <dsp:sp modelId="{57E15F1B-41F3-4ADE-B96B-93FB399EAE5B}">
      <dsp:nvSpPr>
        <dsp:cNvPr id="0" name=""/>
        <dsp:cNvSpPr/>
      </dsp:nvSpPr>
      <dsp:spPr>
        <a:xfrm>
          <a:off x="8074594" y="2916019"/>
          <a:ext cx="1656934" cy="1656934"/>
        </a:xfrm>
        <a:prstGeom prst="leftCircularArrow">
          <a:avLst>
            <a:gd name="adj1" fmla="val 2804"/>
            <a:gd name="adj2" fmla="val 342235"/>
            <a:gd name="adj3" fmla="val 1045564"/>
            <a:gd name="adj4" fmla="val 7952308"/>
            <a:gd name="adj5" fmla="val 32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1E9C5-56CA-48FB-BD4E-E16AD79E17AB}">
      <dsp:nvSpPr>
        <dsp:cNvPr id="0" name=""/>
        <dsp:cNvSpPr/>
      </dsp:nvSpPr>
      <dsp:spPr>
        <a:xfrm>
          <a:off x="7725522" y="3799712"/>
          <a:ext cx="1302907" cy="518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16 – April 29</a:t>
          </a:r>
          <a:endParaRPr lang="en-US" sz="1600" kern="1200" dirty="0"/>
        </a:p>
      </dsp:txBody>
      <dsp:txXfrm>
        <a:off x="7740697" y="3814887"/>
        <a:ext cx="1272557" cy="487773"/>
      </dsp:txXfrm>
    </dsp:sp>
    <dsp:sp modelId="{373FD5A3-528C-41EF-A1E4-6F3259C79F72}">
      <dsp:nvSpPr>
        <dsp:cNvPr id="0" name=""/>
        <dsp:cNvSpPr/>
      </dsp:nvSpPr>
      <dsp:spPr>
        <a:xfrm>
          <a:off x="9249666" y="2004003"/>
          <a:ext cx="1465770" cy="205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Export to PDF.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Testing and recovery.</a:t>
          </a:r>
          <a:endParaRPr lang="en-US" sz="2000" kern="1200" dirty="0"/>
        </a:p>
      </dsp:txBody>
      <dsp:txXfrm>
        <a:off x="9292597" y="2487921"/>
        <a:ext cx="1379908" cy="1531092"/>
      </dsp:txXfrm>
    </dsp:sp>
    <dsp:sp modelId="{BBE8CBC6-69CF-4153-BAA6-1A65BF9BB4DE}">
      <dsp:nvSpPr>
        <dsp:cNvPr id="0" name=""/>
        <dsp:cNvSpPr/>
      </dsp:nvSpPr>
      <dsp:spPr>
        <a:xfrm>
          <a:off x="9575393" y="1723761"/>
          <a:ext cx="1302907" cy="518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May</a:t>
          </a:r>
          <a:endParaRPr lang="en-US" sz="1600" kern="1200" dirty="0"/>
        </a:p>
      </dsp:txBody>
      <dsp:txXfrm>
        <a:off x="9590568" y="1738936"/>
        <a:ext cx="1272557" cy="4877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8BB2E-D8EE-436B-9AB3-456D5F942E9C}">
      <dsp:nvSpPr>
        <dsp:cNvPr id="0" name=""/>
        <dsp:cNvSpPr/>
      </dsp:nvSpPr>
      <dsp:spPr>
        <a:xfrm>
          <a:off x="4982" y="799839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r>
            <a:rPr lang="en-US" sz="2100" kern="1200" baseline="30000" dirty="0" smtClean="0"/>
            <a:t>st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4982" y="799839"/>
        <a:ext cx="2265657" cy="604800"/>
      </dsp:txXfrm>
    </dsp:sp>
    <dsp:sp modelId="{4BCA387A-8FB1-4667-858A-B01A9E5D9DB1}">
      <dsp:nvSpPr>
        <dsp:cNvPr id="0" name=""/>
        <dsp:cNvSpPr/>
      </dsp:nvSpPr>
      <dsp:spPr>
        <a:xfrm>
          <a:off x="469033" y="1404639"/>
          <a:ext cx="2265657" cy="2357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Team as a whole worked on data model. </a:t>
          </a:r>
          <a:endParaRPr lang="en-US" sz="2100" kern="1200" dirty="0"/>
        </a:p>
      </dsp:txBody>
      <dsp:txXfrm>
        <a:off x="535392" y="1470998"/>
        <a:ext cx="2132939" cy="2225278"/>
      </dsp:txXfrm>
    </dsp:sp>
    <dsp:sp modelId="{54BEB2E2-E441-4628-B29A-03AA322E3FFA}">
      <dsp:nvSpPr>
        <dsp:cNvPr id="0" name=""/>
        <dsp:cNvSpPr/>
      </dsp:nvSpPr>
      <dsp:spPr>
        <a:xfrm>
          <a:off x="2614105" y="820197"/>
          <a:ext cx="728146" cy="564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614105" y="933014"/>
        <a:ext cx="558921" cy="338449"/>
      </dsp:txXfrm>
    </dsp:sp>
    <dsp:sp modelId="{909098A6-705E-4E36-BBDE-D1A4725A9771}">
      <dsp:nvSpPr>
        <dsp:cNvPr id="0" name=""/>
        <dsp:cNvSpPr/>
      </dsp:nvSpPr>
      <dsp:spPr>
        <a:xfrm>
          <a:off x="3644502" y="799839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r>
            <a:rPr lang="en-US" sz="2100" kern="1200" baseline="30000" dirty="0" smtClean="0"/>
            <a:t>nd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3644502" y="799839"/>
        <a:ext cx="2265657" cy="604800"/>
      </dsp:txXfrm>
    </dsp:sp>
    <dsp:sp modelId="{EAB4E7CE-093B-4CD7-A0B3-76348B1BF8AB}">
      <dsp:nvSpPr>
        <dsp:cNvPr id="0" name=""/>
        <dsp:cNvSpPr/>
      </dsp:nvSpPr>
      <dsp:spPr>
        <a:xfrm>
          <a:off x="4108552" y="1404639"/>
          <a:ext cx="2265657" cy="2357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 Cases.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Star Schema Data Model.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Plugin Development.</a:t>
          </a:r>
          <a:endParaRPr lang="en-US" sz="2100" kern="1200" dirty="0"/>
        </a:p>
      </dsp:txBody>
      <dsp:txXfrm>
        <a:off x="4174911" y="1470998"/>
        <a:ext cx="2132939" cy="2225278"/>
      </dsp:txXfrm>
    </dsp:sp>
    <dsp:sp modelId="{2D79BC78-56E2-42C9-AD00-466CCA5D2BA4}">
      <dsp:nvSpPr>
        <dsp:cNvPr id="0" name=""/>
        <dsp:cNvSpPr/>
      </dsp:nvSpPr>
      <dsp:spPr>
        <a:xfrm>
          <a:off x="6253624" y="820197"/>
          <a:ext cx="728146" cy="564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253624" y="933014"/>
        <a:ext cx="558921" cy="338449"/>
      </dsp:txXfrm>
    </dsp:sp>
    <dsp:sp modelId="{F6C998D6-1DEC-4F9A-9B8F-03326BEA6F0E}">
      <dsp:nvSpPr>
        <dsp:cNvPr id="0" name=""/>
        <dsp:cNvSpPr/>
      </dsp:nvSpPr>
      <dsp:spPr>
        <a:xfrm>
          <a:off x="7284021" y="799839"/>
          <a:ext cx="2265657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</a:t>
          </a:r>
          <a:r>
            <a:rPr lang="en-US" sz="2100" kern="1200" baseline="30000" dirty="0" smtClean="0"/>
            <a:t>rd</a:t>
          </a:r>
          <a:r>
            <a:rPr lang="en-US" sz="2100" kern="1200" dirty="0" smtClean="0"/>
            <a:t> Phase</a:t>
          </a:r>
          <a:endParaRPr lang="en-US" sz="2100" kern="1200" dirty="0"/>
        </a:p>
      </dsp:txBody>
      <dsp:txXfrm>
        <a:off x="7284021" y="799839"/>
        <a:ext cx="2265657" cy="604800"/>
      </dsp:txXfrm>
    </dsp:sp>
    <dsp:sp modelId="{15485305-2A94-43BF-BC4E-E010A20625F6}">
      <dsp:nvSpPr>
        <dsp:cNvPr id="0" name=""/>
        <dsp:cNvSpPr/>
      </dsp:nvSpPr>
      <dsp:spPr>
        <a:xfrm>
          <a:off x="7748071" y="1404639"/>
          <a:ext cx="2265657" cy="2357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Database programmers.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GUI designers.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Plugin programmers.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Testers.</a:t>
          </a:r>
          <a:endParaRPr lang="en-US" sz="2100" kern="1200" dirty="0"/>
        </a:p>
      </dsp:txBody>
      <dsp:txXfrm>
        <a:off x="7814430" y="1470998"/>
        <a:ext cx="2132939" cy="2225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129AB-28F4-4834-8A8B-9EAC51A7CEFE}">
      <dsp:nvSpPr>
        <dsp:cNvPr id="0" name=""/>
        <dsp:cNvSpPr/>
      </dsp:nvSpPr>
      <dsp:spPr>
        <a:xfrm>
          <a:off x="3698" y="3405"/>
          <a:ext cx="10011315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Analyzer</a:t>
          </a:r>
          <a:endParaRPr lang="en-US" sz="6100" kern="1200" dirty="0"/>
        </a:p>
      </dsp:txBody>
      <dsp:txXfrm>
        <a:off x="44805" y="44512"/>
        <a:ext cx="9929101" cy="1321281"/>
      </dsp:txXfrm>
    </dsp:sp>
    <dsp:sp modelId="{618B2D24-8618-4729-B3D5-847ADA7B64DE}">
      <dsp:nvSpPr>
        <dsp:cNvPr id="0" name=""/>
        <dsp:cNvSpPr/>
      </dsp:nvSpPr>
      <dsp:spPr>
        <a:xfrm>
          <a:off x="3698" y="1579489"/>
          <a:ext cx="4955216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GUI</a:t>
          </a:r>
          <a:endParaRPr lang="en-US" sz="4800" kern="1200" dirty="0"/>
        </a:p>
      </dsp:txBody>
      <dsp:txXfrm>
        <a:off x="44805" y="1620596"/>
        <a:ext cx="4873002" cy="1321281"/>
      </dsp:txXfrm>
    </dsp:sp>
    <dsp:sp modelId="{D54DC5A3-6C89-45F8-87FC-55DA0B3469DE}">
      <dsp:nvSpPr>
        <dsp:cNvPr id="0" name=""/>
        <dsp:cNvSpPr/>
      </dsp:nvSpPr>
      <dsp:spPr>
        <a:xfrm>
          <a:off x="3698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graphical results</a:t>
          </a:r>
          <a:endParaRPr lang="en-US" sz="1700" kern="1200" dirty="0"/>
        </a:p>
      </dsp:txBody>
      <dsp:txXfrm>
        <a:off x="38873" y="3190748"/>
        <a:ext cx="1130623" cy="1333145"/>
      </dsp:txXfrm>
    </dsp:sp>
    <dsp:sp modelId="{97614525-7C4B-44E7-B258-DD76CC978EBE}">
      <dsp:nvSpPr>
        <dsp:cNvPr id="0" name=""/>
        <dsp:cNvSpPr/>
      </dsp:nvSpPr>
      <dsp:spPr>
        <a:xfrm>
          <a:off x="1255112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</a:t>
          </a:r>
          <a:r>
            <a:rPr lang="en-US" sz="1700" kern="1200" baseline="0" dirty="0" smtClean="0"/>
            <a:t> filters</a:t>
          </a:r>
          <a:endParaRPr lang="en-US" sz="1700" kern="1200" dirty="0"/>
        </a:p>
      </dsp:txBody>
      <dsp:txXfrm>
        <a:off x="1290287" y="3190748"/>
        <a:ext cx="1130623" cy="1333145"/>
      </dsp:txXfrm>
    </dsp:sp>
    <dsp:sp modelId="{35FD4E45-BC72-4478-8895-73B26382BBC0}">
      <dsp:nvSpPr>
        <dsp:cNvPr id="0" name=""/>
        <dsp:cNvSpPr/>
      </dsp:nvSpPr>
      <dsp:spPr>
        <a:xfrm>
          <a:off x="2506527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Generate analytical reports based on filters</a:t>
          </a:r>
          <a:endParaRPr lang="en-US" sz="1700" kern="1200" dirty="0"/>
        </a:p>
      </dsp:txBody>
      <dsp:txXfrm>
        <a:off x="2541702" y="3190748"/>
        <a:ext cx="1130623" cy="1333145"/>
      </dsp:txXfrm>
    </dsp:sp>
    <dsp:sp modelId="{18C39078-047D-4387-A579-04A338BBE61D}">
      <dsp:nvSpPr>
        <dsp:cNvPr id="0" name=""/>
        <dsp:cNvSpPr/>
      </dsp:nvSpPr>
      <dsp:spPr>
        <a:xfrm>
          <a:off x="3757941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Export reports as PDFs</a:t>
          </a:r>
          <a:endParaRPr lang="en-US" sz="1700" kern="1200" dirty="0"/>
        </a:p>
      </dsp:txBody>
      <dsp:txXfrm>
        <a:off x="3793116" y="3190748"/>
        <a:ext cx="1130623" cy="1333145"/>
      </dsp:txXfrm>
    </dsp:sp>
    <dsp:sp modelId="{1005CA09-D499-4727-AE7B-CF903D8C519D}">
      <dsp:nvSpPr>
        <dsp:cNvPr id="0" name=""/>
        <dsp:cNvSpPr/>
      </dsp:nvSpPr>
      <dsp:spPr>
        <a:xfrm>
          <a:off x="5059796" y="1579489"/>
          <a:ext cx="4955216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Behind The Scene</a:t>
          </a:r>
          <a:endParaRPr lang="en-US" sz="4800" kern="1200" dirty="0"/>
        </a:p>
      </dsp:txBody>
      <dsp:txXfrm>
        <a:off x="5100903" y="1620596"/>
        <a:ext cx="4873002" cy="1321281"/>
      </dsp:txXfrm>
    </dsp:sp>
    <dsp:sp modelId="{36FC611C-BCFA-4143-89D6-E522D9181186}">
      <dsp:nvSpPr>
        <dsp:cNvPr id="0" name=""/>
        <dsp:cNvSpPr/>
      </dsp:nvSpPr>
      <dsp:spPr>
        <a:xfrm>
          <a:off x="5059796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 tables</a:t>
          </a:r>
          <a:endParaRPr lang="en-US" sz="1700" kern="1200" dirty="0"/>
        </a:p>
      </dsp:txBody>
      <dsp:txXfrm>
        <a:off x="5094971" y="3190748"/>
        <a:ext cx="1130623" cy="1333145"/>
      </dsp:txXfrm>
    </dsp:sp>
    <dsp:sp modelId="{543BC80D-D22E-492C-B058-65B4F4F6D28A}">
      <dsp:nvSpPr>
        <dsp:cNvPr id="0" name=""/>
        <dsp:cNvSpPr/>
      </dsp:nvSpPr>
      <dsp:spPr>
        <a:xfrm>
          <a:off x="6311211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migration</a:t>
          </a:r>
          <a:endParaRPr lang="en-US" sz="1700" kern="1200" dirty="0"/>
        </a:p>
      </dsp:txBody>
      <dsp:txXfrm>
        <a:off x="6346386" y="3190748"/>
        <a:ext cx="1130623" cy="1333145"/>
      </dsp:txXfrm>
    </dsp:sp>
    <dsp:sp modelId="{8288CF9D-452D-4D1C-BD86-68BFEC12AF3A}">
      <dsp:nvSpPr>
        <dsp:cNvPr id="0" name=""/>
        <dsp:cNvSpPr/>
      </dsp:nvSpPr>
      <dsp:spPr>
        <a:xfrm>
          <a:off x="7562625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Cron</a:t>
          </a:r>
          <a:r>
            <a:rPr lang="en-US" sz="1700" kern="1200" dirty="0" smtClean="0"/>
            <a:t> job</a:t>
          </a:r>
          <a:endParaRPr lang="en-US" sz="1700" kern="1200" dirty="0"/>
        </a:p>
      </dsp:txBody>
      <dsp:txXfrm>
        <a:off x="7597800" y="3190748"/>
        <a:ext cx="1130623" cy="1333145"/>
      </dsp:txXfrm>
    </dsp:sp>
    <dsp:sp modelId="{45FC3774-D2E2-42E3-A714-065353F81353}">
      <dsp:nvSpPr>
        <dsp:cNvPr id="0" name=""/>
        <dsp:cNvSpPr/>
      </dsp:nvSpPr>
      <dsp:spPr>
        <a:xfrm>
          <a:off x="8814040" y="3155573"/>
          <a:ext cx="1200973" cy="1403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Drop tables</a:t>
          </a:r>
          <a:endParaRPr lang="en-US" sz="1700" kern="1200" dirty="0"/>
        </a:p>
      </dsp:txBody>
      <dsp:txXfrm>
        <a:off x="8849215" y="3190748"/>
        <a:ext cx="1130623" cy="13331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9BF9-5D52-4738-A480-98F27710B6CE}">
      <dsp:nvSpPr>
        <dsp:cNvPr id="0" name=""/>
        <dsp:cNvSpPr/>
      </dsp:nvSpPr>
      <dsp:spPr>
        <a:xfrm>
          <a:off x="2829497" y="815"/>
          <a:ext cx="1657773" cy="8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u="none" kern="1200" dirty="0" err="1" smtClean="0"/>
            <a:t>Iswarya</a:t>
          </a:r>
          <a:r>
            <a:rPr lang="en-US" sz="2500" b="0" i="0" u="none" kern="1200" dirty="0" smtClean="0"/>
            <a:t> </a:t>
          </a:r>
          <a:r>
            <a:rPr lang="en-US" sz="2500" b="0" i="0" u="none" kern="1200" dirty="0" err="1" smtClean="0"/>
            <a:t>Parupudi</a:t>
          </a:r>
          <a:endParaRPr lang="en-US" sz="2500" kern="1200" dirty="0"/>
        </a:p>
      </dsp:txBody>
      <dsp:txXfrm>
        <a:off x="2853774" y="25092"/>
        <a:ext cx="1609219" cy="780332"/>
      </dsp:txXfrm>
    </dsp:sp>
    <dsp:sp modelId="{4160150C-2149-4ABF-9E06-E64CF154ED1F}">
      <dsp:nvSpPr>
        <dsp:cNvPr id="0" name=""/>
        <dsp:cNvSpPr/>
      </dsp:nvSpPr>
      <dsp:spPr>
        <a:xfrm>
          <a:off x="2995275" y="829702"/>
          <a:ext cx="166188" cy="62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665"/>
              </a:lnTo>
              <a:lnTo>
                <a:pt x="166188" y="62166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56FDC-0DE6-42F0-A71B-0ABE9BA63215}">
      <dsp:nvSpPr>
        <dsp:cNvPr id="0" name=""/>
        <dsp:cNvSpPr/>
      </dsp:nvSpPr>
      <dsp:spPr>
        <a:xfrm>
          <a:off x="3161463" y="1036923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 cases</a:t>
          </a:r>
          <a:endParaRPr lang="en-US" sz="1400" kern="1200" dirty="0"/>
        </a:p>
      </dsp:txBody>
      <dsp:txXfrm>
        <a:off x="3185740" y="1061200"/>
        <a:ext cx="1277665" cy="780332"/>
      </dsp:txXfrm>
    </dsp:sp>
    <dsp:sp modelId="{A5CC38E8-BCC6-4063-9B3D-4D01AFFCB54F}">
      <dsp:nvSpPr>
        <dsp:cNvPr id="0" name=""/>
        <dsp:cNvSpPr/>
      </dsp:nvSpPr>
      <dsp:spPr>
        <a:xfrm>
          <a:off x="2995275" y="829702"/>
          <a:ext cx="185286" cy="165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73"/>
              </a:lnTo>
              <a:lnTo>
                <a:pt x="185286" y="16577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0A710-1BC9-4420-BCBD-36A9BBF47AAE}">
      <dsp:nvSpPr>
        <dsp:cNvPr id="0" name=""/>
        <dsp:cNvSpPr/>
      </dsp:nvSpPr>
      <dsp:spPr>
        <a:xfrm>
          <a:off x="3180561" y="2073032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GUI Design</a:t>
          </a:r>
          <a:endParaRPr lang="en-US" sz="1400" kern="1200" dirty="0"/>
        </a:p>
      </dsp:txBody>
      <dsp:txXfrm>
        <a:off x="3204838" y="2097309"/>
        <a:ext cx="1277665" cy="780332"/>
      </dsp:txXfrm>
    </dsp:sp>
    <dsp:sp modelId="{BCA7292C-2ABD-4224-8451-CD47B965AB1D}">
      <dsp:nvSpPr>
        <dsp:cNvPr id="0" name=""/>
        <dsp:cNvSpPr/>
      </dsp:nvSpPr>
      <dsp:spPr>
        <a:xfrm>
          <a:off x="2995275" y="829702"/>
          <a:ext cx="166188" cy="269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882"/>
              </a:lnTo>
              <a:lnTo>
                <a:pt x="166188" y="26938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57EA3-B1C0-4BA4-8E6B-E6FE8B5C7272}">
      <dsp:nvSpPr>
        <dsp:cNvPr id="0" name=""/>
        <dsp:cNvSpPr/>
      </dsp:nvSpPr>
      <dsp:spPr>
        <a:xfrm>
          <a:off x="3161463" y="3109141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GUI Map &amp; Charts</a:t>
          </a:r>
          <a:endParaRPr lang="en-US" sz="1400" kern="1200" dirty="0"/>
        </a:p>
      </dsp:txBody>
      <dsp:txXfrm>
        <a:off x="3185740" y="3133418"/>
        <a:ext cx="1277665" cy="780332"/>
      </dsp:txXfrm>
    </dsp:sp>
    <dsp:sp modelId="{B8D0E9B3-F568-4489-B973-C04875C56E91}">
      <dsp:nvSpPr>
        <dsp:cNvPr id="0" name=""/>
        <dsp:cNvSpPr/>
      </dsp:nvSpPr>
      <dsp:spPr>
        <a:xfrm>
          <a:off x="2995275" y="829702"/>
          <a:ext cx="166188" cy="3729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9991"/>
              </a:lnTo>
              <a:lnTo>
                <a:pt x="166188" y="372999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D7290-471E-489D-9AA2-8870CECF04D9}">
      <dsp:nvSpPr>
        <dsp:cNvPr id="0" name=""/>
        <dsp:cNvSpPr/>
      </dsp:nvSpPr>
      <dsp:spPr>
        <a:xfrm>
          <a:off x="3161463" y="4145249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3185740" y="4169526"/>
        <a:ext cx="1277665" cy="780332"/>
      </dsp:txXfrm>
    </dsp:sp>
    <dsp:sp modelId="{EDD686E4-5185-4F8D-9D48-A013CABE9C3C}">
      <dsp:nvSpPr>
        <dsp:cNvPr id="0" name=""/>
        <dsp:cNvSpPr/>
      </dsp:nvSpPr>
      <dsp:spPr>
        <a:xfrm>
          <a:off x="4901715" y="815"/>
          <a:ext cx="1657773" cy="8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u="none" kern="1200" dirty="0" err="1" smtClean="0"/>
            <a:t>Yash</a:t>
          </a:r>
          <a:r>
            <a:rPr lang="en-US" sz="2500" b="0" i="0" u="none" kern="1200" dirty="0" smtClean="0"/>
            <a:t> Shah</a:t>
          </a:r>
          <a:endParaRPr lang="en-US" sz="2500" kern="1200" dirty="0"/>
        </a:p>
      </dsp:txBody>
      <dsp:txXfrm>
        <a:off x="4925992" y="25092"/>
        <a:ext cx="1609219" cy="780332"/>
      </dsp:txXfrm>
    </dsp:sp>
    <dsp:sp modelId="{D2266E58-9E9F-487D-9B33-25EEC447C5EB}">
      <dsp:nvSpPr>
        <dsp:cNvPr id="0" name=""/>
        <dsp:cNvSpPr/>
      </dsp:nvSpPr>
      <dsp:spPr>
        <a:xfrm>
          <a:off x="5067492" y="829702"/>
          <a:ext cx="166188" cy="62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665"/>
              </a:lnTo>
              <a:lnTo>
                <a:pt x="166188" y="62166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D81FE-1E57-4389-B9EA-DCD91BB84817}">
      <dsp:nvSpPr>
        <dsp:cNvPr id="0" name=""/>
        <dsp:cNvSpPr/>
      </dsp:nvSpPr>
      <dsp:spPr>
        <a:xfrm>
          <a:off x="5233681" y="1036923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 cases</a:t>
          </a:r>
          <a:endParaRPr lang="en-US" sz="1400" kern="1200" dirty="0"/>
        </a:p>
      </dsp:txBody>
      <dsp:txXfrm>
        <a:off x="5257958" y="1061200"/>
        <a:ext cx="1277665" cy="780332"/>
      </dsp:txXfrm>
    </dsp:sp>
    <dsp:sp modelId="{FE5C194C-7BCC-4556-A38C-538FDAE5C29D}">
      <dsp:nvSpPr>
        <dsp:cNvPr id="0" name=""/>
        <dsp:cNvSpPr/>
      </dsp:nvSpPr>
      <dsp:spPr>
        <a:xfrm>
          <a:off x="5067492" y="829702"/>
          <a:ext cx="166188" cy="165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73"/>
              </a:lnTo>
              <a:lnTo>
                <a:pt x="166188" y="16577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AF8A3-D6A5-4CED-949E-8EAF6777E344}">
      <dsp:nvSpPr>
        <dsp:cNvPr id="0" name=""/>
        <dsp:cNvSpPr/>
      </dsp:nvSpPr>
      <dsp:spPr>
        <a:xfrm>
          <a:off x="5233681" y="2073032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Cron</a:t>
          </a:r>
          <a:r>
            <a:rPr lang="en-US" sz="1400" kern="1200" dirty="0" smtClean="0"/>
            <a:t> job</a:t>
          </a:r>
        </a:p>
      </dsp:txBody>
      <dsp:txXfrm>
        <a:off x="5257958" y="2097309"/>
        <a:ext cx="1277665" cy="780332"/>
      </dsp:txXfrm>
    </dsp:sp>
    <dsp:sp modelId="{F8C3D84B-9937-4837-9136-5BA8D36F8D75}">
      <dsp:nvSpPr>
        <dsp:cNvPr id="0" name=""/>
        <dsp:cNvSpPr/>
      </dsp:nvSpPr>
      <dsp:spPr>
        <a:xfrm>
          <a:off x="5067492" y="829702"/>
          <a:ext cx="166188" cy="269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882"/>
              </a:lnTo>
              <a:lnTo>
                <a:pt x="166188" y="26938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FF6AA-6C63-4E96-8A0F-50EA81A222C1}">
      <dsp:nvSpPr>
        <dsp:cNvPr id="0" name=""/>
        <dsp:cNvSpPr/>
      </dsp:nvSpPr>
      <dsp:spPr>
        <a:xfrm>
          <a:off x="5233681" y="3109141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5257958" y="3133418"/>
        <a:ext cx="1277665" cy="780332"/>
      </dsp:txXfrm>
    </dsp:sp>
    <dsp:sp modelId="{21AD2252-79F5-4C27-9E62-15A405F01074}">
      <dsp:nvSpPr>
        <dsp:cNvPr id="0" name=""/>
        <dsp:cNvSpPr/>
      </dsp:nvSpPr>
      <dsp:spPr>
        <a:xfrm>
          <a:off x="5067492" y="829702"/>
          <a:ext cx="152661" cy="3730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0803"/>
              </a:lnTo>
              <a:lnTo>
                <a:pt x="152661" y="37308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B36D1-425D-4C11-B485-3CECFBB071C0}">
      <dsp:nvSpPr>
        <dsp:cNvPr id="0" name=""/>
        <dsp:cNvSpPr/>
      </dsp:nvSpPr>
      <dsp:spPr>
        <a:xfrm>
          <a:off x="5220153" y="4146062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GUI Design</a:t>
          </a:r>
          <a:endParaRPr lang="en-US" sz="1400" kern="1200" dirty="0"/>
        </a:p>
      </dsp:txBody>
      <dsp:txXfrm>
        <a:off x="5244430" y="4170339"/>
        <a:ext cx="1277665" cy="780332"/>
      </dsp:txXfrm>
    </dsp:sp>
    <dsp:sp modelId="{B93BB285-1AC9-4FD1-AA70-EE01663A0F5F}">
      <dsp:nvSpPr>
        <dsp:cNvPr id="0" name=""/>
        <dsp:cNvSpPr/>
      </dsp:nvSpPr>
      <dsp:spPr>
        <a:xfrm>
          <a:off x="6973932" y="815"/>
          <a:ext cx="1657773" cy="8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u="none" kern="1200" dirty="0" err="1" smtClean="0"/>
            <a:t>Hrishikesh</a:t>
          </a:r>
          <a:r>
            <a:rPr lang="en-US" sz="2500" b="0" i="0" u="none" kern="1200" dirty="0" smtClean="0"/>
            <a:t> </a:t>
          </a:r>
          <a:r>
            <a:rPr lang="en-US" sz="2500" b="0" i="0" u="none" kern="1200" dirty="0" err="1" smtClean="0"/>
            <a:t>Sadar</a:t>
          </a:r>
          <a:endParaRPr lang="en-US" sz="2500" kern="1200" dirty="0"/>
        </a:p>
      </dsp:txBody>
      <dsp:txXfrm>
        <a:off x="6998209" y="25092"/>
        <a:ext cx="1609219" cy="780332"/>
      </dsp:txXfrm>
    </dsp:sp>
    <dsp:sp modelId="{2D2F0C08-E327-43BD-AE41-E25FD55CC91E}">
      <dsp:nvSpPr>
        <dsp:cNvPr id="0" name=""/>
        <dsp:cNvSpPr/>
      </dsp:nvSpPr>
      <dsp:spPr>
        <a:xfrm>
          <a:off x="7139710" y="829702"/>
          <a:ext cx="166188" cy="62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665"/>
              </a:lnTo>
              <a:lnTo>
                <a:pt x="166188" y="62166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A21D0-5904-4827-8E07-A6681A88A764}">
      <dsp:nvSpPr>
        <dsp:cNvPr id="0" name=""/>
        <dsp:cNvSpPr/>
      </dsp:nvSpPr>
      <dsp:spPr>
        <a:xfrm>
          <a:off x="7305898" y="1036923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model</a:t>
          </a:r>
          <a:endParaRPr lang="en-US" sz="1400" kern="1200" dirty="0"/>
        </a:p>
      </dsp:txBody>
      <dsp:txXfrm>
        <a:off x="7330175" y="1061200"/>
        <a:ext cx="1277665" cy="780332"/>
      </dsp:txXfrm>
    </dsp:sp>
    <dsp:sp modelId="{4D728161-4F92-45F6-A523-F23494605DC9}">
      <dsp:nvSpPr>
        <dsp:cNvPr id="0" name=""/>
        <dsp:cNvSpPr/>
      </dsp:nvSpPr>
      <dsp:spPr>
        <a:xfrm>
          <a:off x="7139710" y="829702"/>
          <a:ext cx="166188" cy="165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73"/>
              </a:lnTo>
              <a:lnTo>
                <a:pt x="166188" y="16577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DA4AB-2828-44D7-A1C5-ECAC09E8A922}">
      <dsp:nvSpPr>
        <dsp:cNvPr id="0" name=""/>
        <dsp:cNvSpPr/>
      </dsp:nvSpPr>
      <dsp:spPr>
        <a:xfrm>
          <a:off x="7305898" y="2073032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GUI Map &amp; Charts</a:t>
          </a:r>
          <a:endParaRPr lang="en-US" sz="1400" kern="1200" dirty="0"/>
        </a:p>
      </dsp:txBody>
      <dsp:txXfrm>
        <a:off x="7330175" y="2097309"/>
        <a:ext cx="1277665" cy="780332"/>
      </dsp:txXfrm>
    </dsp:sp>
    <dsp:sp modelId="{E1985B5E-C706-4649-8904-4324A1628443}">
      <dsp:nvSpPr>
        <dsp:cNvPr id="0" name=""/>
        <dsp:cNvSpPr/>
      </dsp:nvSpPr>
      <dsp:spPr>
        <a:xfrm>
          <a:off x="7139710" y="829702"/>
          <a:ext cx="166188" cy="269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882"/>
              </a:lnTo>
              <a:lnTo>
                <a:pt x="166188" y="26938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1EA2E-780C-4EFB-A27F-32CB405BC17B}">
      <dsp:nvSpPr>
        <dsp:cNvPr id="0" name=""/>
        <dsp:cNvSpPr/>
      </dsp:nvSpPr>
      <dsp:spPr>
        <a:xfrm>
          <a:off x="7305898" y="3109141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7330175" y="3133418"/>
        <a:ext cx="1277665" cy="780332"/>
      </dsp:txXfrm>
    </dsp:sp>
    <dsp:sp modelId="{47145B06-C57B-4369-8794-3C273C1123BF}">
      <dsp:nvSpPr>
        <dsp:cNvPr id="0" name=""/>
        <dsp:cNvSpPr/>
      </dsp:nvSpPr>
      <dsp:spPr>
        <a:xfrm>
          <a:off x="587192" y="815"/>
          <a:ext cx="1657773" cy="82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Kholood </a:t>
          </a:r>
          <a:r>
            <a:rPr lang="en-US" sz="2500" kern="1200" dirty="0" err="1" smtClean="0"/>
            <a:t>Alnowaiser</a:t>
          </a:r>
          <a:endParaRPr lang="en-US" sz="2500" kern="1200" dirty="0"/>
        </a:p>
      </dsp:txBody>
      <dsp:txXfrm>
        <a:off x="611469" y="25092"/>
        <a:ext cx="1609219" cy="780332"/>
      </dsp:txXfrm>
    </dsp:sp>
    <dsp:sp modelId="{C9A41CA8-30FE-407D-A954-8F8126ACC814}">
      <dsp:nvSpPr>
        <dsp:cNvPr id="0" name=""/>
        <dsp:cNvSpPr/>
      </dsp:nvSpPr>
      <dsp:spPr>
        <a:xfrm>
          <a:off x="752970" y="829702"/>
          <a:ext cx="164132" cy="62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665"/>
              </a:lnTo>
              <a:lnTo>
                <a:pt x="164132" y="62166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719B9-B685-443A-B281-084C0DAB9653}">
      <dsp:nvSpPr>
        <dsp:cNvPr id="0" name=""/>
        <dsp:cNvSpPr/>
      </dsp:nvSpPr>
      <dsp:spPr>
        <a:xfrm>
          <a:off x="917102" y="1036923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Team leader</a:t>
          </a:r>
          <a:endParaRPr lang="en-US" sz="1400" kern="1200" dirty="0"/>
        </a:p>
      </dsp:txBody>
      <dsp:txXfrm>
        <a:off x="941379" y="1061200"/>
        <a:ext cx="1277665" cy="780332"/>
      </dsp:txXfrm>
    </dsp:sp>
    <dsp:sp modelId="{B5A50452-D4AE-47B4-AAF9-6A6FE61C616F}">
      <dsp:nvSpPr>
        <dsp:cNvPr id="0" name=""/>
        <dsp:cNvSpPr/>
      </dsp:nvSpPr>
      <dsp:spPr>
        <a:xfrm>
          <a:off x="752970" y="829702"/>
          <a:ext cx="164132" cy="165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73"/>
              </a:lnTo>
              <a:lnTo>
                <a:pt x="164132" y="16577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B1378-553A-41F6-9F24-274027D5D2B5}">
      <dsp:nvSpPr>
        <dsp:cNvPr id="0" name=""/>
        <dsp:cNvSpPr/>
      </dsp:nvSpPr>
      <dsp:spPr>
        <a:xfrm>
          <a:off x="917102" y="2073032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model</a:t>
          </a:r>
          <a:endParaRPr lang="en-US" sz="1400" kern="1200" dirty="0"/>
        </a:p>
      </dsp:txBody>
      <dsp:txXfrm>
        <a:off x="941379" y="2097309"/>
        <a:ext cx="1277665" cy="780332"/>
      </dsp:txXfrm>
    </dsp:sp>
    <dsp:sp modelId="{7AD472BC-CF74-44A9-8367-06161A51D1F2}">
      <dsp:nvSpPr>
        <dsp:cNvPr id="0" name=""/>
        <dsp:cNvSpPr/>
      </dsp:nvSpPr>
      <dsp:spPr>
        <a:xfrm>
          <a:off x="752970" y="829702"/>
          <a:ext cx="164132" cy="269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882"/>
              </a:lnTo>
              <a:lnTo>
                <a:pt x="164132" y="26938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64680-8905-4268-86D5-CA39A973FAEE}">
      <dsp:nvSpPr>
        <dsp:cNvPr id="0" name=""/>
        <dsp:cNvSpPr/>
      </dsp:nvSpPr>
      <dsp:spPr>
        <a:xfrm>
          <a:off x="917102" y="3109141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migration</a:t>
          </a:r>
          <a:endParaRPr lang="en-US" sz="1400" kern="1200" dirty="0"/>
        </a:p>
      </dsp:txBody>
      <dsp:txXfrm>
        <a:off x="941379" y="3133418"/>
        <a:ext cx="1277665" cy="780332"/>
      </dsp:txXfrm>
    </dsp:sp>
    <dsp:sp modelId="{592ABE38-30DA-436E-988F-63B094D4FCBE}">
      <dsp:nvSpPr>
        <dsp:cNvPr id="0" name=""/>
        <dsp:cNvSpPr/>
      </dsp:nvSpPr>
      <dsp:spPr>
        <a:xfrm>
          <a:off x="752970" y="829702"/>
          <a:ext cx="164132" cy="3729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9991"/>
              </a:lnTo>
              <a:lnTo>
                <a:pt x="164132" y="372999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1F40E-FEE5-4C95-A448-0B9ECA90296A}">
      <dsp:nvSpPr>
        <dsp:cNvPr id="0" name=""/>
        <dsp:cNvSpPr/>
      </dsp:nvSpPr>
      <dsp:spPr>
        <a:xfrm>
          <a:off x="917102" y="4145249"/>
          <a:ext cx="1326219" cy="82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Filters Implementation</a:t>
          </a:r>
          <a:endParaRPr lang="en-US" sz="1400" kern="1200" dirty="0"/>
        </a:p>
      </dsp:txBody>
      <dsp:txXfrm>
        <a:off x="941379" y="4169526"/>
        <a:ext cx="1277665" cy="7803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5B1E-749A-4064-89D2-16C8DF1B9850}">
      <dsp:nvSpPr>
        <dsp:cNvPr id="0" name=""/>
        <dsp:cNvSpPr/>
      </dsp:nvSpPr>
      <dsp:spPr>
        <a:xfrm>
          <a:off x="1504404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err="1" smtClean="0"/>
            <a:t>Sonal</a:t>
          </a:r>
          <a:r>
            <a:rPr lang="en-US" sz="2400" b="0" i="0" u="none" kern="1200" dirty="0" smtClean="0"/>
            <a:t> </a:t>
          </a:r>
          <a:r>
            <a:rPr lang="en-US" sz="2400" b="0" i="0" u="none" kern="1200" dirty="0" err="1" smtClean="0"/>
            <a:t>Sonavane</a:t>
          </a:r>
          <a:endParaRPr lang="en-US" sz="2400" kern="1200" dirty="0"/>
        </a:p>
      </dsp:txBody>
      <dsp:txXfrm>
        <a:off x="1529560" y="25406"/>
        <a:ext cx="1667449" cy="808568"/>
      </dsp:txXfrm>
    </dsp:sp>
    <dsp:sp modelId="{0EEEE353-ECFB-421C-B215-E6A0BFF36E4E}">
      <dsp:nvSpPr>
        <dsp:cNvPr id="0" name=""/>
        <dsp:cNvSpPr/>
      </dsp:nvSpPr>
      <dsp:spPr>
        <a:xfrm>
          <a:off x="1676180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ADB0B-80D7-4CB6-9C63-6FBA5C4E0229}">
      <dsp:nvSpPr>
        <dsp:cNvPr id="0" name=""/>
        <dsp:cNvSpPr/>
      </dsp:nvSpPr>
      <dsp:spPr>
        <a:xfrm>
          <a:off x="1847956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Cases</a:t>
          </a:r>
          <a:endParaRPr lang="en-US" sz="1500" kern="1200" dirty="0"/>
        </a:p>
      </dsp:txBody>
      <dsp:txXfrm>
        <a:off x="1873112" y="1099007"/>
        <a:ext cx="1323896" cy="808568"/>
      </dsp:txXfrm>
    </dsp:sp>
    <dsp:sp modelId="{700A6771-F3B1-487B-960A-343C63B56604}">
      <dsp:nvSpPr>
        <dsp:cNvPr id="0" name=""/>
        <dsp:cNvSpPr/>
      </dsp:nvSpPr>
      <dsp:spPr>
        <a:xfrm>
          <a:off x="1676180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9BCD9-8487-49B1-86B4-1B26F5421F7C}">
      <dsp:nvSpPr>
        <dsp:cNvPr id="0" name=""/>
        <dsp:cNvSpPr/>
      </dsp:nvSpPr>
      <dsp:spPr>
        <a:xfrm>
          <a:off x="1847956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Cron</a:t>
          </a:r>
          <a:r>
            <a:rPr lang="en-US" sz="1500" kern="1200" dirty="0" smtClean="0"/>
            <a:t> Job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(Back Up)</a:t>
          </a:r>
          <a:endParaRPr lang="en-US" sz="1500" kern="1200" dirty="0"/>
        </a:p>
      </dsp:txBody>
      <dsp:txXfrm>
        <a:off x="1873112" y="2172608"/>
        <a:ext cx="1323896" cy="808568"/>
      </dsp:txXfrm>
    </dsp:sp>
    <dsp:sp modelId="{A5D80B22-285B-4B0A-98E0-3F390BCC3DE6}">
      <dsp:nvSpPr>
        <dsp:cNvPr id="0" name=""/>
        <dsp:cNvSpPr/>
      </dsp:nvSpPr>
      <dsp:spPr>
        <a:xfrm>
          <a:off x="1676180" y="859131"/>
          <a:ext cx="171776" cy="279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361"/>
              </a:lnTo>
              <a:lnTo>
                <a:pt x="171776" y="2791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F4833-38BE-40CE-89A4-A28AA5399B6F}">
      <dsp:nvSpPr>
        <dsp:cNvPr id="0" name=""/>
        <dsp:cNvSpPr/>
      </dsp:nvSpPr>
      <dsp:spPr>
        <a:xfrm>
          <a:off x="1847956" y="32210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Export to PDF</a:t>
          </a:r>
          <a:endParaRPr lang="en-US" sz="1500" kern="1200" dirty="0"/>
        </a:p>
      </dsp:txBody>
      <dsp:txXfrm>
        <a:off x="1873112" y="3246208"/>
        <a:ext cx="1323896" cy="808568"/>
      </dsp:txXfrm>
    </dsp:sp>
    <dsp:sp modelId="{80B6801A-D778-47A0-BB95-B432240A8319}">
      <dsp:nvSpPr>
        <dsp:cNvPr id="0" name=""/>
        <dsp:cNvSpPr/>
      </dsp:nvSpPr>
      <dsp:spPr>
        <a:xfrm>
          <a:off x="1676180" y="859131"/>
          <a:ext cx="171776" cy="3864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962"/>
              </a:lnTo>
              <a:lnTo>
                <a:pt x="171776" y="38649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CF589-FD0B-46C2-BFC9-A19A1EEFEE7C}">
      <dsp:nvSpPr>
        <dsp:cNvPr id="0" name=""/>
        <dsp:cNvSpPr/>
      </dsp:nvSpPr>
      <dsp:spPr>
        <a:xfrm>
          <a:off x="1847956" y="4294653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Migration script </a:t>
          </a:r>
          <a:endParaRPr lang="en-US" sz="1500" kern="1200" dirty="0"/>
        </a:p>
      </dsp:txBody>
      <dsp:txXfrm>
        <a:off x="1873112" y="4319809"/>
        <a:ext cx="1323896" cy="808568"/>
      </dsp:txXfrm>
    </dsp:sp>
    <dsp:sp modelId="{FBC308EA-76C0-41DF-8AEE-94CE0E37DBF8}">
      <dsp:nvSpPr>
        <dsp:cNvPr id="0" name=""/>
        <dsp:cNvSpPr/>
      </dsp:nvSpPr>
      <dsp:spPr>
        <a:xfrm>
          <a:off x="3651605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err="1" smtClean="0"/>
            <a:t>Ibou</a:t>
          </a:r>
          <a:r>
            <a:rPr lang="en-US" sz="2400" b="0" i="0" u="none" kern="1200" dirty="0" smtClean="0"/>
            <a:t> Diallo</a:t>
          </a:r>
          <a:endParaRPr lang="en-US" sz="2400" kern="1200" dirty="0"/>
        </a:p>
      </dsp:txBody>
      <dsp:txXfrm>
        <a:off x="3676761" y="25406"/>
        <a:ext cx="1667449" cy="808568"/>
      </dsp:txXfrm>
    </dsp:sp>
    <dsp:sp modelId="{D58EEDBC-4A7C-425E-9117-25B7BC238A86}">
      <dsp:nvSpPr>
        <dsp:cNvPr id="0" name=""/>
        <dsp:cNvSpPr/>
      </dsp:nvSpPr>
      <dsp:spPr>
        <a:xfrm>
          <a:off x="3823381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ADF1C-0004-48F6-ACC8-14BD766F73C2}">
      <dsp:nvSpPr>
        <dsp:cNvPr id="0" name=""/>
        <dsp:cNvSpPr/>
      </dsp:nvSpPr>
      <dsp:spPr>
        <a:xfrm>
          <a:off x="3995157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Plugin</a:t>
          </a:r>
          <a:r>
            <a:rPr lang="en-US" sz="1500" kern="1200" dirty="0" smtClean="0"/>
            <a:t> creation</a:t>
          </a:r>
          <a:endParaRPr lang="en-US" sz="1500" kern="1200" dirty="0"/>
        </a:p>
      </dsp:txBody>
      <dsp:txXfrm>
        <a:off x="4020313" y="1099007"/>
        <a:ext cx="1323896" cy="808568"/>
      </dsp:txXfrm>
    </dsp:sp>
    <dsp:sp modelId="{E21AE835-71B0-43F1-B4D0-E3C969B34D09}">
      <dsp:nvSpPr>
        <dsp:cNvPr id="0" name=""/>
        <dsp:cNvSpPr/>
      </dsp:nvSpPr>
      <dsp:spPr>
        <a:xfrm>
          <a:off x="3823381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F71BA-2FCC-4F17-A574-9110CAE9044F}">
      <dsp:nvSpPr>
        <dsp:cNvPr id="0" name=""/>
        <dsp:cNvSpPr/>
      </dsp:nvSpPr>
      <dsp:spPr>
        <a:xfrm>
          <a:off x="3995157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Cron</a:t>
          </a:r>
          <a:r>
            <a:rPr lang="en-US" sz="1500" kern="1200" dirty="0" smtClean="0"/>
            <a:t> job</a:t>
          </a:r>
          <a:endParaRPr lang="en-US" sz="1500" kern="1200" dirty="0"/>
        </a:p>
      </dsp:txBody>
      <dsp:txXfrm>
        <a:off x="4020313" y="2172608"/>
        <a:ext cx="1323896" cy="808568"/>
      </dsp:txXfrm>
    </dsp:sp>
    <dsp:sp modelId="{AA800C64-B053-4243-8ABA-9A6442A3E2EC}">
      <dsp:nvSpPr>
        <dsp:cNvPr id="0" name=""/>
        <dsp:cNvSpPr/>
      </dsp:nvSpPr>
      <dsp:spPr>
        <a:xfrm>
          <a:off x="3823381" y="859131"/>
          <a:ext cx="171776" cy="279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361"/>
              </a:lnTo>
              <a:lnTo>
                <a:pt x="171776" y="2791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AADE0-CE23-4C0F-94CD-9BFA66C4680D}">
      <dsp:nvSpPr>
        <dsp:cNvPr id="0" name=""/>
        <dsp:cNvSpPr/>
      </dsp:nvSpPr>
      <dsp:spPr>
        <a:xfrm>
          <a:off x="3995157" y="32210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Filters Implementation</a:t>
          </a:r>
          <a:endParaRPr lang="en-US" sz="1500" kern="1200" dirty="0"/>
        </a:p>
      </dsp:txBody>
      <dsp:txXfrm>
        <a:off x="4020313" y="3246208"/>
        <a:ext cx="1323896" cy="808568"/>
      </dsp:txXfrm>
    </dsp:sp>
    <dsp:sp modelId="{4ADD6B78-0641-4836-936A-DF87F4525858}">
      <dsp:nvSpPr>
        <dsp:cNvPr id="0" name=""/>
        <dsp:cNvSpPr/>
      </dsp:nvSpPr>
      <dsp:spPr>
        <a:xfrm>
          <a:off x="3823381" y="859131"/>
          <a:ext cx="171776" cy="3864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962"/>
              </a:lnTo>
              <a:lnTo>
                <a:pt x="171776" y="38649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51617-ED74-4D84-A25E-DF68E9049485}">
      <dsp:nvSpPr>
        <dsp:cNvPr id="0" name=""/>
        <dsp:cNvSpPr/>
      </dsp:nvSpPr>
      <dsp:spPr>
        <a:xfrm>
          <a:off x="3995157" y="4294653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Migration</a:t>
          </a:r>
          <a:endParaRPr lang="en-US" sz="1500" kern="1200" dirty="0"/>
        </a:p>
      </dsp:txBody>
      <dsp:txXfrm>
        <a:off x="4020313" y="4319809"/>
        <a:ext cx="1323896" cy="808568"/>
      </dsp:txXfrm>
    </dsp:sp>
    <dsp:sp modelId="{2FF97D4C-A8FA-4FE0-80A8-93ADF617C620}">
      <dsp:nvSpPr>
        <dsp:cNvPr id="0" name=""/>
        <dsp:cNvSpPr/>
      </dsp:nvSpPr>
      <dsp:spPr>
        <a:xfrm>
          <a:off x="5798807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err="1" smtClean="0"/>
            <a:t>Alemberhan</a:t>
          </a:r>
          <a:r>
            <a:rPr lang="en-US" sz="2400" b="0" i="0" u="none" kern="1200" dirty="0" smtClean="0"/>
            <a:t> </a:t>
          </a:r>
          <a:r>
            <a:rPr lang="en-US" sz="2400" b="0" i="0" u="none" kern="1200" dirty="0" err="1" smtClean="0"/>
            <a:t>Getahun</a:t>
          </a:r>
          <a:endParaRPr lang="en-US" sz="2400" kern="1200" dirty="0"/>
        </a:p>
      </dsp:txBody>
      <dsp:txXfrm>
        <a:off x="5823963" y="25406"/>
        <a:ext cx="1667449" cy="808568"/>
      </dsp:txXfrm>
    </dsp:sp>
    <dsp:sp modelId="{A9490EAE-D252-4C59-9CE1-09F2E6C3C7A1}">
      <dsp:nvSpPr>
        <dsp:cNvPr id="0" name=""/>
        <dsp:cNvSpPr/>
      </dsp:nvSpPr>
      <dsp:spPr>
        <a:xfrm>
          <a:off x="5970583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23781-B1D5-41BE-A57A-E36C20F9B856}">
      <dsp:nvSpPr>
        <dsp:cNvPr id="0" name=""/>
        <dsp:cNvSpPr/>
      </dsp:nvSpPr>
      <dsp:spPr>
        <a:xfrm>
          <a:off x="6142359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Plugin creation</a:t>
          </a:r>
          <a:endParaRPr lang="en-US" sz="1500" kern="1200" dirty="0"/>
        </a:p>
      </dsp:txBody>
      <dsp:txXfrm>
        <a:off x="6167515" y="1099007"/>
        <a:ext cx="1323896" cy="808568"/>
      </dsp:txXfrm>
    </dsp:sp>
    <dsp:sp modelId="{6E7B6F4B-763E-4849-BF07-AA564C7F997F}">
      <dsp:nvSpPr>
        <dsp:cNvPr id="0" name=""/>
        <dsp:cNvSpPr/>
      </dsp:nvSpPr>
      <dsp:spPr>
        <a:xfrm>
          <a:off x="5970583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876AA-901B-4ECC-9D8C-6CB3731F2AB1}">
      <dsp:nvSpPr>
        <dsp:cNvPr id="0" name=""/>
        <dsp:cNvSpPr/>
      </dsp:nvSpPr>
      <dsp:spPr>
        <a:xfrm>
          <a:off x="6142359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GUI implementation</a:t>
          </a:r>
          <a:endParaRPr lang="en-US" sz="1500" kern="1200" dirty="0"/>
        </a:p>
      </dsp:txBody>
      <dsp:txXfrm>
        <a:off x="6167515" y="2172608"/>
        <a:ext cx="1323896" cy="808568"/>
      </dsp:txXfrm>
    </dsp:sp>
    <dsp:sp modelId="{256B5EE8-1774-4B4B-B272-59CF2CC8740F}">
      <dsp:nvSpPr>
        <dsp:cNvPr id="0" name=""/>
        <dsp:cNvSpPr/>
      </dsp:nvSpPr>
      <dsp:spPr>
        <a:xfrm>
          <a:off x="5970583" y="859131"/>
          <a:ext cx="171776" cy="279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361"/>
              </a:lnTo>
              <a:lnTo>
                <a:pt x="171776" y="2791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BB7DA-9CDF-4B17-8BE2-097280605AF2}">
      <dsp:nvSpPr>
        <dsp:cNvPr id="0" name=""/>
        <dsp:cNvSpPr/>
      </dsp:nvSpPr>
      <dsp:spPr>
        <a:xfrm>
          <a:off x="6142359" y="32210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Filters Implementation</a:t>
          </a:r>
          <a:endParaRPr lang="en-US" sz="1500" kern="1200" dirty="0"/>
        </a:p>
      </dsp:txBody>
      <dsp:txXfrm>
        <a:off x="6167515" y="3246208"/>
        <a:ext cx="1323896" cy="808568"/>
      </dsp:txXfrm>
    </dsp:sp>
    <dsp:sp modelId="{0D8F007A-AB93-4854-ACB9-0053880BD9E2}">
      <dsp:nvSpPr>
        <dsp:cNvPr id="0" name=""/>
        <dsp:cNvSpPr/>
      </dsp:nvSpPr>
      <dsp:spPr>
        <a:xfrm>
          <a:off x="7946008" y="250"/>
          <a:ext cx="1717761" cy="858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u="none" kern="1200" dirty="0" smtClean="0"/>
            <a:t>Harsh Shah</a:t>
          </a:r>
          <a:endParaRPr lang="en-US" sz="2400" kern="1200" dirty="0"/>
        </a:p>
      </dsp:txBody>
      <dsp:txXfrm>
        <a:off x="7971164" y="25406"/>
        <a:ext cx="1667449" cy="808568"/>
      </dsp:txXfrm>
    </dsp:sp>
    <dsp:sp modelId="{C9AD2516-ECAC-4320-928E-1282D0B0DED0}">
      <dsp:nvSpPr>
        <dsp:cNvPr id="0" name=""/>
        <dsp:cNvSpPr/>
      </dsp:nvSpPr>
      <dsp:spPr>
        <a:xfrm>
          <a:off x="8117784" y="859131"/>
          <a:ext cx="171776" cy="64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160"/>
              </a:lnTo>
              <a:lnTo>
                <a:pt x="171776" y="644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411BB-1C24-4376-B3B2-298AEA214B90}">
      <dsp:nvSpPr>
        <dsp:cNvPr id="0" name=""/>
        <dsp:cNvSpPr/>
      </dsp:nvSpPr>
      <dsp:spPr>
        <a:xfrm>
          <a:off x="8289560" y="1073851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GUI design</a:t>
          </a:r>
          <a:endParaRPr lang="en-US" sz="1500" kern="1200" dirty="0"/>
        </a:p>
      </dsp:txBody>
      <dsp:txXfrm>
        <a:off x="8314716" y="1099007"/>
        <a:ext cx="1323896" cy="808568"/>
      </dsp:txXfrm>
    </dsp:sp>
    <dsp:sp modelId="{DBC1A2EF-C2A0-4FDC-B99F-54CD66A2B8E2}">
      <dsp:nvSpPr>
        <dsp:cNvPr id="0" name=""/>
        <dsp:cNvSpPr/>
      </dsp:nvSpPr>
      <dsp:spPr>
        <a:xfrm>
          <a:off x="8117784" y="859131"/>
          <a:ext cx="171776" cy="1717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761"/>
              </a:lnTo>
              <a:lnTo>
                <a:pt x="171776" y="1717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2ACA6-1329-4E28-BD8E-1217F8DCACC3}">
      <dsp:nvSpPr>
        <dsp:cNvPr id="0" name=""/>
        <dsp:cNvSpPr/>
      </dsp:nvSpPr>
      <dsp:spPr>
        <a:xfrm>
          <a:off x="8289560" y="21474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cases</a:t>
          </a:r>
          <a:endParaRPr lang="en-US" sz="1500" kern="1200" dirty="0"/>
        </a:p>
      </dsp:txBody>
      <dsp:txXfrm>
        <a:off x="8314716" y="2172608"/>
        <a:ext cx="1323896" cy="808568"/>
      </dsp:txXfrm>
    </dsp:sp>
    <dsp:sp modelId="{55F40528-9CF8-4461-A6C2-698F92551271}">
      <dsp:nvSpPr>
        <dsp:cNvPr id="0" name=""/>
        <dsp:cNvSpPr/>
      </dsp:nvSpPr>
      <dsp:spPr>
        <a:xfrm>
          <a:off x="8117784" y="859131"/>
          <a:ext cx="171776" cy="279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361"/>
              </a:lnTo>
              <a:lnTo>
                <a:pt x="171776" y="27913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38A5-A6BC-45B5-9457-1019B79CF5C3}">
      <dsp:nvSpPr>
        <dsp:cNvPr id="0" name=""/>
        <dsp:cNvSpPr/>
      </dsp:nvSpPr>
      <dsp:spPr>
        <a:xfrm>
          <a:off x="8289560" y="3221052"/>
          <a:ext cx="1374208" cy="858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 on </a:t>
          </a:r>
          <a:r>
            <a:rPr lang="en-US" sz="1500" kern="1200" dirty="0" err="1" smtClean="0"/>
            <a:t>Cron</a:t>
          </a:r>
          <a:r>
            <a:rPr lang="en-US" sz="1500" kern="1200" dirty="0" smtClean="0"/>
            <a:t> job</a:t>
          </a:r>
          <a:endParaRPr lang="en-US" sz="1500" kern="1200" dirty="0"/>
        </a:p>
      </dsp:txBody>
      <dsp:txXfrm>
        <a:off x="8314716" y="3246208"/>
        <a:ext cx="1323896" cy="808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DB25C-E2F6-49AF-90DF-5D7901B740BB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E7F9C-2BAE-4920-A0EA-E17169850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E7F9C-2BAE-4920-A0EA-E171698500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0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89FF-4D83-4154-9DFC-F5544EDB4458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0667-B4F0-456D-AE5F-F66EF92C633A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9987-353B-478C-8ED6-CAD41176EED2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3A8B-F08E-4CE1-A724-046ECD764C55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82A3-7521-46FF-B29B-3D6D9D322D3F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BF2E-E884-4F48-AFB9-FFD4B7613F74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F7C-D953-43AD-BAB6-FC0D2C3BCEC3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9BED-7773-40A3-B317-100572B78763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9B3B-9173-4B98-92F8-ECDFCE416A2C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504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0849"/>
            <a:ext cx="10018713" cy="45617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94556" y="6223694"/>
            <a:ext cx="1143000" cy="365125"/>
          </a:xfrm>
        </p:spPr>
        <p:txBody>
          <a:bodyPr/>
          <a:lstStyle/>
          <a:p>
            <a:fld id="{003B5BAB-CF2F-4599-A6CF-FF53DA3DD969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0379" y="6232256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556" y="620070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" y="74826"/>
            <a:ext cx="802716" cy="92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9AF7-AB04-40BC-891B-C02D2E7C4E53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B6D-0DEC-4612-AA50-D368E2B035FA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5128-8C2E-4A11-82E2-065646E340A3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E2A-1085-46CB-8F16-3D4426726689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4C72-E688-4954-8A4E-D912799CAFD8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E06-B046-4E0A-9D0B-03CECCC0E85F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BB95-0445-4583-8E23-A3FF601D4093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3EC1EF-7B2D-4B2D-B189-7EBFCF1743CF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taging.questionpeach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Project</a:t>
            </a:r>
          </a:p>
          <a:p>
            <a:r>
              <a:rPr lang="en-US" dirty="0" smtClean="0"/>
              <a:t>CSCI 6442</a:t>
            </a:r>
          </a:p>
          <a:p>
            <a:r>
              <a:rPr lang="en-US" dirty="0" smtClean="0"/>
              <a:t>George Washington University</a:t>
            </a:r>
          </a:p>
          <a:p>
            <a:r>
              <a:rPr lang="en-US" dirty="0" smtClean="0"/>
              <a:t>Spring 2014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01" y="1306247"/>
            <a:ext cx="7862011" cy="268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45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361" y="1751185"/>
            <a:ext cx="9982696" cy="499113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System Engineering Team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Direct the project technical efforts </a:t>
            </a:r>
          </a:p>
          <a:p>
            <a:pPr lvl="1"/>
            <a:r>
              <a:rPr lang="en-US" dirty="0" smtClean="0"/>
              <a:t>Test and Confirm the </a:t>
            </a:r>
            <a:r>
              <a:rPr lang="en-US" dirty="0"/>
              <a:t>designed </a:t>
            </a:r>
            <a:r>
              <a:rPr lang="en-US" dirty="0" smtClean="0"/>
              <a:t>project to meet  									       customer requirements</a:t>
            </a:r>
          </a:p>
          <a:p>
            <a:pPr lvl="1"/>
            <a:r>
              <a:rPr lang="en-US" dirty="0" smtClean="0"/>
              <a:t>Integrate into a single plugin</a:t>
            </a:r>
          </a:p>
          <a:p>
            <a:r>
              <a:rPr lang="en-US" b="1" dirty="0" smtClean="0"/>
              <a:t>Builder Team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plugin for users to </a:t>
            </a:r>
            <a:r>
              <a:rPr lang="en-US" altLang="zh-CN" dirty="0" smtClean="0"/>
              <a:t>create</a:t>
            </a:r>
            <a:r>
              <a:rPr lang="en-US" altLang="zh-CN" dirty="0"/>
              <a:t>, publish and distribute online </a:t>
            </a:r>
            <a:r>
              <a:rPr lang="en-US" altLang="zh-CN" dirty="0" smtClean="0"/>
              <a:t> surveys</a:t>
            </a:r>
            <a:endParaRPr lang="en-US" dirty="0" smtClean="0"/>
          </a:p>
          <a:p>
            <a:r>
              <a:rPr lang="en-US" b="1" dirty="0" smtClean="0"/>
              <a:t>Analyzer Team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plugin for users to </a:t>
            </a:r>
            <a:r>
              <a:rPr lang="en-US" altLang="zh-CN" dirty="0"/>
              <a:t>analyze the </a:t>
            </a:r>
            <a:r>
              <a:rPr lang="en-US" altLang="zh-CN" dirty="0" smtClean="0"/>
              <a:t>results of surveys</a:t>
            </a:r>
            <a:endParaRPr lang="en-US" dirty="0" smtClean="0"/>
          </a:p>
          <a:p>
            <a:r>
              <a:rPr lang="en-US" b="1" dirty="0" smtClean="0"/>
              <a:t>Independent Testers:</a:t>
            </a:r>
          </a:p>
          <a:p>
            <a:pPr lvl="1"/>
            <a:r>
              <a:rPr lang="en-US" altLang="zh-CN" dirty="0" smtClean="0"/>
              <a:t>Testing </a:t>
            </a:r>
            <a:r>
              <a:rPr lang="en-US" altLang="zh-CN" dirty="0"/>
              <a:t>of </a:t>
            </a:r>
            <a:r>
              <a:rPr lang="en-US" altLang="zh-CN" dirty="0" smtClean="0"/>
              <a:t>builder and analyzer plugin </a:t>
            </a:r>
            <a:r>
              <a:rPr lang="en-US" altLang="zh-CN" dirty="0"/>
              <a:t>development</a:t>
            </a:r>
          </a:p>
          <a:p>
            <a:pPr lvl="2"/>
            <a:r>
              <a:rPr lang="en-US" altLang="zh-CN" dirty="0"/>
              <a:t>Unit testing</a:t>
            </a:r>
          </a:p>
          <a:p>
            <a:pPr lvl="2"/>
            <a:r>
              <a:rPr lang="en-US" altLang="zh-CN" dirty="0"/>
              <a:t>Integration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6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- </a:t>
            </a:r>
            <a:r>
              <a:rPr lang="en-US" dirty="0" err="1" smtClean="0"/>
              <a:t>Chandan</a:t>
            </a:r>
            <a:r>
              <a:rPr lang="en-US" dirty="0" smtClean="0"/>
              <a:t> Sharma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8771"/>
            <a:ext cx="10018713" cy="47527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Create demo for the whole class on the </a:t>
            </a:r>
            <a:r>
              <a:rPr lang="en-US" dirty="0" err="1" smtClean="0"/>
              <a:t>wordpress</a:t>
            </a:r>
            <a:r>
              <a:rPr lang="en-US" dirty="0" smtClean="0"/>
              <a:t> plugin describing the whole process involved in creating the plugin</a:t>
            </a:r>
          </a:p>
          <a:p>
            <a:pPr lvl="1"/>
            <a:r>
              <a:rPr lang="en-US" dirty="0" smtClean="0"/>
              <a:t>Testing of the software on the Test site</a:t>
            </a:r>
          </a:p>
          <a:p>
            <a:pPr lvl="1"/>
            <a:r>
              <a:rPr lang="en-US" dirty="0" smtClean="0"/>
              <a:t>Integration of the plugin </a:t>
            </a:r>
          </a:p>
          <a:p>
            <a:pPr lvl="1"/>
            <a:r>
              <a:rPr lang="en-US" dirty="0" smtClean="0"/>
              <a:t>Continuous involved  in both the teams to make sure that we are on the right track.</a:t>
            </a:r>
          </a:p>
          <a:p>
            <a:pPr lvl="1"/>
            <a:r>
              <a:rPr lang="en-US" dirty="0" smtClean="0"/>
              <a:t>Helped Ashley in migration of the database.  </a:t>
            </a:r>
          </a:p>
          <a:p>
            <a:pPr lvl="1"/>
            <a:r>
              <a:rPr lang="en-US" dirty="0" smtClean="0"/>
              <a:t>Managed the test and staging sites along with their control panels and database.</a:t>
            </a:r>
            <a:endParaRPr lang="en-US" dirty="0"/>
          </a:p>
          <a:p>
            <a:pPr lvl="1"/>
            <a:r>
              <a:rPr lang="pl-PL" dirty="0"/>
              <a:t>W</a:t>
            </a:r>
            <a:r>
              <a:rPr lang="en-US" dirty="0" err="1" smtClean="0"/>
              <a:t>eekly</a:t>
            </a:r>
            <a:r>
              <a:rPr lang="en-US" dirty="0" smtClean="0"/>
              <a:t> project report and issues discussion with the professor</a:t>
            </a:r>
            <a:endParaRPr lang="en-US" dirty="0"/>
          </a:p>
          <a:p>
            <a:pPr lvl="1"/>
            <a:r>
              <a:rPr lang="en-US" dirty="0"/>
              <a:t>Designed the </a:t>
            </a:r>
            <a:r>
              <a:rPr lang="en-US" dirty="0" smtClean="0"/>
              <a:t>UI for the actions.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– </a:t>
            </a:r>
            <a:r>
              <a:rPr lang="en-US" dirty="0" err="1" smtClean="0"/>
              <a:t>Asheesh</a:t>
            </a:r>
            <a:r>
              <a:rPr lang="en-US" dirty="0" smtClean="0"/>
              <a:t> </a:t>
            </a:r>
            <a:r>
              <a:rPr lang="en-US" dirty="0" err="1" smtClean="0"/>
              <a:t>Banga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</a:t>
            </a:r>
            <a:r>
              <a:rPr lang="en-US" dirty="0" err="1" smtClean="0"/>
              <a:t>Wordpress</a:t>
            </a:r>
            <a:r>
              <a:rPr lang="en-US" dirty="0" smtClean="0"/>
              <a:t> and its plugin features in class.</a:t>
            </a:r>
          </a:p>
          <a:p>
            <a:r>
              <a:rPr lang="en-US" dirty="0" smtClean="0"/>
              <a:t>Discuss how the plugin will help us in achieving our goals in an easier way.</a:t>
            </a:r>
          </a:p>
          <a:p>
            <a:r>
              <a:rPr lang="en-US" dirty="0" smtClean="0"/>
              <a:t>Worked with the Builder and the Analyzer teams with respect to how to integrate the two data models.</a:t>
            </a:r>
          </a:p>
          <a:p>
            <a:r>
              <a:rPr lang="en-US" dirty="0" smtClean="0"/>
              <a:t>Integration of the two plugins into a single plugin once the data models were decided upon and the </a:t>
            </a:r>
            <a:r>
              <a:rPr lang="en-US" smtClean="0"/>
              <a:t>plugins created.</a:t>
            </a:r>
            <a:endParaRPr lang="en-US" dirty="0" smtClean="0"/>
          </a:p>
          <a:p>
            <a:r>
              <a:rPr lang="en-US" dirty="0" smtClean="0"/>
              <a:t>Helped migrate the data from the testing site to the main site.</a:t>
            </a:r>
          </a:p>
          <a:p>
            <a:r>
              <a:rPr lang="en-US" dirty="0" smtClean="0"/>
              <a:t>Regular discussions with the Professor and SET team members regarding the progress and future guidelines.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8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837" y="642187"/>
            <a:ext cx="10018713" cy="845049"/>
          </a:xfrm>
        </p:spPr>
        <p:txBody>
          <a:bodyPr/>
          <a:lstStyle/>
          <a:p>
            <a:r>
              <a:rPr lang="en-US" altLang="zh-CN" dirty="0"/>
              <a:t>Accomplishments – </a:t>
            </a:r>
            <a:r>
              <a:rPr lang="en-US" altLang="zh-CN" dirty="0" err="1"/>
              <a:t>Xinyi</a:t>
            </a:r>
            <a:r>
              <a:rPr lang="en-US" altLang="zh-CN" dirty="0"/>
              <a:t>  Zhu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771" y="2875402"/>
            <a:ext cx="4804811" cy="35778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Builder Team</a:t>
            </a:r>
          </a:p>
          <a:p>
            <a:pPr lvl="0"/>
            <a:r>
              <a:rPr lang="en-US" altLang="zh-CN" dirty="0"/>
              <a:t>Implemented: </a:t>
            </a:r>
          </a:p>
          <a:p>
            <a:pPr lvl="1"/>
            <a:r>
              <a:rPr lang="en-US" altLang="zh-CN" dirty="0"/>
              <a:t>Insert Query Function</a:t>
            </a:r>
          </a:p>
          <a:p>
            <a:pPr lvl="1"/>
            <a:r>
              <a:rPr lang="en-US" altLang="zh-CN" dirty="0"/>
              <a:t>Add the admin menu for the plugin</a:t>
            </a:r>
          </a:p>
          <a:p>
            <a:pPr lvl="1"/>
            <a:r>
              <a:rPr lang="en-US" altLang="zh-CN" dirty="0"/>
              <a:t>survey related features:</a:t>
            </a:r>
          </a:p>
          <a:p>
            <a:pPr lvl="2"/>
            <a:r>
              <a:rPr lang="en-US" altLang="zh-CN" dirty="0"/>
              <a:t>Creation</a:t>
            </a:r>
          </a:p>
          <a:p>
            <a:pPr lvl="3"/>
            <a:r>
              <a:rPr lang="en-US" altLang="zh-CN" dirty="0"/>
              <a:t>Tested  and </a:t>
            </a:r>
            <a:r>
              <a:rPr lang="en-US" altLang="zh-CN" dirty="0" smtClean="0"/>
              <a:t>made minor changes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b="1" dirty="0" smtClean="0"/>
              <a:t>Publishing</a:t>
            </a:r>
            <a:endParaRPr lang="en-US" altLang="zh-CN" b="1" dirty="0"/>
          </a:p>
          <a:p>
            <a:pPr lvl="3"/>
            <a:r>
              <a:rPr lang="en-US" altLang="zh-CN" dirty="0"/>
              <a:t>Created the URL for each survey </a:t>
            </a:r>
          </a:p>
          <a:p>
            <a:pPr lvl="3"/>
            <a:r>
              <a:rPr lang="en-US" altLang="zh-CN" dirty="0"/>
              <a:t>Created the dynamic short code to display the </a:t>
            </a:r>
            <a:r>
              <a:rPr lang="en-US" altLang="zh-CN" dirty="0" smtClean="0"/>
              <a:t>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55039" y="2897439"/>
            <a:ext cx="4098275" cy="321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b="1" dirty="0" smtClean="0"/>
              <a:t>Analyzer Team</a:t>
            </a:r>
          </a:p>
          <a:p>
            <a:r>
              <a:rPr lang="en-US" altLang="zh-CN" dirty="0" smtClean="0"/>
              <a:t>Implemented: </a:t>
            </a:r>
          </a:p>
          <a:p>
            <a:pPr lvl="1"/>
            <a:r>
              <a:rPr lang="en-US" altLang="zh-CN" dirty="0" smtClean="0"/>
              <a:t>Create a setting page  for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job migration and deletion</a:t>
            </a:r>
          </a:p>
          <a:p>
            <a:pPr lvl="1"/>
            <a:r>
              <a:rPr lang="en-US" altLang="zh-CN" dirty="0" smtClean="0"/>
              <a:t>Develop UI pages to allow users to assign intervals for the specific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job</a:t>
            </a:r>
          </a:p>
          <a:p>
            <a:pPr lvl="1"/>
            <a:r>
              <a:rPr lang="en-US" altLang="zh-CN" dirty="0" smtClean="0"/>
              <a:t>Help with modifying the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 functions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24048" y="1449210"/>
            <a:ext cx="9014012" cy="13270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b="1" dirty="0" smtClean="0"/>
              <a:t>SET</a:t>
            </a:r>
          </a:p>
          <a:p>
            <a:pPr algn="l"/>
            <a:r>
              <a:rPr lang="en-US" altLang="zh-CN" sz="2400" dirty="0" smtClean="0"/>
              <a:t>Create </a:t>
            </a:r>
            <a:r>
              <a:rPr lang="en-US" altLang="zh-CN" sz="2400" dirty="0"/>
              <a:t>WordPress Roles and  Capabilities</a:t>
            </a:r>
          </a:p>
          <a:p>
            <a:pPr algn="l"/>
            <a:r>
              <a:rPr lang="en-US" altLang="zh-CN" sz="2400" dirty="0"/>
              <a:t>Develop a UI page for Owners to assign surveys to their survey </a:t>
            </a:r>
            <a:r>
              <a:rPr lang="en-US" altLang="zh-CN" sz="2400" dirty="0" smtClean="0"/>
              <a:t>editors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2318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Data Model - SET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30699" y="1551904"/>
            <a:ext cx="7620000" cy="5029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u="sng" dirty="0" smtClean="0"/>
              <a:t>OLTP (Online Transaction Processing)</a:t>
            </a:r>
          </a:p>
          <a:p>
            <a:pPr lvl="1"/>
            <a:r>
              <a:rPr lang="en-US" dirty="0" smtClean="0"/>
              <a:t>Characterized by a large number of short on-line transactions (Insert, Update and Delete commands)</a:t>
            </a:r>
          </a:p>
          <a:p>
            <a:pPr lvl="1"/>
            <a:r>
              <a:rPr lang="en-US" dirty="0" smtClean="0"/>
              <a:t>Main emphasis is a very fast query processing and maintaining data integrity in multi-access environments.</a:t>
            </a:r>
          </a:p>
          <a:p>
            <a:pPr lvl="1"/>
            <a:r>
              <a:rPr lang="en-US" dirty="0" smtClean="0"/>
              <a:t>The data model created by the Builder team is a highly normalized model concurring with all rules for normalization up to 4NF.</a:t>
            </a:r>
          </a:p>
          <a:p>
            <a:r>
              <a:rPr lang="en-US" b="1" u="sng" dirty="0" smtClean="0"/>
              <a:t>OLAP (Online Analytical Processing)</a:t>
            </a:r>
          </a:p>
          <a:p>
            <a:pPr lvl="1"/>
            <a:r>
              <a:rPr lang="en-US" dirty="0" smtClean="0"/>
              <a:t>Characterized by low volume of transactions.</a:t>
            </a:r>
          </a:p>
          <a:p>
            <a:pPr lvl="1"/>
            <a:r>
              <a:rPr lang="en-US" dirty="0" smtClean="0"/>
              <a:t>Involve complex queries compared to OLTP and involve aggregations. </a:t>
            </a:r>
          </a:p>
          <a:p>
            <a:pPr lvl="1"/>
            <a:r>
              <a:rPr lang="en-US" dirty="0" smtClean="0"/>
              <a:t>An effective measure for these systems is the response time.</a:t>
            </a:r>
          </a:p>
          <a:p>
            <a:pPr lvl="1"/>
            <a:r>
              <a:rPr lang="en-US" dirty="0" smtClean="0"/>
              <a:t>The data model created by Analyzer team uses the Star Schema containing aggregated data.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1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OLTP—Builder Team </a:t>
            </a:r>
            <a:r>
              <a:rPr lang="en-US" dirty="0"/>
              <a:t>Data </a:t>
            </a:r>
            <a:r>
              <a:rPr lang="en-US" dirty="0" smtClean="0"/>
              <a:t>Model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entities involved:</a:t>
            </a:r>
          </a:p>
          <a:p>
            <a:pPr lvl="1"/>
            <a:r>
              <a:rPr lang="en-US" dirty="0" err="1" smtClean="0"/>
              <a:t>gwu_survey</a:t>
            </a:r>
            <a:endParaRPr lang="en-US" dirty="0" smtClean="0"/>
          </a:p>
          <a:p>
            <a:pPr lvl="1"/>
            <a:r>
              <a:rPr lang="en-US" dirty="0" err="1" smtClean="0"/>
              <a:t>gwu_question</a:t>
            </a:r>
            <a:endParaRPr lang="en-US" dirty="0" smtClean="0"/>
          </a:p>
          <a:p>
            <a:pPr lvl="1"/>
            <a:r>
              <a:rPr lang="en-US" dirty="0" err="1" smtClean="0"/>
              <a:t>gwu_action</a:t>
            </a:r>
            <a:endParaRPr lang="en-US" dirty="0" smtClean="0"/>
          </a:p>
          <a:p>
            <a:pPr lvl="1"/>
            <a:r>
              <a:rPr lang="en-US" dirty="0" err="1" smtClean="0"/>
              <a:t>gwu_answerChoice</a:t>
            </a:r>
            <a:endParaRPr lang="en-US" dirty="0" smtClean="0"/>
          </a:p>
          <a:p>
            <a:pPr lvl="1"/>
            <a:r>
              <a:rPr lang="en-US" dirty="0" err="1" smtClean="0"/>
              <a:t>gwu_response</a:t>
            </a:r>
            <a:endParaRPr lang="en-US" dirty="0" smtClean="0"/>
          </a:p>
          <a:p>
            <a:pPr lvl="1"/>
            <a:r>
              <a:rPr lang="en-US" dirty="0" err="1" smtClean="0"/>
              <a:t>gwu_flag</a:t>
            </a:r>
            <a:endParaRPr lang="en-US" dirty="0" smtClean="0"/>
          </a:p>
          <a:p>
            <a:pPr lvl="1"/>
            <a:r>
              <a:rPr lang="en-US" dirty="0" err="1" smtClean="0"/>
              <a:t>gwu_session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OLAP—Analyzer Team Data Model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entities involved (Star Schema Design)</a:t>
            </a:r>
          </a:p>
          <a:p>
            <a:pPr lvl="1"/>
            <a:r>
              <a:rPr lang="en-US" dirty="0" smtClean="0"/>
              <a:t>Fact table</a:t>
            </a:r>
          </a:p>
          <a:p>
            <a:pPr lvl="2"/>
            <a:r>
              <a:rPr lang="en-US" dirty="0" err="1" smtClean="0"/>
              <a:t>question_response</a:t>
            </a:r>
            <a:endParaRPr lang="en-US" dirty="0" smtClean="0"/>
          </a:p>
          <a:p>
            <a:pPr lvl="1"/>
            <a:r>
              <a:rPr lang="en-US" dirty="0" smtClean="0"/>
              <a:t>Dimension tables</a:t>
            </a:r>
          </a:p>
          <a:p>
            <a:pPr lvl="2"/>
            <a:r>
              <a:rPr lang="en-US" dirty="0" err="1" smtClean="0"/>
              <a:t>question_dim</a:t>
            </a:r>
            <a:endParaRPr lang="en-US" dirty="0" smtClean="0"/>
          </a:p>
          <a:p>
            <a:pPr lvl="2"/>
            <a:r>
              <a:rPr lang="en-US" dirty="0" err="1" smtClean="0"/>
              <a:t>questionaire_dim</a:t>
            </a:r>
            <a:endParaRPr lang="en-US" dirty="0" smtClean="0"/>
          </a:p>
          <a:p>
            <a:pPr lvl="2"/>
            <a:r>
              <a:rPr lang="en-US" dirty="0" err="1" smtClean="0"/>
              <a:t>location_dim</a:t>
            </a:r>
            <a:endParaRPr lang="en-US" dirty="0" smtClean="0"/>
          </a:p>
          <a:p>
            <a:pPr lvl="2"/>
            <a:r>
              <a:rPr lang="en-US" dirty="0" err="1" smtClean="0"/>
              <a:t>time_dim</a:t>
            </a:r>
            <a:endParaRPr lang="en-US" dirty="0" smtClean="0"/>
          </a:p>
          <a:p>
            <a:pPr lvl="2"/>
            <a:r>
              <a:rPr lang="en-US" dirty="0" err="1" smtClean="0"/>
              <a:t>respondee_dim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0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45928" y="2037922"/>
            <a:ext cx="2971800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95600" y="2037922"/>
            <a:ext cx="2971800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66522"/>
            <a:ext cx="2525581" cy="411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ame 7"/>
          <p:cNvSpPr/>
          <p:nvPr/>
        </p:nvSpPr>
        <p:spPr>
          <a:xfrm>
            <a:off x="7481455" y="3854816"/>
            <a:ext cx="2514600" cy="8382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question_response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7481455" y="5683616"/>
            <a:ext cx="2514600" cy="4572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question_dim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7481455" y="2254616"/>
            <a:ext cx="2514600" cy="533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questionaire_dim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2"/>
            <a:endCxn id="8" idx="0"/>
          </p:cNvCxnSpPr>
          <p:nvPr/>
        </p:nvCxnSpPr>
        <p:spPr>
          <a:xfrm>
            <a:off x="8738755" y="2788016"/>
            <a:ext cx="0" cy="106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9" idx="0"/>
          </p:cNvCxnSpPr>
          <p:nvPr/>
        </p:nvCxnSpPr>
        <p:spPr>
          <a:xfrm>
            <a:off x="8738755" y="4693016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6091" y="1523789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OLTP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7255" y="1514702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OLAP</a:t>
            </a:r>
            <a:endParaRPr lang="en-IN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19255" y="4551007"/>
            <a:ext cx="2362200" cy="1361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47855" y="2472825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4362022"/>
            <a:ext cx="137852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5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73" y="0"/>
            <a:ext cx="10018713" cy="845049"/>
          </a:xfrm>
        </p:spPr>
        <p:txBody>
          <a:bodyPr/>
          <a:lstStyle/>
          <a:p>
            <a:r>
              <a:rPr lang="en-US" dirty="0" smtClean="0"/>
              <a:t> Builder Team Data Model – Chen’s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7" y="785518"/>
            <a:ext cx="9553968" cy="5560691"/>
          </a:xfrm>
        </p:spPr>
      </p:pic>
    </p:spTree>
    <p:extLst>
      <p:ext uri="{BB962C8B-B14F-4D97-AF65-F5344CB8AC3E}">
        <p14:creationId xmlns:p14="http://schemas.microsoft.com/office/powerpoint/2010/main" val="371109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450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Builder Team Data Model – Crow’s Foot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40" y="997216"/>
            <a:ext cx="9810639" cy="5860784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Project—DCR </a:t>
            </a:r>
          </a:p>
          <a:p>
            <a:r>
              <a:rPr lang="en-US" dirty="0" smtClean="0"/>
              <a:t>Data Model – Builder Team</a:t>
            </a:r>
          </a:p>
          <a:p>
            <a:r>
              <a:rPr lang="en-US" dirty="0" smtClean="0"/>
              <a:t>Star Schema Model – Analyzer Team</a:t>
            </a:r>
          </a:p>
          <a:p>
            <a:r>
              <a:rPr lang="en-US" dirty="0" smtClean="0"/>
              <a:t>Project Organization—System Engineering Team</a:t>
            </a:r>
          </a:p>
          <a:p>
            <a:r>
              <a:rPr lang="en-US" dirty="0" smtClean="0"/>
              <a:t>Builder Team</a:t>
            </a:r>
          </a:p>
          <a:p>
            <a:r>
              <a:rPr lang="en-US" dirty="0" smtClean="0"/>
              <a:t>Analyzer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1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and Roberts’s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Normalization:</a:t>
            </a:r>
          </a:p>
          <a:p>
            <a:pPr lvl="1"/>
            <a:r>
              <a:rPr lang="en-US" dirty="0" smtClean="0"/>
              <a:t>1NF is followed – All attributes of the entity are atomic</a:t>
            </a:r>
          </a:p>
          <a:p>
            <a:pPr lvl="1"/>
            <a:r>
              <a:rPr lang="en-US" dirty="0" smtClean="0"/>
              <a:t>2NF is followed – All the attributes are about the entity</a:t>
            </a:r>
          </a:p>
          <a:p>
            <a:pPr lvl="1"/>
            <a:r>
              <a:rPr lang="en-US" dirty="0" smtClean="0"/>
              <a:t>3NF is followed – There are no transitive dependencies</a:t>
            </a:r>
          </a:p>
          <a:p>
            <a:pPr lvl="1"/>
            <a:r>
              <a:rPr lang="en-US" dirty="0" smtClean="0"/>
              <a:t>4NF is followed – There are no multi-valued dependency</a:t>
            </a:r>
          </a:p>
          <a:p>
            <a:pPr lvl="1"/>
            <a:r>
              <a:rPr lang="en-US" dirty="0" smtClean="0"/>
              <a:t>BCNF is followed – There are no overlapping candidate keys</a:t>
            </a:r>
          </a:p>
          <a:p>
            <a:r>
              <a:rPr lang="en-US" dirty="0" smtClean="0"/>
              <a:t>Roberts’s Rules:</a:t>
            </a:r>
          </a:p>
          <a:p>
            <a:pPr lvl="1"/>
            <a:r>
              <a:rPr lang="en-US" dirty="0" smtClean="0"/>
              <a:t>RR1 is followed – All attributes are about the entity</a:t>
            </a:r>
          </a:p>
          <a:p>
            <a:pPr lvl="1"/>
            <a:r>
              <a:rPr lang="en-US" dirty="0" smtClean="0"/>
              <a:t>RR2 is followed – No repeated facts</a:t>
            </a:r>
          </a:p>
          <a:p>
            <a:pPr lvl="1"/>
            <a:r>
              <a:rPr lang="en-US" dirty="0" smtClean="0"/>
              <a:t>RR3 is followed – Each tuple is present only once</a:t>
            </a:r>
          </a:p>
          <a:p>
            <a:pPr lvl="1"/>
            <a:r>
              <a:rPr lang="en-US" dirty="0" smtClean="0"/>
              <a:t>RR4 is followed – No attributes have cardinality greater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Data Model – Chen’s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2167" y="2896737"/>
            <a:ext cx="2647667" cy="10645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q</a:t>
            </a:r>
            <a:r>
              <a:rPr lang="en-US" sz="2400" dirty="0" err="1" smtClean="0">
                <a:solidFill>
                  <a:schemeClr val="tx1"/>
                </a:solidFill>
              </a:rPr>
              <a:t>uestion_response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8559" y="1832211"/>
            <a:ext cx="2647667" cy="10645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q</a:t>
            </a:r>
            <a:r>
              <a:rPr lang="en-US" sz="2400" dirty="0" err="1" smtClean="0">
                <a:solidFill>
                  <a:schemeClr val="tx1"/>
                </a:solidFill>
              </a:rPr>
              <a:t>uestionnaire_dim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558" y="3961263"/>
            <a:ext cx="2647667" cy="10645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question_dim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2167" y="5377221"/>
            <a:ext cx="2647667" cy="10645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respondee_dim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02888" y="3961263"/>
            <a:ext cx="2647667" cy="10645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location_dim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02886" y="1832211"/>
            <a:ext cx="2647667" cy="10645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time_dim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6" idx="3"/>
          </p:cNvCxnSpPr>
          <p:nvPr/>
        </p:nvCxnSpPr>
        <p:spPr>
          <a:xfrm flipH="1" flipV="1">
            <a:off x="3646226" y="2364474"/>
            <a:ext cx="1125941" cy="53226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3"/>
          </p:cNvCxnSpPr>
          <p:nvPr/>
        </p:nvCxnSpPr>
        <p:spPr>
          <a:xfrm flipH="1">
            <a:off x="3646225" y="3961263"/>
            <a:ext cx="1125942" cy="53226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1"/>
          </p:cNvCxnSpPr>
          <p:nvPr/>
        </p:nvCxnSpPr>
        <p:spPr>
          <a:xfrm>
            <a:off x="7419834" y="3961263"/>
            <a:ext cx="1483054" cy="53226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" idx="1"/>
          </p:cNvCxnSpPr>
          <p:nvPr/>
        </p:nvCxnSpPr>
        <p:spPr>
          <a:xfrm flipV="1">
            <a:off x="7419834" y="2364474"/>
            <a:ext cx="1483052" cy="53226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>
            <a:off x="6096001" y="3961263"/>
            <a:ext cx="0" cy="141595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8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cont…	</a:t>
            </a:r>
            <a:endParaRPr lang="en-US" dirty="0"/>
          </a:p>
        </p:txBody>
      </p:sp>
      <p:pic>
        <p:nvPicPr>
          <p:cNvPr id="5" name="Content Placeholder 4" descr="Filter.png"/>
          <p:cNvPicPr>
            <a:picLocks noGrp="1" noChangeAspect="1"/>
          </p:cNvPicPr>
          <p:nvPr>
            <p:ph idx="1"/>
          </p:nvPr>
        </p:nvPicPr>
        <p:blipFill>
          <a:blip r:embed="rId2"/>
          <a:srcRect r="78201" b="65973"/>
          <a:stretch>
            <a:fillRect/>
          </a:stretch>
        </p:blipFill>
        <p:spPr>
          <a:xfrm>
            <a:off x="7270601" y="2292824"/>
            <a:ext cx="2732161" cy="23989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0309" y="2896737"/>
            <a:ext cx="2647667" cy="10645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filters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5713"/>
            <a:ext cx="10442078" cy="845049"/>
          </a:xfrm>
        </p:spPr>
        <p:txBody>
          <a:bodyPr>
            <a:normAutofit/>
          </a:bodyPr>
          <a:lstStyle/>
          <a:p>
            <a:r>
              <a:rPr lang="en-US" dirty="0" smtClean="0"/>
              <a:t>Star Schema Data Model – Crow’s Foot Notation</a:t>
            </a:r>
            <a:endParaRPr lang="en-US" dirty="0"/>
          </a:p>
        </p:txBody>
      </p:sp>
      <p:pic>
        <p:nvPicPr>
          <p:cNvPr id="5" name="Content Placeholder 4" descr="Crows Fo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11" y="811892"/>
            <a:ext cx="8900618" cy="59445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in Star Schema?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Normalization:</a:t>
            </a:r>
          </a:p>
          <a:p>
            <a:pPr lvl="1"/>
            <a:r>
              <a:rPr lang="en-US" dirty="0" smtClean="0"/>
              <a:t>Star schemas are denormalized, meaning the normal rules of normalization applied to transactional relational databases are relaxed during star schema design and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Team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Responsibilities</a:t>
            </a:r>
          </a:p>
          <a:p>
            <a:r>
              <a:rPr lang="en-US" dirty="0" smtClean="0"/>
              <a:t>Team Organization</a:t>
            </a:r>
          </a:p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9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10069" y="183519"/>
            <a:ext cx="10018713" cy="845049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097520"/>
              </p:ext>
            </p:extLst>
          </p:nvPr>
        </p:nvGraphicFramePr>
        <p:xfrm>
          <a:off x="1228297" y="425002"/>
          <a:ext cx="10677099" cy="606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05494"/>
            <a:ext cx="10018713" cy="845049"/>
          </a:xfrm>
        </p:spPr>
        <p:txBody>
          <a:bodyPr/>
          <a:lstStyle/>
          <a:p>
            <a:r>
              <a:rPr lang="en-US" dirty="0" smtClean="0"/>
              <a:t>Team Effort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180950"/>
              </p:ext>
            </p:extLst>
          </p:nvPr>
        </p:nvGraphicFramePr>
        <p:xfrm>
          <a:off x="1484313" y="1530350"/>
          <a:ext cx="10018712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446" y="689328"/>
            <a:ext cx="9864578" cy="841521"/>
          </a:xfrm>
        </p:spPr>
        <p:txBody>
          <a:bodyPr/>
          <a:lstStyle/>
          <a:p>
            <a:r>
              <a:rPr lang="en-US" dirty="0" smtClean="0"/>
              <a:t>Software Organization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839710"/>
              </p:ext>
            </p:extLst>
          </p:nvPr>
        </p:nvGraphicFramePr>
        <p:xfrm>
          <a:off x="1454228" y="1498294"/>
          <a:ext cx="9683439" cy="4785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3101" y="6223467"/>
            <a:ext cx="542687" cy="36360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1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Accomplishments</a:t>
            </a:r>
            <a:r>
              <a:rPr lang="en-US" dirty="0" smtClean="0"/>
              <a:t>– Mustafa Dasorwala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Dividing the tasks among team members</a:t>
            </a:r>
          </a:p>
          <a:p>
            <a:pPr lvl="1"/>
            <a:r>
              <a:rPr lang="en-US" dirty="0"/>
              <a:t>Discussing and resolving issues faced by team</a:t>
            </a:r>
          </a:p>
          <a:p>
            <a:pPr lvl="1"/>
            <a:r>
              <a:rPr lang="en-US" dirty="0"/>
              <a:t>Finalizing implementation logic</a:t>
            </a:r>
          </a:p>
          <a:p>
            <a:pPr lvl="1"/>
            <a:r>
              <a:rPr lang="en-US" dirty="0"/>
              <a:t>Worked on Data Model</a:t>
            </a:r>
          </a:p>
          <a:p>
            <a:pPr lvl="1"/>
            <a:r>
              <a:rPr lang="en-US" dirty="0"/>
              <a:t>Created the ORM</a:t>
            </a:r>
          </a:p>
          <a:p>
            <a:pPr lvl="1"/>
            <a:r>
              <a:rPr lang="en-US" dirty="0"/>
              <a:t>Implemented Action creation functionality</a:t>
            </a:r>
          </a:p>
          <a:p>
            <a:pPr lvl="1"/>
            <a:r>
              <a:rPr lang="en-US" dirty="0"/>
              <a:t>Created survey Duplication functionality</a:t>
            </a:r>
          </a:p>
          <a:p>
            <a:pPr lvl="1"/>
            <a:r>
              <a:rPr lang="en-US" dirty="0"/>
              <a:t>Implemented Condition Parser</a:t>
            </a:r>
          </a:p>
          <a:p>
            <a:pPr lvl="1"/>
            <a:r>
              <a:rPr lang="en-US" dirty="0"/>
              <a:t>Performed White </a:t>
            </a:r>
            <a:r>
              <a:rPr lang="en-US"/>
              <a:t>Box </a:t>
            </a:r>
            <a:r>
              <a:rPr lang="en-US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Use lessons of the course</a:t>
            </a:r>
          </a:p>
          <a:p>
            <a:pPr lvl="2"/>
            <a:r>
              <a:rPr lang="en-US" dirty="0" smtClean="0"/>
              <a:t>Data modeling</a:t>
            </a:r>
          </a:p>
          <a:p>
            <a:pPr lvl="2"/>
            <a:r>
              <a:rPr lang="en-US" dirty="0" smtClean="0"/>
              <a:t>Transaction processing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w</a:t>
            </a:r>
            <a:r>
              <a:rPr lang="en-US" dirty="0" smtClean="0"/>
              <a:t>arehouse</a:t>
            </a:r>
          </a:p>
          <a:p>
            <a:pPr lvl="1"/>
            <a:r>
              <a:rPr lang="en-US" dirty="0" smtClean="0"/>
              <a:t>Provide a work-like experience</a:t>
            </a:r>
          </a:p>
          <a:p>
            <a:pPr lvl="2"/>
            <a:r>
              <a:rPr lang="en-US" dirty="0" smtClean="0"/>
              <a:t>20 people on one project, not just 3 or 4</a:t>
            </a:r>
          </a:p>
          <a:p>
            <a:pPr lvl="2"/>
            <a:r>
              <a:rPr lang="en-US" dirty="0" smtClean="0"/>
              <a:t>Evolving requirements</a:t>
            </a:r>
          </a:p>
          <a:p>
            <a:pPr lvl="1"/>
            <a:r>
              <a:rPr lang="en-US" dirty="0" smtClean="0"/>
              <a:t>A demanding customer</a:t>
            </a:r>
          </a:p>
          <a:p>
            <a:pPr lvl="2"/>
            <a:r>
              <a:rPr lang="en-US" dirty="0" smtClean="0"/>
              <a:t>High quality UI requirements</a:t>
            </a:r>
          </a:p>
          <a:p>
            <a:pPr lvl="2"/>
            <a:r>
              <a:rPr lang="en-US" dirty="0" smtClean="0"/>
              <a:t>Continual testing and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7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Accomplishments </a:t>
            </a:r>
            <a:r>
              <a:rPr lang="en-US" dirty="0" smtClean="0"/>
              <a:t>- Nada </a:t>
            </a:r>
            <a:r>
              <a:rPr lang="en-US" dirty="0" err="1" smtClean="0"/>
              <a:t>Alarfag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156" y="1487557"/>
            <a:ext cx="10018713" cy="507315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Worked on the </a:t>
            </a:r>
            <a:r>
              <a:rPr lang="en-US" dirty="0"/>
              <a:t>Data model </a:t>
            </a:r>
          </a:p>
          <a:p>
            <a:pPr lvl="0"/>
            <a:r>
              <a:rPr lang="en-US" dirty="0"/>
              <a:t>Created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  <a:r>
              <a:rPr lang="en-US" dirty="0"/>
              <a:t>for the builder plugin</a:t>
            </a:r>
          </a:p>
          <a:p>
            <a:pPr lvl="0"/>
            <a:r>
              <a:rPr lang="en-US" dirty="0"/>
              <a:t>Introduced classes to the plugin and functionalities </a:t>
            </a:r>
            <a:r>
              <a:rPr lang="en-US" dirty="0" smtClean="0"/>
              <a:t>decoupling</a:t>
            </a:r>
          </a:p>
          <a:p>
            <a:pPr lvl="0"/>
            <a:r>
              <a:rPr lang="en-US" dirty="0" smtClean="0"/>
              <a:t>Implemented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Tables create and drop statements  </a:t>
            </a:r>
            <a:endParaRPr lang="en-US" dirty="0" smtClean="0"/>
          </a:p>
          <a:p>
            <a:pPr lvl="1"/>
            <a:r>
              <a:rPr lang="en-US" dirty="0" smtClean="0"/>
              <a:t>survey </a:t>
            </a:r>
            <a:r>
              <a:rPr lang="en-US" dirty="0"/>
              <a:t>related features:</a:t>
            </a:r>
          </a:p>
          <a:p>
            <a:pPr lvl="2"/>
            <a:r>
              <a:rPr lang="en-US" dirty="0" smtClean="0"/>
              <a:t>Creation, Editing, Deletion</a:t>
            </a:r>
            <a:endParaRPr lang="en-US" dirty="0"/>
          </a:p>
          <a:p>
            <a:pPr lvl="2"/>
            <a:r>
              <a:rPr lang="en-US" dirty="0"/>
              <a:t>Deactivating a published link and republishing  </a:t>
            </a:r>
          </a:p>
          <a:p>
            <a:pPr lvl="2"/>
            <a:r>
              <a:rPr lang="en-US" dirty="0"/>
              <a:t>Check current role and </a:t>
            </a:r>
            <a:r>
              <a:rPr lang="en-US" dirty="0" smtClean="0"/>
              <a:t>view surveys </a:t>
            </a:r>
            <a:r>
              <a:rPr lang="en-US" dirty="0"/>
              <a:t>accordingly </a:t>
            </a:r>
          </a:p>
          <a:p>
            <a:pPr lvl="2"/>
            <a:r>
              <a:rPr lang="en-US" dirty="0" smtClean="0"/>
              <a:t>Extend </a:t>
            </a:r>
            <a:r>
              <a:rPr lang="en-US" dirty="0" err="1"/>
              <a:t>WordPress</a:t>
            </a:r>
            <a:r>
              <a:rPr lang="en-US" dirty="0"/>
              <a:t> list </a:t>
            </a:r>
            <a:r>
              <a:rPr lang="en-US" dirty="0" smtClean="0"/>
              <a:t>table to view surveys </a:t>
            </a:r>
            <a:endParaRPr lang="en-US" dirty="0"/>
          </a:p>
          <a:p>
            <a:pPr lvl="2"/>
            <a:r>
              <a:rPr lang="en-US" dirty="0"/>
              <a:t>Create a template for executing published survey</a:t>
            </a:r>
          </a:p>
          <a:p>
            <a:pPr lvl="2"/>
            <a:r>
              <a:rPr lang="en-US" dirty="0" smtClean="0"/>
              <a:t>Hide </a:t>
            </a:r>
            <a:r>
              <a:rPr lang="en-US" dirty="0"/>
              <a:t>the list of published </a:t>
            </a:r>
            <a:r>
              <a:rPr lang="en-US" dirty="0" smtClean="0"/>
              <a:t>surveys </a:t>
            </a:r>
            <a:r>
              <a:rPr lang="en-US" dirty="0"/>
              <a:t>from the homepage </a:t>
            </a:r>
            <a:endParaRPr lang="en-US" dirty="0" smtClean="0"/>
          </a:p>
          <a:p>
            <a:pPr lvl="1"/>
            <a:r>
              <a:rPr lang="en-US" dirty="0"/>
              <a:t>Questions related features:</a:t>
            </a:r>
          </a:p>
          <a:p>
            <a:pPr lvl="2"/>
            <a:r>
              <a:rPr lang="en-US" dirty="0"/>
              <a:t>Adding new </a:t>
            </a:r>
            <a:r>
              <a:rPr lang="en-US" dirty="0" smtClean="0"/>
              <a:t>question, Editing, Deletion </a:t>
            </a:r>
            <a:endParaRPr lang="en-US" dirty="0"/>
          </a:p>
          <a:p>
            <a:pPr lvl="2"/>
            <a:r>
              <a:rPr lang="en-US" dirty="0" smtClean="0"/>
              <a:t>Shift </a:t>
            </a:r>
            <a:r>
              <a:rPr lang="en-US" dirty="0"/>
              <a:t>questions’ sequences for question added between questions </a:t>
            </a:r>
          </a:p>
          <a:p>
            <a:pPr lvl="2"/>
            <a:r>
              <a:rPr lang="en-US" dirty="0" smtClean="0"/>
              <a:t>Viewing </a:t>
            </a:r>
            <a:r>
              <a:rPr lang="en-US" dirty="0"/>
              <a:t>all Questions </a:t>
            </a:r>
          </a:p>
          <a:p>
            <a:r>
              <a:rPr lang="en-US" dirty="0" smtClean="0"/>
              <a:t>Helped in the integration of the builder and analyzer plugin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4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– </a:t>
            </a:r>
            <a:r>
              <a:rPr lang="en-US" dirty="0" err="1" smtClean="0"/>
              <a:t>Darshan</a:t>
            </a:r>
            <a:r>
              <a:rPr lang="en-US" dirty="0" smtClean="0"/>
              <a:t> </a:t>
            </a:r>
            <a:r>
              <a:rPr lang="en-US" dirty="0" err="1" smtClean="0"/>
              <a:t>Pandhi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431" y="2006352"/>
            <a:ext cx="10018713" cy="435005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Data Model design and </a:t>
            </a:r>
            <a:r>
              <a:rPr lang="en-US" sz="2200" dirty="0"/>
              <a:t>C</a:t>
            </a:r>
            <a:r>
              <a:rPr lang="en-US" sz="2200" dirty="0" smtClean="0"/>
              <a:t>hen notation diagram</a:t>
            </a:r>
          </a:p>
          <a:p>
            <a:r>
              <a:rPr lang="en-US" sz="2200" dirty="0" smtClean="0"/>
              <a:t>Documented and presented all the use cases for the Builder team</a:t>
            </a:r>
          </a:p>
          <a:p>
            <a:r>
              <a:rPr lang="en-US" sz="2200" dirty="0" smtClean="0"/>
              <a:t>ORM</a:t>
            </a:r>
            <a:r>
              <a:rPr lang="en-US" sz="2000" dirty="0" smtClean="0"/>
              <a:t> </a:t>
            </a:r>
          </a:p>
          <a:p>
            <a:pPr lvl="1"/>
            <a:r>
              <a:rPr lang="en-US" sz="1700" dirty="0" smtClean="0"/>
              <a:t>Researched several open source ORM frameworks for </a:t>
            </a:r>
            <a:r>
              <a:rPr lang="en-US" sz="1700" dirty="0" err="1" smtClean="0"/>
              <a:t>Wordpress</a:t>
            </a:r>
            <a:r>
              <a:rPr lang="en-US" sz="1700" dirty="0" smtClean="0"/>
              <a:t> like Doctrine, Yi and </a:t>
            </a:r>
            <a:r>
              <a:rPr lang="en-US" sz="1700" dirty="0" err="1" smtClean="0"/>
              <a:t>Wp</a:t>
            </a:r>
            <a:r>
              <a:rPr lang="en-US" sz="1700" dirty="0" smtClean="0"/>
              <a:t>-ORM</a:t>
            </a:r>
          </a:p>
          <a:p>
            <a:pPr lvl="1"/>
            <a:r>
              <a:rPr lang="en-US" sz="1700" dirty="0" smtClean="0"/>
              <a:t>Modified </a:t>
            </a:r>
            <a:r>
              <a:rPr lang="en-US" sz="1700" dirty="0" err="1" smtClean="0"/>
              <a:t>Wp</a:t>
            </a:r>
            <a:r>
              <a:rPr lang="en-US" sz="1700" dirty="0" smtClean="0"/>
              <a:t>-ORM and added several new features based on the requirements of the plugin</a:t>
            </a:r>
            <a:endParaRPr lang="en-US" sz="1700" dirty="0"/>
          </a:p>
          <a:p>
            <a:pPr lvl="1"/>
            <a:r>
              <a:rPr lang="en-US" sz="1700" dirty="0" smtClean="0"/>
              <a:t>Created models to map all the tables in the database and made a Wrapper class which made it easy for others to interact with the database</a:t>
            </a:r>
          </a:p>
          <a:p>
            <a:r>
              <a:rPr lang="en-US" sz="2200" dirty="0" smtClean="0"/>
              <a:t>Added the feature to define conditions for branching</a:t>
            </a:r>
          </a:p>
          <a:p>
            <a:r>
              <a:rPr lang="en-US" sz="2200" dirty="0"/>
              <a:t>Helped in</a:t>
            </a:r>
          </a:p>
          <a:p>
            <a:pPr lvl="1"/>
            <a:r>
              <a:rPr lang="en-US" sz="1700" dirty="0"/>
              <a:t>Session creation</a:t>
            </a:r>
          </a:p>
          <a:p>
            <a:pPr lvl="1"/>
            <a:r>
              <a:rPr lang="en-US" sz="1700" dirty="0"/>
              <a:t>Defining </a:t>
            </a:r>
            <a:r>
              <a:rPr lang="en-US" sz="1700" dirty="0" smtClean="0"/>
              <a:t>actions</a:t>
            </a:r>
            <a:endParaRPr lang="en-US" sz="1700" dirty="0"/>
          </a:p>
          <a:p>
            <a:pPr lvl="1">
              <a:spcAft>
                <a:spcPts val="0"/>
              </a:spcAft>
            </a:pPr>
            <a:r>
              <a:rPr lang="en-US" sz="1700" dirty="0"/>
              <a:t>General error debugging and </a:t>
            </a:r>
            <a:r>
              <a:rPr lang="en-US" sz="1700" dirty="0" smtClean="0"/>
              <a:t>solving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171" y="685800"/>
            <a:ext cx="10018713" cy="845049"/>
          </a:xfrm>
        </p:spPr>
        <p:txBody>
          <a:bodyPr/>
          <a:lstStyle/>
          <a:p>
            <a:r>
              <a:rPr lang="en-US" altLang="zh-CN" dirty="0"/>
              <a:t>Accomplishments—— </a:t>
            </a:r>
            <a:r>
              <a:rPr lang="en-US" altLang="zh-CN" dirty="0" err="1" smtClean="0"/>
              <a:t>Kaihua</a:t>
            </a:r>
            <a:r>
              <a:rPr lang="en-US" altLang="zh-CN" dirty="0" smtClean="0"/>
              <a:t> Wu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750057" y="1711569"/>
            <a:ext cx="10018713" cy="4976362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sz="2900" dirty="0" smtClean="0"/>
          </a:p>
          <a:p>
            <a:pPr lvl="0"/>
            <a:r>
              <a:rPr lang="en-US" sz="2900" dirty="0" smtClean="0"/>
              <a:t>Developed the Data model </a:t>
            </a:r>
          </a:p>
          <a:p>
            <a:pPr lvl="0"/>
            <a:r>
              <a:rPr lang="en-US" sz="2900" dirty="0" smtClean="0"/>
              <a:t>Implemented</a:t>
            </a:r>
            <a:r>
              <a:rPr lang="en-US" sz="2900" dirty="0"/>
              <a:t>: </a:t>
            </a:r>
          </a:p>
          <a:p>
            <a:pPr lvl="1"/>
            <a:r>
              <a:rPr lang="en-US" sz="2600" dirty="0" err="1" smtClean="0"/>
              <a:t>Response.php</a:t>
            </a:r>
            <a:r>
              <a:rPr lang="en-US" sz="2600" dirty="0" smtClean="0"/>
              <a:t>(use to show survey for user to take, and save their responses)</a:t>
            </a:r>
            <a:endParaRPr lang="en-US" sz="2600" dirty="0"/>
          </a:p>
          <a:p>
            <a:pPr lvl="2"/>
            <a:r>
              <a:rPr lang="en-US" sz="2300" dirty="0" smtClean="0"/>
              <a:t>Session Part: </a:t>
            </a:r>
            <a:r>
              <a:rPr lang="en-US" altLang="zh-CN" sz="2300" dirty="0" smtClean="0"/>
              <a:t>Check anonymity, save unfinished  survey, save user basic information</a:t>
            </a:r>
            <a:endParaRPr lang="en-US" sz="2300" dirty="0" smtClean="0"/>
          </a:p>
          <a:p>
            <a:pPr lvl="2"/>
            <a:r>
              <a:rPr lang="en-US" sz="2300" dirty="0" smtClean="0"/>
              <a:t>Response Save Part: Save users’ response</a:t>
            </a:r>
          </a:p>
          <a:p>
            <a:pPr lvl="2"/>
            <a:r>
              <a:rPr lang="en-US" sz="2300" dirty="0" smtClean="0"/>
              <a:t>Branching Part: Check every question’s logic, decide which question will be next.</a:t>
            </a:r>
          </a:p>
          <a:p>
            <a:pPr lvl="2"/>
            <a:r>
              <a:rPr lang="en-US" altLang="zh-CN" sz="2300" dirty="0" smtClean="0"/>
              <a:t>Display </a:t>
            </a:r>
            <a:r>
              <a:rPr lang="en-US" altLang="zh-CN" sz="2300" dirty="0"/>
              <a:t>Action </a:t>
            </a:r>
            <a:r>
              <a:rPr lang="en-US" altLang="zh-CN" sz="2300" dirty="0" smtClean="0"/>
              <a:t>Part: Show the related image and video of a question</a:t>
            </a:r>
          </a:p>
          <a:p>
            <a:pPr lvl="2"/>
            <a:r>
              <a:rPr lang="en-US" altLang="zh-CN" sz="2300" dirty="0" smtClean="0"/>
              <a:t>Display Question Part: Display question one by one.</a:t>
            </a:r>
            <a:endParaRPr lang="en-US" altLang="zh-CN" sz="2300" dirty="0"/>
          </a:p>
          <a:p>
            <a:pPr lvl="2"/>
            <a:endParaRPr lang="en-US" altLang="zh-CN" sz="2300" dirty="0"/>
          </a:p>
          <a:p>
            <a:pPr lvl="2"/>
            <a:endParaRPr lang="en-US" sz="2300" dirty="0" smtClean="0"/>
          </a:p>
          <a:p>
            <a:pPr lvl="2"/>
            <a:endParaRPr lang="en-US" sz="2300" dirty="0"/>
          </a:p>
          <a:p>
            <a:pPr marL="1371600" lvl="3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414" y="3603600"/>
            <a:ext cx="260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Accomplishments</a:t>
            </a:r>
            <a:r>
              <a:rPr lang="en-US" dirty="0" smtClean="0"/>
              <a:t>– Sachin Telalwar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>
              <a:buNone/>
            </a:pPr>
            <a:r>
              <a:rPr lang="en-US" sz="4000" b="1" dirty="0" smtClean="0"/>
              <a:t>Responsibilities:</a:t>
            </a:r>
          </a:p>
          <a:p>
            <a:pPr lvl="1"/>
            <a:r>
              <a:rPr lang="en-US" sz="3600" dirty="0" smtClean="0"/>
              <a:t>Started with studying project and understanding already implemented  application  such as survey monkey etc</a:t>
            </a:r>
          </a:p>
          <a:p>
            <a:pPr lvl="1">
              <a:buNone/>
            </a:pPr>
            <a:r>
              <a:rPr lang="en-US" sz="3800" b="1" dirty="0" smtClean="0"/>
              <a:t>- Data Model :</a:t>
            </a:r>
          </a:p>
          <a:p>
            <a:pPr lvl="1"/>
            <a:r>
              <a:rPr lang="en-US" sz="3600" dirty="0" smtClean="0"/>
              <a:t>Worked on Data Model</a:t>
            </a:r>
          </a:p>
          <a:p>
            <a:pPr lvl="1">
              <a:buNone/>
            </a:pPr>
            <a:r>
              <a:rPr lang="en-US" sz="4000" b="1" dirty="0" smtClean="0"/>
              <a:t>-   Use case design :</a:t>
            </a:r>
          </a:p>
          <a:p>
            <a:pPr lvl="1"/>
            <a:r>
              <a:rPr lang="en-US" sz="3600" dirty="0" smtClean="0"/>
              <a:t>Part of use case designing team </a:t>
            </a:r>
          </a:p>
          <a:p>
            <a:pPr lvl="1"/>
            <a:r>
              <a:rPr lang="en-US" sz="3600" dirty="0" smtClean="0"/>
              <a:t> We came up with 9 test cases initially and I wrote 3 use cases and presented it.</a:t>
            </a:r>
          </a:p>
          <a:p>
            <a:pPr lvl="1">
              <a:buNone/>
            </a:pPr>
            <a:r>
              <a:rPr lang="en-US" sz="4000" b="1" dirty="0" smtClean="0"/>
              <a:t>-    ORM :</a:t>
            </a:r>
          </a:p>
          <a:p>
            <a:pPr lvl="1"/>
            <a:r>
              <a:rPr lang="en-US" sz="3600" dirty="0" smtClean="0"/>
              <a:t>I was part of ORM designing team.</a:t>
            </a:r>
          </a:p>
          <a:p>
            <a:pPr lvl="1"/>
            <a:r>
              <a:rPr lang="en-US" sz="3600" dirty="0" smtClean="0"/>
              <a:t>Studied ORM like Doctrine, </a:t>
            </a:r>
            <a:r>
              <a:rPr lang="en-US" sz="3600" dirty="0" err="1" smtClean="0"/>
              <a:t>Yii</a:t>
            </a:r>
            <a:r>
              <a:rPr lang="en-US" sz="3600" dirty="0" smtClean="0"/>
              <a:t> and </a:t>
            </a:r>
            <a:r>
              <a:rPr lang="en-US" sz="3600" dirty="0" err="1" smtClean="0"/>
              <a:t>Wp</a:t>
            </a:r>
            <a:r>
              <a:rPr lang="en-US" sz="3600" dirty="0" smtClean="0"/>
              <a:t>-ORM. We used </a:t>
            </a:r>
            <a:r>
              <a:rPr lang="en-US" sz="3600" dirty="0" err="1" smtClean="0"/>
              <a:t>Wp</a:t>
            </a:r>
            <a:r>
              <a:rPr lang="en-US" sz="3600" dirty="0" smtClean="0"/>
              <a:t>-ORM and modified it accordingly our need</a:t>
            </a:r>
          </a:p>
          <a:p>
            <a:pPr lvl="1"/>
            <a:r>
              <a:rPr lang="en-US" sz="3600" dirty="0" smtClean="0"/>
              <a:t>We created Wrapper class so that every developer can use ORM functionalities</a:t>
            </a:r>
            <a:r>
              <a:rPr lang="en-US" sz="3100" dirty="0" smtClean="0"/>
              <a:t>.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Accomplishments</a:t>
            </a:r>
            <a:r>
              <a:rPr lang="en-US" dirty="0" smtClean="0"/>
              <a:t>– Sachin Telalwar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buNone/>
            </a:pPr>
            <a:endParaRPr lang="en-US" sz="4000" b="1" dirty="0" smtClean="0"/>
          </a:p>
          <a:p>
            <a:pPr lvl="1">
              <a:buNone/>
            </a:pPr>
            <a:r>
              <a:rPr lang="en-US" sz="4000" b="1" dirty="0" smtClean="0"/>
              <a:t>-   Displaying survey from URL :</a:t>
            </a:r>
          </a:p>
          <a:p>
            <a:pPr lvl="1"/>
            <a:r>
              <a:rPr lang="en-US" sz="3600" dirty="0" smtClean="0"/>
              <a:t>Given a URL display all question according to their type. </a:t>
            </a:r>
          </a:p>
          <a:p>
            <a:pPr lvl="1">
              <a:buNone/>
            </a:pPr>
            <a:r>
              <a:rPr lang="en-US" sz="4000" b="1" dirty="0" smtClean="0"/>
              <a:t>-   Saving responses :</a:t>
            </a:r>
          </a:p>
          <a:p>
            <a:pPr lvl="1"/>
            <a:r>
              <a:rPr lang="en-US" sz="3600" dirty="0" smtClean="0"/>
              <a:t>Developed a logic to save all the responses given by user.</a:t>
            </a:r>
          </a:p>
          <a:p>
            <a:pPr lvl="1">
              <a:buNone/>
            </a:pPr>
            <a:r>
              <a:rPr lang="en-US" sz="4000" b="1" dirty="0" smtClean="0"/>
              <a:t>-  Branching :</a:t>
            </a:r>
          </a:p>
          <a:p>
            <a:pPr lvl="1"/>
            <a:r>
              <a:rPr lang="en-US" sz="3600" dirty="0" smtClean="0"/>
              <a:t> Get the flag values based on user responses.</a:t>
            </a:r>
          </a:p>
          <a:p>
            <a:pPr lvl="1"/>
            <a:r>
              <a:rPr lang="en-US" sz="3600" dirty="0" smtClean="0"/>
              <a:t>Compare the flags with logic statement stored in database </a:t>
            </a:r>
          </a:p>
          <a:p>
            <a:pPr lvl="1"/>
            <a:r>
              <a:rPr lang="en-US" sz="3600" dirty="0" smtClean="0"/>
              <a:t>Decide whether they match or not and depending on that display next question</a:t>
            </a:r>
          </a:p>
          <a:p>
            <a:pPr lvl="1">
              <a:buNone/>
            </a:pPr>
            <a:r>
              <a:rPr lang="en-US" sz="4000" b="1" dirty="0" smtClean="0"/>
              <a:t>-  Unit testing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Accomplishments</a:t>
            </a:r>
            <a:r>
              <a:rPr lang="en-US" dirty="0" smtClean="0"/>
              <a:t>– Neeraj Ughade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>
              <a:buNone/>
            </a:pPr>
            <a:r>
              <a:rPr lang="en-US" sz="3800" b="1" dirty="0"/>
              <a:t>Responsibilities:</a:t>
            </a:r>
          </a:p>
          <a:p>
            <a:pPr lvl="1">
              <a:buNone/>
            </a:pPr>
            <a:r>
              <a:rPr lang="en-US" sz="3800" b="1" dirty="0"/>
              <a:t>- Data Model :</a:t>
            </a:r>
          </a:p>
          <a:p>
            <a:pPr lvl="1"/>
            <a:r>
              <a:rPr lang="en-US" sz="3600" dirty="0"/>
              <a:t>Worked on the Chen’s Notation diagram of Data Model</a:t>
            </a:r>
          </a:p>
          <a:p>
            <a:pPr lvl="1">
              <a:buNone/>
            </a:pPr>
            <a:r>
              <a:rPr lang="en-US" sz="4000" b="1" dirty="0"/>
              <a:t>-   Use case design :</a:t>
            </a:r>
          </a:p>
          <a:p>
            <a:pPr lvl="1"/>
            <a:r>
              <a:rPr lang="en-US" sz="3600" dirty="0"/>
              <a:t>I was part of the Use Case designing team </a:t>
            </a:r>
          </a:p>
          <a:p>
            <a:pPr lvl="1"/>
            <a:r>
              <a:rPr lang="en-US" sz="3600" dirty="0"/>
              <a:t> we discussed and implemented 9 use </a:t>
            </a:r>
            <a:r>
              <a:rPr lang="en-US" sz="3600" dirty="0" smtClean="0"/>
              <a:t>cases, I created 2 use cases</a:t>
            </a:r>
            <a:endParaRPr lang="en-US" sz="3600" dirty="0"/>
          </a:p>
          <a:p>
            <a:pPr lvl="1">
              <a:buNone/>
            </a:pPr>
            <a:r>
              <a:rPr lang="en-US" sz="4000" b="1" dirty="0"/>
              <a:t>-    User Interface :</a:t>
            </a:r>
          </a:p>
          <a:p>
            <a:pPr lvl="1"/>
            <a:r>
              <a:rPr lang="en-US" sz="3600" dirty="0"/>
              <a:t>I was part of the UI designing team.</a:t>
            </a:r>
          </a:p>
          <a:p>
            <a:pPr lvl="1"/>
            <a:r>
              <a:rPr lang="en-US" sz="3600" dirty="0"/>
              <a:t>I created the “Add New </a:t>
            </a:r>
            <a:r>
              <a:rPr lang="en-US" sz="3600" dirty="0" smtClean="0"/>
              <a:t>survey” </a:t>
            </a:r>
            <a:r>
              <a:rPr lang="en-US" sz="3600" dirty="0"/>
              <a:t>page</a:t>
            </a:r>
          </a:p>
          <a:p>
            <a:pPr lvl="1"/>
            <a:r>
              <a:rPr lang="en-US" sz="3600" dirty="0"/>
              <a:t>Designed the UI for the flag creation and set condition</a:t>
            </a:r>
          </a:p>
          <a:p>
            <a:pPr lvl="1"/>
            <a:r>
              <a:rPr lang="en-US" sz="3600" dirty="0"/>
              <a:t>Worked on the UI for Action creation </a:t>
            </a:r>
          </a:p>
          <a:p>
            <a:pPr marL="457200" lvl="1" indent="0">
              <a:buNone/>
            </a:pPr>
            <a:r>
              <a:rPr lang="en-US" sz="3200" b="1" dirty="0"/>
              <a:t>-    </a:t>
            </a:r>
            <a:r>
              <a:rPr lang="en-US" sz="4000" b="1" dirty="0">
                <a:latin typeface="Calibri" panose="020F0502020204030204" pitchFamily="34" charset="0"/>
              </a:rPr>
              <a:t>Performed Unit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1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Accomplishments</a:t>
            </a:r>
            <a:r>
              <a:rPr lang="en-US" dirty="0" smtClean="0"/>
              <a:t>– Sunny Rahl Baba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837556" y="62007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4310" y="1530849"/>
            <a:ext cx="10018713" cy="45617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800" b="1" dirty="0" smtClean="0">
                <a:solidFill>
                  <a:schemeClr val="tx1"/>
                </a:solidFill>
              </a:rPr>
              <a:t>Responsibilities:</a:t>
            </a:r>
          </a:p>
          <a:p>
            <a:pPr lvl="1"/>
            <a:r>
              <a:rPr lang="en-US" sz="3800" b="1" dirty="0" smtClean="0">
                <a:solidFill>
                  <a:schemeClr val="tx1"/>
                </a:solidFill>
              </a:rPr>
              <a:t>Data Model: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</a:rPr>
              <a:t>Worked on the </a:t>
            </a:r>
            <a:r>
              <a:rPr lang="en-US" sz="3800" dirty="0" err="1" smtClean="0">
                <a:solidFill>
                  <a:schemeClr val="tx1"/>
                </a:solidFill>
              </a:rPr>
              <a:t>chen</a:t>
            </a:r>
            <a:r>
              <a:rPr lang="en-US" sz="3800" dirty="0" smtClean="0">
                <a:solidFill>
                  <a:schemeClr val="tx1"/>
                </a:solidFill>
              </a:rPr>
              <a:t> data model </a:t>
            </a:r>
          </a:p>
          <a:p>
            <a:pPr lvl="1"/>
            <a:r>
              <a:rPr lang="en-US" sz="4000" b="1" dirty="0" smtClean="0">
                <a:solidFill>
                  <a:schemeClr val="tx1"/>
                </a:solidFill>
              </a:rPr>
              <a:t>Use case design: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Part of use case design team and created 9 Use </a:t>
            </a:r>
            <a:r>
              <a:rPr lang="en-US" sz="3600" dirty="0">
                <a:solidFill>
                  <a:schemeClr val="tx1"/>
                </a:solidFill>
              </a:rPr>
              <a:t>C</a:t>
            </a:r>
            <a:r>
              <a:rPr lang="en-US" sz="3600" dirty="0" smtClean="0">
                <a:solidFill>
                  <a:schemeClr val="tx1"/>
                </a:solidFill>
              </a:rPr>
              <a:t>ases of out which I created 2 Use Case diagram</a:t>
            </a:r>
          </a:p>
          <a:p>
            <a:pPr lvl="1"/>
            <a:r>
              <a:rPr lang="en-US" sz="4000" b="1" dirty="0" smtClean="0">
                <a:solidFill>
                  <a:schemeClr val="tx1"/>
                </a:solidFill>
              </a:rPr>
              <a:t>User Interface: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Part of the UI designing team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Created a </a:t>
            </a:r>
            <a:r>
              <a:rPr lang="en-US" sz="3600" dirty="0" err="1" smtClean="0">
                <a:solidFill>
                  <a:schemeClr val="tx1"/>
                </a:solidFill>
              </a:rPr>
              <a:t>php</a:t>
            </a:r>
            <a:r>
              <a:rPr lang="en-US" sz="3600" dirty="0" smtClean="0">
                <a:solidFill>
                  <a:schemeClr val="tx1"/>
                </a:solidFill>
              </a:rPr>
              <a:t> script called “Add a Question” which was used to populate data from the database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Showing an hardcoded image / video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84007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Accomplishments</a:t>
            </a:r>
            <a:r>
              <a:rPr lang="en-US" dirty="0" smtClean="0"/>
              <a:t>– Tejasvi Sharma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4543" y="1799253"/>
            <a:ext cx="9696716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Responsibilities</a:t>
            </a:r>
          </a:p>
          <a:p>
            <a:endParaRPr lang="en-US" sz="2400" dirty="0"/>
          </a:p>
          <a:p>
            <a:pPr marL="342900" indent="-342900">
              <a:buFont typeface="Wingdings" charset="2"/>
              <a:buChar char="²"/>
            </a:pPr>
            <a:r>
              <a:rPr lang="en-US" sz="2400" dirty="0" smtClean="0"/>
              <a:t>Worked on Data Model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400" b="1" dirty="0" smtClean="0"/>
              <a:t>Use Case Design</a:t>
            </a:r>
            <a:r>
              <a:rPr lang="en-US" sz="2400" dirty="0" smtClean="0"/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  Part of Use Case  Design Team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Total 9 Use Cases </a:t>
            </a:r>
            <a:endParaRPr lang="en-US" sz="2400" dirty="0"/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Created 2 Use Cases</a:t>
            </a:r>
          </a:p>
          <a:p>
            <a:pPr marL="342900" indent="-342900">
              <a:buFont typeface="Wingdings" charset="2"/>
              <a:buChar char="²"/>
            </a:pPr>
            <a:endParaRPr lang="en-US" sz="2400" dirty="0" smtClean="0"/>
          </a:p>
          <a:p>
            <a:pPr marL="342900" indent="-342900">
              <a:buFont typeface="Wingdings" charset="2"/>
              <a:buChar char="²"/>
            </a:pPr>
            <a:r>
              <a:rPr lang="en-US" sz="2400" dirty="0" smtClean="0"/>
              <a:t>Worked on ORM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400" dirty="0" smtClean="0"/>
              <a:t>SQL Scripting &amp; Populating Data in Tables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400" dirty="0" smtClean="0"/>
              <a:t>Worked on UI for Action Creation.</a:t>
            </a:r>
          </a:p>
          <a:p>
            <a:pPr marL="342900" indent="-342900">
              <a:buFont typeface="Wingdings" charset="2"/>
              <a:buChar char="²"/>
            </a:pPr>
            <a:endParaRPr lang="en-US" sz="2400" dirty="0" smtClean="0"/>
          </a:p>
          <a:p>
            <a:pPr marL="342900" indent="-342900">
              <a:buFont typeface="Wingdings" charset="2"/>
              <a:buChar char="²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786868" y="5569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Accomplishments </a:t>
            </a:r>
            <a:r>
              <a:rPr lang="en-US" dirty="0" smtClean="0"/>
              <a:t>- </a:t>
            </a:r>
            <a:r>
              <a:rPr lang="en-US" dirty="0" err="1" smtClean="0"/>
              <a:t>Monisha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Make changes and maintain the data model</a:t>
            </a:r>
          </a:p>
          <a:p>
            <a:pPr lvl="1"/>
            <a:r>
              <a:rPr lang="en-US" dirty="0" smtClean="0"/>
              <a:t>Manually populate data in the tables using SQL scripting</a:t>
            </a:r>
          </a:p>
          <a:p>
            <a:pPr lvl="1"/>
            <a:r>
              <a:rPr lang="en-US" dirty="0" smtClean="0"/>
              <a:t>Change the corresponding plug-in depending on the changes in the data model</a:t>
            </a:r>
          </a:p>
          <a:p>
            <a:pPr lvl="1"/>
            <a:r>
              <a:rPr lang="en-US" dirty="0" smtClean="0"/>
              <a:t>Testing of builder team development</a:t>
            </a:r>
          </a:p>
          <a:p>
            <a:pPr lvl="2"/>
            <a:r>
              <a:rPr lang="en-US" dirty="0" smtClean="0"/>
              <a:t>Black-box testing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Responsibilities</a:t>
            </a:r>
          </a:p>
          <a:p>
            <a:r>
              <a:rPr lang="en-US" dirty="0"/>
              <a:t>Team Organization</a:t>
            </a:r>
          </a:p>
          <a:p>
            <a:r>
              <a:rPr lang="en-US" dirty="0"/>
              <a:t>Software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2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of communication to all participants</a:t>
            </a:r>
          </a:p>
          <a:p>
            <a:pPr lvl="1"/>
            <a:r>
              <a:rPr lang="en-US" dirty="0" smtClean="0"/>
              <a:t>Class email list goes to all project participants</a:t>
            </a:r>
          </a:p>
          <a:p>
            <a:pPr lvl="1"/>
            <a:r>
              <a:rPr lang="en-US" dirty="0" smtClean="0"/>
              <a:t>Used for project communications</a:t>
            </a:r>
          </a:p>
          <a:p>
            <a:r>
              <a:rPr lang="en-US" dirty="0" smtClean="0"/>
              <a:t>Activities that are normally serialized can be done in parallel</a:t>
            </a:r>
          </a:p>
          <a:p>
            <a:pPr lvl="1"/>
            <a:r>
              <a:rPr lang="en-US" dirty="0" smtClean="0"/>
              <a:t>Data modelling</a:t>
            </a:r>
          </a:p>
          <a:p>
            <a:pPr lvl="1"/>
            <a:r>
              <a:rPr lang="en-US" dirty="0" smtClean="0"/>
              <a:t>Use case development</a:t>
            </a:r>
          </a:p>
          <a:p>
            <a:r>
              <a:rPr lang="en-US" dirty="0" smtClean="0"/>
              <a:t>No time to build infrastructure</a:t>
            </a:r>
          </a:p>
          <a:p>
            <a:pPr lvl="1"/>
            <a:r>
              <a:rPr lang="en-US" dirty="0" smtClean="0"/>
              <a:t>WordPress provides userids, Web infrastructure</a:t>
            </a:r>
          </a:p>
          <a:p>
            <a:pPr lvl="1"/>
            <a:r>
              <a:rPr lang="en-US" dirty="0" smtClean="0"/>
              <a:t>Lots of public documentation, plugins help WordPress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1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 schema.</a:t>
            </a:r>
          </a:p>
          <a:p>
            <a:r>
              <a:rPr lang="en-US" dirty="0"/>
              <a:t>Use cases.</a:t>
            </a:r>
          </a:p>
          <a:p>
            <a:r>
              <a:rPr lang="en-US" dirty="0"/>
              <a:t>Create a plugin.</a:t>
            </a:r>
          </a:p>
          <a:p>
            <a:r>
              <a:rPr lang="en-US" dirty="0"/>
              <a:t>Create and drop tables.</a:t>
            </a:r>
          </a:p>
          <a:p>
            <a:r>
              <a:rPr lang="en-US" dirty="0"/>
              <a:t>A </a:t>
            </a:r>
            <a:r>
              <a:rPr lang="en-US" dirty="0" err="1"/>
              <a:t>cron</a:t>
            </a:r>
            <a:r>
              <a:rPr lang="en-US" dirty="0"/>
              <a:t> job that migrates data.</a:t>
            </a:r>
          </a:p>
          <a:p>
            <a:r>
              <a:rPr lang="en-US" dirty="0"/>
              <a:t>Design a GUI query tool.</a:t>
            </a:r>
          </a:p>
          <a:p>
            <a:r>
              <a:rPr lang="en-US" dirty="0"/>
              <a:t>Graphical representation of results.</a:t>
            </a:r>
          </a:p>
          <a:p>
            <a:r>
              <a:rPr lang="en-US" dirty="0"/>
              <a:t>Generate reports.</a:t>
            </a:r>
          </a:p>
          <a:p>
            <a:r>
              <a:rPr lang="en-US" dirty="0"/>
              <a:t>Export reports to PDF.</a:t>
            </a:r>
          </a:p>
          <a:p>
            <a:r>
              <a:rPr lang="en-US" dirty="0"/>
              <a:t>Integration with builder’s plugin.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3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69" y="183519"/>
            <a:ext cx="10018713" cy="845049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779933"/>
              </p:ext>
            </p:extLst>
          </p:nvPr>
        </p:nvGraphicFramePr>
        <p:xfrm>
          <a:off x="1214651" y="425003"/>
          <a:ext cx="10878610" cy="606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1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05494"/>
            <a:ext cx="10018713" cy="845049"/>
          </a:xfrm>
        </p:spPr>
        <p:txBody>
          <a:bodyPr/>
          <a:lstStyle/>
          <a:p>
            <a:r>
              <a:rPr lang="en-US" dirty="0" smtClean="0"/>
              <a:t>Team Effort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903766"/>
              </p:ext>
            </p:extLst>
          </p:nvPr>
        </p:nvGraphicFramePr>
        <p:xfrm>
          <a:off x="1484313" y="1530350"/>
          <a:ext cx="10018712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6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62803"/>
            <a:ext cx="10018713" cy="845049"/>
          </a:xfrm>
        </p:spPr>
        <p:txBody>
          <a:bodyPr/>
          <a:lstStyle/>
          <a:p>
            <a:r>
              <a:rPr lang="en-US" dirty="0" smtClean="0"/>
              <a:t>Software Organization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727641"/>
              </p:ext>
            </p:extLst>
          </p:nvPr>
        </p:nvGraphicFramePr>
        <p:xfrm>
          <a:off x="1484313" y="1530350"/>
          <a:ext cx="10018712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8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 and Responsibilities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352990"/>
              </p:ext>
            </p:extLst>
          </p:nvPr>
        </p:nvGraphicFramePr>
        <p:xfrm>
          <a:off x="1541417" y="1622376"/>
          <a:ext cx="10149839" cy="497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5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and Responsibilities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06588"/>
              </p:ext>
            </p:extLst>
          </p:nvPr>
        </p:nvGraphicFramePr>
        <p:xfrm>
          <a:off x="528036" y="1530350"/>
          <a:ext cx="11168174" cy="515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6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- </a:t>
            </a:r>
            <a:r>
              <a:rPr lang="en-US" dirty="0" err="1" smtClean="0"/>
              <a:t>Kholood</a:t>
            </a:r>
            <a:r>
              <a:rPr lang="en-US" dirty="0" smtClean="0"/>
              <a:t> </a:t>
            </a:r>
            <a:r>
              <a:rPr lang="en-US" dirty="0" err="1" smtClean="0"/>
              <a:t>Alnowaiser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Team leader</a:t>
            </a:r>
          </a:p>
          <a:p>
            <a:pPr lvl="1"/>
            <a:r>
              <a:rPr lang="en-US" dirty="0" smtClean="0"/>
              <a:t>Divide the job</a:t>
            </a:r>
          </a:p>
          <a:p>
            <a:pPr lvl="1"/>
            <a:r>
              <a:rPr lang="en-US" dirty="0" smtClean="0"/>
              <a:t>Be there for other team members</a:t>
            </a:r>
          </a:p>
          <a:p>
            <a:pPr lvl="1"/>
            <a:r>
              <a:rPr lang="en-US" dirty="0" smtClean="0"/>
              <a:t>Learn from mistakes!</a:t>
            </a:r>
          </a:p>
          <a:p>
            <a:r>
              <a:rPr lang="en-US" dirty="0" smtClean="0"/>
              <a:t>Data model and star schema</a:t>
            </a:r>
          </a:p>
          <a:p>
            <a:r>
              <a:rPr lang="en-US" dirty="0" smtClean="0"/>
              <a:t>Data migration functions for</a:t>
            </a:r>
          </a:p>
          <a:p>
            <a:pPr lvl="1"/>
            <a:r>
              <a:rPr lang="en-US" dirty="0" smtClean="0"/>
              <a:t>First installation</a:t>
            </a:r>
          </a:p>
          <a:p>
            <a:pPr lvl="1"/>
            <a:r>
              <a:rPr lang="en-US" dirty="0" err="1" smtClean="0"/>
              <a:t>Cron</a:t>
            </a:r>
            <a:r>
              <a:rPr lang="en-US" dirty="0" smtClean="0"/>
              <a:t> job</a:t>
            </a:r>
          </a:p>
          <a:p>
            <a:pPr lvl="1"/>
            <a:r>
              <a:rPr lang="en-US" dirty="0" smtClean="0"/>
              <a:t>Refresh button</a:t>
            </a:r>
          </a:p>
          <a:p>
            <a:r>
              <a:rPr lang="en-US" dirty="0"/>
              <a:t>Data integration with builder’s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SQL scripts</a:t>
            </a:r>
          </a:p>
          <a:p>
            <a:r>
              <a:rPr lang="en-US" dirty="0" smtClean="0"/>
              <a:t>Custom reports algorithm and UI design </a:t>
            </a:r>
            <a:r>
              <a:rPr lang="en-US" smtClean="0"/>
              <a:t>for filters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5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- </a:t>
            </a:r>
            <a:r>
              <a:rPr lang="en-US" dirty="0" err="1" smtClean="0"/>
              <a:t>Hrishikesh</a:t>
            </a:r>
            <a:r>
              <a:rPr lang="en-US" dirty="0" smtClean="0"/>
              <a:t> </a:t>
            </a:r>
            <a:r>
              <a:rPr lang="en-US" dirty="0" err="1" smtClean="0"/>
              <a:t>Sardar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Developed the star schema data model</a:t>
            </a:r>
          </a:p>
          <a:p>
            <a:pPr lvl="1"/>
            <a:r>
              <a:rPr lang="en-US" dirty="0" smtClean="0"/>
              <a:t>Contributed in the GUI Code for implementing Google Charts and Geo Map</a:t>
            </a:r>
          </a:p>
          <a:p>
            <a:pPr lvl="1"/>
            <a:r>
              <a:rPr lang="en-US" dirty="0" smtClean="0"/>
              <a:t>Testing of analyzer team development</a:t>
            </a:r>
          </a:p>
          <a:p>
            <a:pPr lvl="2"/>
            <a:r>
              <a:rPr lang="en-US" dirty="0" smtClean="0"/>
              <a:t>Black box Testing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Integration testing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-  </a:t>
            </a:r>
            <a:r>
              <a:rPr lang="en-US" dirty="0" err="1" smtClean="0"/>
              <a:t>Yash</a:t>
            </a:r>
            <a:r>
              <a:rPr lang="en-US" dirty="0" smtClean="0"/>
              <a:t> Shah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err="1" smtClean="0"/>
              <a:t>Cron</a:t>
            </a:r>
            <a:r>
              <a:rPr lang="en-US" b="1" dirty="0" smtClean="0"/>
              <a:t> Job</a:t>
            </a:r>
          </a:p>
          <a:p>
            <a:pPr lvl="2"/>
            <a:r>
              <a:rPr lang="en-US" dirty="0" smtClean="0"/>
              <a:t>Research about </a:t>
            </a:r>
            <a:r>
              <a:rPr lang="en-US" dirty="0" err="1"/>
              <a:t>C</a:t>
            </a:r>
            <a:r>
              <a:rPr lang="en-US" dirty="0" err="1" smtClean="0"/>
              <a:t>ron</a:t>
            </a:r>
            <a:r>
              <a:rPr lang="en-US" dirty="0" smtClean="0"/>
              <a:t> job, implement and test on the test and staging site with one plug-in</a:t>
            </a:r>
          </a:p>
          <a:p>
            <a:pPr lvl="2"/>
            <a:r>
              <a:rPr lang="en-US" dirty="0" smtClean="0"/>
              <a:t>2 </a:t>
            </a:r>
            <a:r>
              <a:rPr lang="en-US" dirty="0" err="1" smtClean="0"/>
              <a:t>Cron</a:t>
            </a:r>
            <a:r>
              <a:rPr lang="en-US" dirty="0" smtClean="0"/>
              <a:t> Job have been implemented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Data Migration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Data Deletion</a:t>
            </a:r>
          </a:p>
          <a:p>
            <a:pPr lvl="1"/>
            <a:r>
              <a:rPr lang="en-US" b="1" dirty="0" smtClean="0"/>
              <a:t>Use Cases</a:t>
            </a:r>
          </a:p>
          <a:p>
            <a:pPr lvl="2"/>
            <a:r>
              <a:rPr lang="en-US" dirty="0" smtClean="0"/>
              <a:t>Designed the use case according to the requirements the project</a:t>
            </a:r>
          </a:p>
          <a:p>
            <a:pPr lvl="2"/>
            <a:r>
              <a:rPr lang="en-US" dirty="0" smtClean="0"/>
              <a:t>5 sets of Use cases having 3 versions</a:t>
            </a:r>
          </a:p>
          <a:p>
            <a:pPr lvl="1"/>
            <a:r>
              <a:rPr lang="en-US" b="1" dirty="0" smtClean="0"/>
              <a:t>Contributed in Designing the GUI of the analyzer plug-in</a:t>
            </a:r>
          </a:p>
          <a:p>
            <a:pPr lvl="1"/>
            <a:r>
              <a:rPr lang="en-US" b="1" dirty="0" smtClean="0"/>
              <a:t>Unit Testing of analyzer team development</a:t>
            </a:r>
          </a:p>
          <a:p>
            <a:pPr lvl="2"/>
            <a:r>
              <a:rPr lang="en-US" dirty="0" err="1" smtClean="0"/>
              <a:t>Cron</a:t>
            </a:r>
            <a:r>
              <a:rPr lang="en-US" dirty="0" smtClean="0"/>
              <a:t> Job</a:t>
            </a:r>
          </a:p>
          <a:p>
            <a:pPr lvl="2"/>
            <a:r>
              <a:rPr lang="en-US" dirty="0" smtClean="0"/>
              <a:t>Filter</a:t>
            </a:r>
          </a:p>
          <a:p>
            <a:pPr lvl="1"/>
            <a:r>
              <a:rPr lang="en-US" b="1" dirty="0" smtClean="0"/>
              <a:t>Team Meeting and classroom project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3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- Harsh Shah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Worked on the data model</a:t>
            </a:r>
          </a:p>
          <a:p>
            <a:pPr lvl="1"/>
            <a:r>
              <a:rPr lang="en-US" dirty="0" smtClean="0"/>
              <a:t>Use Cases:</a:t>
            </a:r>
          </a:p>
          <a:p>
            <a:pPr lvl="2"/>
            <a:r>
              <a:rPr lang="en-US" dirty="0" smtClean="0"/>
              <a:t>Developed a set of use cases for analysis of survey results</a:t>
            </a:r>
          </a:p>
          <a:p>
            <a:pPr lvl="2"/>
            <a:r>
              <a:rPr lang="en-US" dirty="0" smtClean="0"/>
              <a:t>Updated the 3 use case versions along the lifecycle of the project</a:t>
            </a:r>
          </a:p>
          <a:p>
            <a:pPr lvl="1"/>
            <a:r>
              <a:rPr lang="en-US" dirty="0" smtClean="0"/>
              <a:t>GUI of the Analyzer page:</a:t>
            </a:r>
          </a:p>
          <a:p>
            <a:pPr lvl="2"/>
            <a:r>
              <a:rPr lang="en-US" dirty="0" smtClean="0"/>
              <a:t>Developed the final GUI for the analyzer plugin</a:t>
            </a:r>
          </a:p>
          <a:p>
            <a:pPr lvl="1"/>
            <a:r>
              <a:rPr lang="en-US" dirty="0" smtClean="0"/>
              <a:t>Helped other team member in the implementation of various modules</a:t>
            </a:r>
          </a:p>
          <a:p>
            <a:pPr lvl="1"/>
            <a:r>
              <a:rPr lang="en-US" dirty="0" smtClean="0"/>
              <a:t>Testing:</a:t>
            </a:r>
          </a:p>
          <a:p>
            <a:pPr lvl="2"/>
            <a:r>
              <a:rPr lang="en-US" dirty="0" smtClean="0"/>
              <a:t>Performed Unit Testing on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Bill </a:t>
            </a:r>
            <a:r>
              <a:rPr lang="en-US" dirty="0" err="1" smtClean="0"/>
              <a:t>Picon</a:t>
            </a:r>
            <a:r>
              <a:rPr lang="en-US" dirty="0" smtClean="0"/>
              <a:t> is a clinical psychologist I first met as his patient</a:t>
            </a:r>
          </a:p>
          <a:p>
            <a:r>
              <a:rPr lang="en-US" dirty="0" smtClean="0"/>
              <a:t>He has ideas for what started as a paper questionnaire, evolved through a class project to a custom-built program</a:t>
            </a:r>
          </a:p>
          <a:p>
            <a:r>
              <a:rPr lang="en-US" dirty="0" smtClean="0"/>
              <a:t>This interacts with a patient during an eating impulse</a:t>
            </a:r>
          </a:p>
          <a:p>
            <a:r>
              <a:rPr lang="en-US" dirty="0" smtClean="0"/>
              <a:t>Previous program had everything hard-coded; as ideas evolved it couldn’t be changed easily enough</a:t>
            </a:r>
          </a:p>
          <a:p>
            <a:r>
              <a:rPr lang="en-US" dirty="0" smtClean="0"/>
              <a:t>Basic idea here is to start with a general tool that can handle all the odd things that Bill might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7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- </a:t>
            </a:r>
            <a:r>
              <a:rPr lang="en-US" dirty="0" err="1" smtClean="0"/>
              <a:t>Sonal</a:t>
            </a:r>
            <a:r>
              <a:rPr lang="en-US" dirty="0" smtClean="0"/>
              <a:t> </a:t>
            </a:r>
            <a:r>
              <a:rPr lang="en-US" dirty="0" err="1" smtClean="0"/>
              <a:t>Sonavane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Case Design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 have participated in Use-Case design and creation</a:t>
            </a:r>
            <a:endParaRPr lang="en-US" dirty="0"/>
          </a:p>
          <a:p>
            <a:pPr lvl="1"/>
            <a:r>
              <a:rPr lang="en-US" dirty="0" err="1" smtClean="0"/>
              <a:t>Cron</a:t>
            </a:r>
            <a:r>
              <a:rPr lang="en-US" dirty="0"/>
              <a:t>-</a:t>
            </a:r>
            <a:r>
              <a:rPr lang="en-US" dirty="0" smtClean="0"/>
              <a:t>Job (Back –up )</a:t>
            </a:r>
          </a:p>
          <a:p>
            <a:pPr marL="457200" lvl="1" indent="0">
              <a:buNone/>
            </a:pPr>
            <a:r>
              <a:rPr lang="en-US" dirty="0" smtClean="0"/>
              <a:t>I also worked on </a:t>
            </a:r>
            <a:r>
              <a:rPr lang="en-US" dirty="0" err="1" smtClean="0"/>
              <a:t>cron</a:t>
            </a:r>
            <a:r>
              <a:rPr lang="en-US" dirty="0" smtClean="0"/>
              <a:t>-job , where I researched &amp; built alternative solution for the </a:t>
            </a:r>
            <a:r>
              <a:rPr lang="en-US" dirty="0" err="1" smtClean="0"/>
              <a:t>cron</a:t>
            </a:r>
            <a:r>
              <a:rPr lang="en-US" dirty="0" smtClean="0"/>
              <a:t>-job.</a:t>
            </a:r>
          </a:p>
          <a:p>
            <a:pPr lvl="1"/>
            <a:r>
              <a:rPr lang="en-US" dirty="0" smtClean="0"/>
              <a:t>Export survey as PDF</a:t>
            </a:r>
          </a:p>
          <a:p>
            <a:pPr marL="457200" lvl="1" indent="0">
              <a:buNone/>
            </a:pPr>
            <a:r>
              <a:rPr lang="en-US" dirty="0" smtClean="0"/>
              <a:t>I worked on this UI feature of exporting survey as PDF</a:t>
            </a:r>
          </a:p>
          <a:p>
            <a:pPr lvl="1"/>
            <a:r>
              <a:rPr lang="en-US" dirty="0" smtClean="0"/>
              <a:t> Resolving Issues</a:t>
            </a:r>
          </a:p>
          <a:p>
            <a:pPr marL="457200" lvl="1" indent="0">
              <a:buNone/>
            </a:pPr>
            <a:r>
              <a:rPr lang="en-US" dirty="0" smtClean="0"/>
              <a:t>I also helped to resolve issues experienced  by debugging and testing 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8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- </a:t>
            </a:r>
            <a:r>
              <a:rPr lang="en-US" dirty="0" err="1" smtClean="0"/>
              <a:t>Alemberhan</a:t>
            </a:r>
            <a:r>
              <a:rPr lang="en-US" dirty="0" smtClean="0"/>
              <a:t> </a:t>
            </a:r>
            <a:r>
              <a:rPr lang="en-US" dirty="0" err="1" smtClean="0"/>
              <a:t>Getahun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Plug-in Design and implementation</a:t>
            </a:r>
          </a:p>
          <a:p>
            <a:r>
              <a:rPr lang="en-US" dirty="0" smtClean="0"/>
              <a:t>Develop the User Interface(UI) for Analyzer</a:t>
            </a:r>
          </a:p>
          <a:p>
            <a:r>
              <a:rPr lang="en-US" dirty="0" smtClean="0"/>
              <a:t>Implement all the functionalities</a:t>
            </a:r>
          </a:p>
          <a:p>
            <a:pPr lvl="1"/>
            <a:r>
              <a:rPr lang="en-US" dirty="0" smtClean="0"/>
              <a:t>Populating dimension tables values from the database</a:t>
            </a:r>
          </a:p>
          <a:p>
            <a:pPr lvl="1"/>
            <a:r>
              <a:rPr lang="en-US" dirty="0" smtClean="0"/>
              <a:t>View All result</a:t>
            </a:r>
          </a:p>
          <a:p>
            <a:pPr lvl="1"/>
            <a:r>
              <a:rPr lang="en-US" dirty="0" smtClean="0"/>
              <a:t>Save filter </a:t>
            </a:r>
          </a:p>
          <a:p>
            <a:pPr lvl="1"/>
            <a:r>
              <a:rPr lang="en-US" dirty="0" smtClean="0"/>
              <a:t>Manage Filter</a:t>
            </a:r>
          </a:p>
          <a:p>
            <a:pPr lvl="1"/>
            <a:r>
              <a:rPr lang="en-US" dirty="0" smtClean="0"/>
              <a:t>Refresh</a:t>
            </a:r>
          </a:p>
          <a:p>
            <a:pPr lvl="1"/>
            <a:r>
              <a:rPr lang="en-US" dirty="0" smtClean="0"/>
              <a:t>Authorization and authentication</a:t>
            </a:r>
          </a:p>
          <a:p>
            <a:pPr lvl="1"/>
            <a:r>
              <a:rPr lang="en-US" dirty="0" smtClean="0"/>
              <a:t> result presentation ( graph, pi-chart (NPS) and text)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4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- </a:t>
            </a:r>
            <a:r>
              <a:rPr lang="en-US" dirty="0" err="1" smtClean="0"/>
              <a:t>Ibou</a:t>
            </a:r>
            <a:r>
              <a:rPr lang="en-US" dirty="0" smtClean="0"/>
              <a:t> Diallo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Plugin Design and implementation</a:t>
            </a:r>
          </a:p>
          <a:p>
            <a:r>
              <a:rPr lang="en-US" dirty="0" smtClean="0"/>
              <a:t>Developed initial plugin utilities including data migration and </a:t>
            </a:r>
            <a:r>
              <a:rPr lang="en-US" dirty="0" err="1" smtClean="0"/>
              <a:t>cron</a:t>
            </a:r>
            <a:r>
              <a:rPr lang="en-US" dirty="0" smtClean="0"/>
              <a:t> job and UI utilities </a:t>
            </a:r>
          </a:p>
          <a:p>
            <a:r>
              <a:rPr lang="en-US" dirty="0" smtClean="0"/>
              <a:t>Merge plugins</a:t>
            </a:r>
          </a:p>
          <a:p>
            <a:r>
              <a:rPr lang="en-US" dirty="0" smtClean="0"/>
              <a:t>Implement the following functionalities</a:t>
            </a:r>
          </a:p>
          <a:p>
            <a:pPr lvl="1"/>
            <a:r>
              <a:rPr lang="en-US" dirty="0" smtClean="0"/>
              <a:t>Scheduled </a:t>
            </a:r>
            <a:r>
              <a:rPr lang="en-US" dirty="0" err="1" smtClean="0"/>
              <a:t>Cron</a:t>
            </a:r>
            <a:r>
              <a:rPr lang="en-US" dirty="0" smtClean="0"/>
              <a:t> job for data migration</a:t>
            </a:r>
            <a:endParaRPr lang="en-US" dirty="0"/>
          </a:p>
          <a:p>
            <a:pPr lvl="1"/>
            <a:r>
              <a:rPr lang="en-US" dirty="0" smtClean="0"/>
              <a:t>Data migration utilities (Create table, drop table, insert data functions, SQL scripts)</a:t>
            </a:r>
          </a:p>
          <a:p>
            <a:pPr lvl="1"/>
            <a:r>
              <a:rPr lang="en-US" dirty="0" smtClean="0"/>
              <a:t>Save filter </a:t>
            </a:r>
          </a:p>
          <a:p>
            <a:pPr lvl="1"/>
            <a:r>
              <a:rPr lang="en-US" dirty="0" smtClean="0"/>
              <a:t>Manage Filter</a:t>
            </a:r>
          </a:p>
          <a:p>
            <a:pPr lvl="1"/>
            <a:r>
              <a:rPr lang="en-US" dirty="0" smtClean="0"/>
              <a:t>Data output presentation (NPS design)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0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- </a:t>
            </a:r>
            <a:r>
              <a:rPr lang="en-US" dirty="0" err="1" smtClean="0"/>
              <a:t>Iswarya</a:t>
            </a:r>
            <a:r>
              <a:rPr lang="en-US" dirty="0" smtClean="0"/>
              <a:t> </a:t>
            </a:r>
            <a:r>
              <a:rPr lang="en-US" dirty="0" err="1" smtClean="0"/>
              <a:t>Parupudi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Developed a set of use cases for analysis of survey results</a:t>
            </a:r>
          </a:p>
          <a:p>
            <a:pPr lvl="1"/>
            <a:r>
              <a:rPr lang="en-US" dirty="0" smtClean="0"/>
              <a:t>Designed the GUI of the analyzer plug-in</a:t>
            </a:r>
          </a:p>
          <a:p>
            <a:pPr lvl="1"/>
            <a:r>
              <a:rPr lang="en-US" dirty="0" smtClean="0"/>
              <a:t>Contributed in the GUI Code for implementing Google Charts and Geo Map</a:t>
            </a:r>
          </a:p>
          <a:p>
            <a:pPr lvl="1"/>
            <a:r>
              <a:rPr lang="en-US" dirty="0" smtClean="0"/>
              <a:t>Testing of analyzer team plug-in</a:t>
            </a:r>
          </a:p>
          <a:p>
            <a:pPr lvl="2"/>
            <a:r>
              <a:rPr lang="en-US" dirty="0" smtClean="0"/>
              <a:t>Black box Testing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Integration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6711" y="838200"/>
            <a:ext cx="10018713" cy="845049"/>
          </a:xfrm>
        </p:spPr>
        <p:txBody>
          <a:bodyPr/>
          <a:lstStyle/>
          <a:p>
            <a:r>
              <a:rPr lang="en-US" dirty="0" err="1" smtClean="0"/>
              <a:t>QuestionPeach</a:t>
            </a:r>
            <a:r>
              <a:rPr lang="en-US" dirty="0" smtClean="0"/>
              <a:t> V 2.0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36710" y="1683249"/>
            <a:ext cx="10018713" cy="45617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Builder Team:</a:t>
            </a:r>
          </a:p>
          <a:p>
            <a:pPr lvl="1"/>
            <a:r>
              <a:rPr lang="en-US" dirty="0" smtClean="0"/>
              <a:t>Import/Export survey</a:t>
            </a:r>
          </a:p>
          <a:p>
            <a:pPr lvl="1"/>
            <a:r>
              <a:rPr lang="en-US" dirty="0" smtClean="0"/>
              <a:t>Adding Duration to Actions</a:t>
            </a:r>
          </a:p>
          <a:p>
            <a:pPr lvl="1"/>
            <a:r>
              <a:rPr lang="en-US" altLang="zh-CN" dirty="0"/>
              <a:t>Additional Question Types</a:t>
            </a:r>
          </a:p>
          <a:p>
            <a:pPr lvl="1"/>
            <a:r>
              <a:rPr lang="en-US" dirty="0" smtClean="0"/>
              <a:t>Magic Button for NPS Questions</a:t>
            </a:r>
          </a:p>
          <a:p>
            <a:pPr lvl="1"/>
            <a:r>
              <a:rPr lang="en-US" dirty="0" smtClean="0"/>
              <a:t>Custom Logo</a:t>
            </a:r>
          </a:p>
          <a:p>
            <a:pPr lvl="1"/>
            <a:r>
              <a:rPr lang="en-US" dirty="0" smtClean="0"/>
              <a:t>Advanced Logic Functionality</a:t>
            </a:r>
          </a:p>
          <a:p>
            <a:r>
              <a:rPr lang="en-US" dirty="0" smtClean="0"/>
              <a:t>Analyzer Team:</a:t>
            </a:r>
          </a:p>
          <a:p>
            <a:pPr lvl="1"/>
            <a:r>
              <a:rPr lang="en-US" dirty="0" smtClean="0"/>
              <a:t>Change from functional design to a modular design – MVC</a:t>
            </a:r>
          </a:p>
          <a:p>
            <a:pPr lvl="1"/>
            <a:r>
              <a:rPr lang="en-US" dirty="0" smtClean="0"/>
              <a:t>Implement additional media format to represent data – Pictures and Videos</a:t>
            </a:r>
          </a:p>
          <a:p>
            <a:pPr lvl="1"/>
            <a:r>
              <a:rPr lang="en-US" dirty="0" smtClean="0"/>
              <a:t>More rigorous exception handling to promote a “golden copy of data”</a:t>
            </a:r>
          </a:p>
          <a:p>
            <a:pPr lvl="1"/>
            <a:r>
              <a:rPr lang="en-US" dirty="0" smtClean="0"/>
              <a:t>Implement additional graphical representation of the result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7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Thanks!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1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QuestionPeach:  a powerful Web-based survey tool</a:t>
            </a:r>
          </a:p>
          <a:p>
            <a:pPr lvl="1"/>
            <a:r>
              <a:rPr lang="en-US" dirty="0" smtClean="0"/>
              <a:t>Asks several different types of questions</a:t>
            </a:r>
          </a:p>
          <a:p>
            <a:pPr lvl="1"/>
            <a:r>
              <a:rPr lang="en-US" dirty="0" smtClean="0"/>
              <a:t>Collects responses</a:t>
            </a:r>
          </a:p>
          <a:p>
            <a:pPr lvl="1"/>
            <a:r>
              <a:rPr lang="en-US" dirty="0" smtClean="0"/>
              <a:t>Can branch to different questions depending on answers</a:t>
            </a:r>
          </a:p>
          <a:p>
            <a:pPr lvl="1"/>
            <a:r>
              <a:rPr lang="en-US" dirty="0" smtClean="0"/>
              <a:t>Can present audio, video, URL along with questions and answers</a:t>
            </a:r>
          </a:p>
          <a:p>
            <a:pPr lvl="1"/>
            <a:r>
              <a:rPr lang="en-US" dirty="0" smtClean="0"/>
              <a:t>Incorporates powerful analytical tools and report writing for results</a:t>
            </a:r>
          </a:p>
          <a:p>
            <a:pPr lvl="1"/>
            <a:r>
              <a:rPr lang="en-US" dirty="0" smtClean="0"/>
              <a:t>Has the ability to take a series of actions connected with a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</a:t>
            </a:r>
            <a:r>
              <a:rPr lang="en-US" dirty="0" smtClean="0">
                <a:hlinkClick r:id="rId2"/>
              </a:rPr>
              <a:t> quick demonstration of </a:t>
            </a:r>
            <a:r>
              <a:rPr lang="en-US" dirty="0" err="1" smtClean="0">
                <a:hlinkClick r:id="rId2"/>
              </a:rPr>
              <a:t>Questionpeach.com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Responsibilities</a:t>
            </a:r>
          </a:p>
          <a:p>
            <a:r>
              <a:rPr lang="en-US" dirty="0" smtClean="0"/>
              <a:t>Project Organization</a:t>
            </a:r>
          </a:p>
          <a:p>
            <a:r>
              <a:rPr lang="en-US" dirty="0" smtClean="0"/>
              <a:t>Accomplishments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7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69" y="196219"/>
            <a:ext cx="10398646" cy="1299094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189625"/>
              </p:ext>
            </p:extLst>
          </p:nvPr>
        </p:nvGraphicFramePr>
        <p:xfrm>
          <a:off x="1268317" y="299372"/>
          <a:ext cx="10783077" cy="606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6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2918</Words>
  <Application>Microsoft Macintosh PowerPoint</Application>
  <PresentationFormat>Custom</PresentationFormat>
  <Paragraphs>645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Parallax</vt:lpstr>
      <vt:lpstr>PowerPoint Presentation</vt:lpstr>
      <vt:lpstr>Agenda</vt:lpstr>
      <vt:lpstr>Project Introduction</vt:lpstr>
      <vt:lpstr>Classroom Software Engineering</vt:lpstr>
      <vt:lpstr>Why This Application?</vt:lpstr>
      <vt:lpstr>What It Does</vt:lpstr>
      <vt:lpstr>A quick demonstration of Questionpeach.com</vt:lpstr>
      <vt:lpstr>Systems Engineering Team</vt:lpstr>
      <vt:lpstr>Timeline</vt:lpstr>
      <vt:lpstr>Project Organization</vt:lpstr>
      <vt:lpstr>Accomplishments - Chandan Sharma</vt:lpstr>
      <vt:lpstr>Accomplishments – Asheesh Banga</vt:lpstr>
      <vt:lpstr>Accomplishments – Xinyi  Zhu</vt:lpstr>
      <vt:lpstr>Generalized Data Model - SET</vt:lpstr>
      <vt:lpstr>OLTP—Builder Team Data Model</vt:lpstr>
      <vt:lpstr>OLAP—Analyzer Team Data Model</vt:lpstr>
      <vt:lpstr>Integration</vt:lpstr>
      <vt:lpstr> Builder Team Data Model – Chen’s Notation</vt:lpstr>
      <vt:lpstr>Builder Team Data Model – Crow’s Foot Notation</vt:lpstr>
      <vt:lpstr>Normalization and Roberts’s Rules</vt:lpstr>
      <vt:lpstr>Star Schema Data Model – Chen’s Notation</vt:lpstr>
      <vt:lpstr>Data Model cont… </vt:lpstr>
      <vt:lpstr>Star Schema Data Model – Crow’s Foot Notation</vt:lpstr>
      <vt:lpstr>Normalization in Star Schema?</vt:lpstr>
      <vt:lpstr>Builder Team</vt:lpstr>
      <vt:lpstr>Timeline</vt:lpstr>
      <vt:lpstr>Team Effort</vt:lpstr>
      <vt:lpstr>Software Organization</vt:lpstr>
      <vt:lpstr>Accomplishments– Mustafa Dasorwala</vt:lpstr>
      <vt:lpstr>Accomplishments - Nada Alarfag</vt:lpstr>
      <vt:lpstr>Accomplishments – Darshan Pandhi</vt:lpstr>
      <vt:lpstr>Accomplishments—— Kaihua Wu</vt:lpstr>
      <vt:lpstr>Accomplishments– Sachin Telalwar</vt:lpstr>
      <vt:lpstr>Accomplishments– Sachin Telalwar</vt:lpstr>
      <vt:lpstr>Accomplishments– Neeraj Ughade</vt:lpstr>
      <vt:lpstr>Accomplishments– Sunny Rahl Baba</vt:lpstr>
      <vt:lpstr>Accomplishments– Tejasvi Sharma</vt:lpstr>
      <vt:lpstr>Accomplishments - Monisha</vt:lpstr>
      <vt:lpstr>Analyzer Team</vt:lpstr>
      <vt:lpstr>Responsibilities</vt:lpstr>
      <vt:lpstr>Timeline</vt:lpstr>
      <vt:lpstr>Team Effort</vt:lpstr>
      <vt:lpstr>Software Organization</vt:lpstr>
      <vt:lpstr>Individuals and Responsibilities</vt:lpstr>
      <vt:lpstr>Individuals and Responsibilities</vt:lpstr>
      <vt:lpstr>Accomplishments - Kholood Alnowaiser</vt:lpstr>
      <vt:lpstr>Accomplishments - Hrishikesh Sardar</vt:lpstr>
      <vt:lpstr>Accomplishments -  Yash Shah</vt:lpstr>
      <vt:lpstr>Accomplishments - Harsh Shah</vt:lpstr>
      <vt:lpstr>Accomplishments - Sonal Sonavane</vt:lpstr>
      <vt:lpstr>Accomplishments - Alemberhan Getahun</vt:lpstr>
      <vt:lpstr>Accomplishments - Ibou Diallo</vt:lpstr>
      <vt:lpstr>Accomplishments - Iswarya Parupudi</vt:lpstr>
      <vt:lpstr>QuestionPeach V 2.0</vt:lpstr>
      <vt:lpstr>Thanks!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QuestionPeach A New World of Surveys</dc:title>
  <dc:creator>Dave Roberts</dc:creator>
  <cp:lastModifiedBy>abhishal saini</cp:lastModifiedBy>
  <cp:revision>153</cp:revision>
  <dcterms:created xsi:type="dcterms:W3CDTF">2014-05-03T03:08:18Z</dcterms:created>
  <dcterms:modified xsi:type="dcterms:W3CDTF">2014-05-13T23:15:43Z</dcterms:modified>
</cp:coreProperties>
</file>