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PTSansNarrow-bold.fntdata"/><Relationship Id="rId12" Type="http://schemas.openxmlformats.org/officeDocument/2006/relationships/slide" Target="slides/slide7.xml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e6a20d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e6a20d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e6a20d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8e6a20d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8e6a20d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8e6a20d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e6a20d9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e6a20d9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8e6a20d9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8e6a20d9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8e6a20d9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8e6a20d9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e6a20d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8e6a20d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8e6a20d9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8e6a20d9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e6a20d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e6a20d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8e6a20d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8e6a20d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e6a20d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e6a20d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e6a20d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e6a20d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e6a20d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e6a20d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e6a20d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e6a20d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e6a20d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e6a20d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e6a20d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e6a20d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house-prices-advanced-regression-technique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58300"/>
            <a:ext cx="8520600" cy="8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 Predictions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75" y="1627400"/>
            <a:ext cx="7376699" cy="3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Exploratory Data Analysis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following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is to visualize the correlation and the distribution of the predictor variables and the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Sale Price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and them among each other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300" y="1841463"/>
            <a:ext cx="57816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Feature Engineering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highlight>
                  <a:srgbClr val="FFFFFF"/>
                </a:highlight>
              </a:rPr>
              <a:t>Data Preprocessing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Feature engineering involves creating new features and transforming or deleting existing ones. Here below I unified the ranges of bad-average and Good 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50" y="2049025"/>
            <a:ext cx="5983445" cy="30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Feature Engineering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The categorical variables to be converted o dummy variables using the DectVectorizer.F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irst transforming  the data to a dictionary,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applying the DectVectorizer and then transfer it back to dataframe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2401088"/>
            <a:ext cx="66103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Machine Learning 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Modeling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 will use the XGBoost Machine Learning Model on the Data for </a:t>
            </a:r>
            <a:r>
              <a:rPr lang="en">
                <a:solidFill>
                  <a:srgbClr val="434343"/>
                </a:solidFill>
              </a:rPr>
              <a:t>prediction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First Start by Splitting the Data to test and train data and building a pipeline.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" y="2358325"/>
            <a:ext cx="8195474" cy="20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Machine Learning 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Initial Model Result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As the result shows a Mean absolute error of $17,102 and Coefficient of determination of 0.88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0" y="2369400"/>
            <a:ext cx="7741975" cy="20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Machine Learning 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Model Fine Tuning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a better predictive Model we should consider Parameter Fine tuning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" y="2112050"/>
            <a:ext cx="8372899" cy="16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50" y="3724225"/>
            <a:ext cx="8372901" cy="11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Machine Learning 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Fine Tuned Model Result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new Mean Absolute error is $ 16,152 it dropped by $977 and the </a:t>
            </a:r>
            <a:r>
              <a:rPr lang="en">
                <a:solidFill>
                  <a:srgbClr val="434343"/>
                </a:solidFill>
              </a:rPr>
              <a:t>coefficient</a:t>
            </a:r>
            <a:r>
              <a:rPr lang="en">
                <a:solidFill>
                  <a:srgbClr val="434343"/>
                </a:solidFill>
              </a:rPr>
              <a:t> of determination increased to 0.9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" y="2571750"/>
            <a:ext cx="8520600" cy="22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099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dk1"/>
                </a:solidFill>
                <a:highlight>
                  <a:srgbClr val="FFFFFF"/>
                </a:highlight>
              </a:rPr>
              <a:t>The above coefficient of determination is 0.9 which is high enough and I would be satisfied with this Model and the Mean Absolute Error is 16,152.92.00 Where the average price of the house in the data set is 180,921.19.00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628125"/>
            <a:ext cx="8520600" cy="39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Statement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Importing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Wrangling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Exploratory</a:t>
            </a:r>
            <a:r>
              <a:rPr lang="en"/>
              <a:t> Data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Engineering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Statement </a:t>
            </a:r>
            <a:endParaRPr b="1">
              <a:solidFill>
                <a:srgbClr val="FF5E0E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would be the  Features to consider when </a:t>
            </a:r>
            <a:r>
              <a:rPr b="1" lang="en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predicting House Price? 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Ask a home buyer to describe their dream house, and they probably won't begin with the height of the basement ceiling or the proximity to an east-west railroad. But this dataset proves that much more influences price negotiations than the number of bedrooms or a white-picket fence.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With 79 explanatory variables describing (almost) every aspect of residential homes in Ames, Iowa, this data set is a  challenge to predict the final price of each home. 1459 observations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Data Importing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 b="1" sz="105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Here is a </a:t>
            </a:r>
            <a:r>
              <a:rPr lang="en" sz="1050" u="sng">
                <a:solidFill>
                  <a:srgbClr val="1155CC"/>
                </a:solidFill>
                <a:hlinkClick r:id="rId3"/>
              </a:rPr>
              <a:t>link </a:t>
            </a:r>
            <a:r>
              <a:rPr lang="en" sz="1050">
                <a:solidFill>
                  <a:schemeClr val="dk1"/>
                </a:solidFill>
              </a:rPr>
              <a:t>for the data set which is provided by 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by Dean De Cock. It's an incredible alternative for data scientists looking for a modernized and expanded version of the often cited Boston Housing dataset.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Importing </a:t>
            </a:r>
            <a:r>
              <a:rPr b="1" lang="en">
                <a:solidFill>
                  <a:srgbClr val="FF5E0E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 b="1">
              <a:solidFill>
                <a:srgbClr val="FF5E0E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25" y="3216613"/>
            <a:ext cx="78295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Wrangling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17730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/>
              <a:t>The main Challenge with the Data was the nulls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data wrangling method to deal with the missing values was to first consult the data description for the null values interpretation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25" y="1834100"/>
            <a:ext cx="5983641" cy="10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Data Wrangling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68925" y="757888"/>
            <a:ext cx="8520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Data Wrangling</a:t>
            </a:r>
            <a:endParaRPr b="1">
              <a:solidFill>
                <a:srgbClr val="FF99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Now left with one missing value in dataset will drop this missing value by dropping  the one observation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without affecting the count of the observations or affecting the data. 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0" y="1474873"/>
            <a:ext cx="5242101" cy="18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Exploratory Data Analysis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9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99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Data Anomalies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0" y="2149550"/>
            <a:ext cx="2643450" cy="5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200" y="1573300"/>
            <a:ext cx="3019425" cy="15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00" y="3553950"/>
            <a:ext cx="24086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3200" y="3086350"/>
            <a:ext cx="3019425" cy="15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Exploratory Data Analysis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Plotting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a Heatmap to vesualize the correlation between the features and the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Sale Price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550" y="1493975"/>
            <a:ext cx="5801701" cy="364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Exploratory Data Analysis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lotting  the correlation between these variable and the </a:t>
            </a:r>
            <a:r>
              <a:rPr lang="en"/>
              <a:t>Sale Price</a:t>
            </a:r>
            <a:r>
              <a:rPr lang="en"/>
              <a:t> using a Correlation Matrix to better Visualize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25" y="1878175"/>
            <a:ext cx="6567450" cy="32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