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HTnN7gQ+r11AE957nCYHF58is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90de5254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90de525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MODELOS CONCEITUAIS DA QUETÃO 6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</a:t>
            </a:r>
            <a:endParaRPr/>
          </a:p>
        </p:txBody>
      </p:sp>
      <p:pic>
        <p:nvPicPr>
          <p:cNvPr id="139" name="Google Shape;139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5142" y="285232"/>
            <a:ext cx="8693330" cy="620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387626" y="298864"/>
            <a:ext cx="566530" cy="3637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J</a:t>
            </a:r>
            <a:endParaRPr/>
          </a:p>
        </p:txBody>
      </p:sp>
      <p:pic>
        <p:nvPicPr>
          <p:cNvPr id="145" name="Google Shape;145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91900" y="-332725"/>
            <a:ext cx="20409000" cy="106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90de5254a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f90de5254a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K</a:t>
            </a:r>
            <a:endParaRPr/>
          </a:p>
        </p:txBody>
      </p:sp>
      <p:pic>
        <p:nvPicPr>
          <p:cNvPr id="157" name="Google Shape;157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5461"/>
            <a:ext cx="11621401" cy="4611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type="title"/>
          </p:nvPr>
        </p:nvSpPr>
        <p:spPr>
          <a:xfrm>
            <a:off x="0" y="-10101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L</a:t>
            </a:r>
            <a:endParaRPr/>
          </a:p>
        </p:txBody>
      </p:sp>
      <p:pic>
        <p:nvPicPr>
          <p:cNvPr id="163" name="Google Shape;163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13598" r="0" t="0"/>
          <a:stretch/>
        </p:blipFill>
        <p:spPr>
          <a:xfrm>
            <a:off x="599659" y="530087"/>
            <a:ext cx="11189959" cy="6122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</a:t>
            </a:r>
            <a:endParaRPr/>
          </a:p>
        </p:txBody>
      </p:sp>
      <p:pic>
        <p:nvPicPr>
          <p:cNvPr id="169" name="Google Shape;169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1804" y="609600"/>
            <a:ext cx="7958233" cy="6084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A</a:t>
            </a:r>
            <a:endParaRPr/>
          </a:p>
        </p:txBody>
      </p:sp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190555"/>
            <a:ext cx="10007061" cy="530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B</a:t>
            </a:r>
            <a:endParaRPr/>
          </a:p>
        </p:txBody>
      </p:sp>
      <p:pic>
        <p:nvPicPr>
          <p:cNvPr id="97" name="Google Shape;9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041" y="106018"/>
            <a:ext cx="9272575" cy="6847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</a:t>
            </a:r>
            <a:endParaRPr/>
          </a:p>
        </p:txBody>
      </p:sp>
      <p:pic>
        <p:nvPicPr>
          <p:cNvPr id="103" name="Google Shape;10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937" y="1"/>
            <a:ext cx="7544400" cy="64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D</a:t>
            </a:r>
            <a:endParaRPr/>
          </a:p>
        </p:txBody>
      </p:sp>
      <p:pic>
        <p:nvPicPr>
          <p:cNvPr id="109" name="Google Shape;10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785" y="1360547"/>
            <a:ext cx="10411800" cy="52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92765" y="0"/>
            <a:ext cx="8941904" cy="1020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E</a:t>
            </a:r>
            <a:endParaRPr/>
          </a:p>
        </p:txBody>
      </p:sp>
      <p:pic>
        <p:nvPicPr>
          <p:cNvPr id="115" name="Google Shape;11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757525" y="-143250"/>
            <a:ext cx="16567800" cy="70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</a:t>
            </a:r>
            <a:endParaRPr/>
          </a:p>
        </p:txBody>
      </p:sp>
      <p:pic>
        <p:nvPicPr>
          <p:cNvPr id="121" name="Google Shape;12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31475" y="-92050"/>
            <a:ext cx="16232100" cy="69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G</a:t>
            </a:r>
            <a:endParaRPr/>
          </a:p>
        </p:txBody>
      </p:sp>
      <p:pic>
        <p:nvPicPr>
          <p:cNvPr id="127" name="Google Shape;12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371987" y="-217900"/>
            <a:ext cx="16195200" cy="91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H</a:t>
            </a:r>
            <a:endParaRPr/>
          </a:p>
        </p:txBody>
      </p:sp>
      <p:pic>
        <p:nvPicPr>
          <p:cNvPr id="133" name="Google Shape;133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329" y="309976"/>
            <a:ext cx="8499018" cy="654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2021-09-18T02:42:05Z</dcterms:created>
  <dc:creator>Tania Correia</dc:creator>
</cp:coreProperties>
</file>