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6E052AA-5B3C-4E41-A0F5-D9B9B541D88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1188720" y="1005840"/>
            <a:ext cx="2560320" cy="1737360"/>
            <a:chOff x="1188720" y="1005840"/>
            <a:chExt cx="2560320" cy="1737360"/>
          </a:xfrm>
        </p:grpSpPr>
        <p:sp>
          <p:nvSpPr>
            <p:cNvPr id="42" name="CustomShape 2"/>
            <p:cNvSpPr/>
            <p:nvPr/>
          </p:nvSpPr>
          <p:spPr>
            <a:xfrm>
              <a:off x="1188720" y="1005840"/>
              <a:ext cx="2560320" cy="173736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3"/>
            <p:cNvSpPr/>
            <p:nvPr/>
          </p:nvSpPr>
          <p:spPr>
            <a:xfrm>
              <a:off x="2560320" y="1554480"/>
              <a:ext cx="274320" cy="274320"/>
            </a:xfrm>
            <a:prstGeom prst="ellipse">
              <a:avLst/>
            </a:prstGeom>
            <a:solidFill>
              <a:srgbClr val="fff200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Line 4"/>
            <p:cNvSpPr/>
            <p:nvPr/>
          </p:nvSpPr>
          <p:spPr>
            <a:xfrm>
              <a:off x="2651760" y="1828800"/>
              <a:ext cx="182880" cy="914400"/>
            </a:xfrm>
            <a:prstGeom prst="line">
              <a:avLst/>
            </a:prstGeom>
            <a:ln>
              <a:solidFill>
                <a:srgbClr val="f089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Line 5"/>
            <p:cNvSpPr/>
            <p:nvPr/>
          </p:nvSpPr>
          <p:spPr>
            <a:xfrm>
              <a:off x="2834640" y="1645920"/>
              <a:ext cx="914400" cy="548640"/>
            </a:xfrm>
            <a:prstGeom prst="line">
              <a:avLst/>
            </a:prstGeom>
            <a:ln>
              <a:solidFill>
                <a:srgbClr val="f089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6"/>
            <p:cNvSpPr/>
            <p:nvPr/>
          </p:nvSpPr>
          <p:spPr>
            <a:xfrm>
              <a:off x="3017520" y="2194560"/>
              <a:ext cx="274320" cy="274320"/>
            </a:xfrm>
            <a:prstGeom prst="ellipse">
              <a:avLst/>
            </a:prstGeom>
            <a:solidFill>
              <a:srgbClr val="08427e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CustomShape 7"/>
          <p:cNvSpPr/>
          <p:nvPr/>
        </p:nvSpPr>
        <p:spPr>
          <a:xfrm>
            <a:off x="4297680" y="1005840"/>
            <a:ext cx="2560320" cy="173736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5486400" y="1828800"/>
            <a:ext cx="274320" cy="274320"/>
          </a:xfrm>
          <a:prstGeom prst="ellipse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9"/>
          <p:cNvSpPr/>
          <p:nvPr/>
        </p:nvSpPr>
        <p:spPr>
          <a:xfrm>
            <a:off x="6126480" y="2194560"/>
            <a:ext cx="274320" cy="274320"/>
          </a:xfrm>
          <a:prstGeom prst="ellipse">
            <a:avLst/>
          </a:prstGeom>
          <a:solidFill>
            <a:srgbClr val="08427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>
            <a:off x="5852160" y="2011680"/>
            <a:ext cx="274320" cy="274320"/>
          </a:xfrm>
          <a:prstGeom prst="ellipse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1"/>
          <p:cNvSpPr/>
          <p:nvPr/>
        </p:nvSpPr>
        <p:spPr>
          <a:xfrm flipH="1">
            <a:off x="5120640" y="2011680"/>
            <a:ext cx="365760" cy="731520"/>
          </a:xfrm>
          <a:prstGeom prst="line">
            <a:avLst/>
          </a:prstGeom>
          <a:ln>
            <a:solidFill>
              <a:srgbClr val="f089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2"/>
          <p:cNvSpPr/>
          <p:nvPr/>
        </p:nvSpPr>
        <p:spPr>
          <a:xfrm>
            <a:off x="5760720" y="2011680"/>
            <a:ext cx="91440" cy="731520"/>
          </a:xfrm>
          <a:prstGeom prst="line">
            <a:avLst/>
          </a:prstGeom>
          <a:ln>
            <a:solidFill>
              <a:srgbClr val="f089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3"/>
          <p:cNvSpPr/>
          <p:nvPr/>
        </p:nvSpPr>
        <p:spPr>
          <a:xfrm flipH="1">
            <a:off x="5486400" y="2103120"/>
            <a:ext cx="365760" cy="731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4"/>
          <p:cNvSpPr/>
          <p:nvPr/>
        </p:nvSpPr>
        <p:spPr>
          <a:xfrm>
            <a:off x="6126480" y="2194560"/>
            <a:ext cx="0" cy="731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5"/>
          <p:cNvSpPr/>
          <p:nvPr/>
        </p:nvSpPr>
        <p:spPr>
          <a:xfrm>
            <a:off x="5486400" y="2834640"/>
            <a:ext cx="640080" cy="9144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6"/>
          <p:cNvSpPr/>
          <p:nvPr/>
        </p:nvSpPr>
        <p:spPr>
          <a:xfrm>
            <a:off x="5120640" y="2743200"/>
            <a:ext cx="731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7"/>
          <p:cNvSpPr/>
          <p:nvPr/>
        </p:nvSpPr>
        <p:spPr>
          <a:xfrm>
            <a:off x="5120640" y="2743200"/>
            <a:ext cx="731520" cy="0"/>
          </a:xfrm>
          <a:prstGeom prst="line">
            <a:avLst/>
          </a:prstGeom>
          <a:ln w="36720">
            <a:solidFill>
              <a:srgbClr val="f089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8"/>
          <p:cNvSpPr/>
          <p:nvPr/>
        </p:nvSpPr>
        <p:spPr>
          <a:xfrm>
            <a:off x="1188720" y="3657600"/>
            <a:ext cx="2560320" cy="173736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9"/>
          <p:cNvSpPr/>
          <p:nvPr/>
        </p:nvSpPr>
        <p:spPr>
          <a:xfrm>
            <a:off x="3108960" y="4023360"/>
            <a:ext cx="274320" cy="274320"/>
          </a:xfrm>
          <a:prstGeom prst="ellipse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0"/>
          <p:cNvSpPr/>
          <p:nvPr/>
        </p:nvSpPr>
        <p:spPr>
          <a:xfrm>
            <a:off x="3017520" y="4846320"/>
            <a:ext cx="274320" cy="274320"/>
          </a:xfrm>
          <a:prstGeom prst="ellipse">
            <a:avLst/>
          </a:prstGeom>
          <a:solidFill>
            <a:srgbClr val="08427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21"/>
          <p:cNvSpPr/>
          <p:nvPr/>
        </p:nvSpPr>
        <p:spPr>
          <a:xfrm>
            <a:off x="1645920" y="5486400"/>
            <a:ext cx="914400" cy="9144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2"/>
          <p:cNvSpPr/>
          <p:nvPr/>
        </p:nvSpPr>
        <p:spPr>
          <a:xfrm>
            <a:off x="2651760" y="5486400"/>
            <a:ext cx="640080" cy="9144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3"/>
          <p:cNvSpPr/>
          <p:nvPr/>
        </p:nvSpPr>
        <p:spPr>
          <a:xfrm>
            <a:off x="1005840" y="5577840"/>
            <a:ext cx="640080" cy="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4"/>
          <p:cNvSpPr/>
          <p:nvPr/>
        </p:nvSpPr>
        <p:spPr>
          <a:xfrm>
            <a:off x="1005840" y="3931920"/>
            <a:ext cx="0" cy="164592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25"/>
          <p:cNvSpPr/>
          <p:nvPr/>
        </p:nvSpPr>
        <p:spPr>
          <a:xfrm>
            <a:off x="731520" y="4023360"/>
            <a:ext cx="91440" cy="36576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26"/>
          <p:cNvSpPr/>
          <p:nvPr/>
        </p:nvSpPr>
        <p:spPr>
          <a:xfrm flipV="1">
            <a:off x="731520" y="3749040"/>
            <a:ext cx="1005840" cy="27432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27"/>
          <p:cNvSpPr/>
          <p:nvPr/>
        </p:nvSpPr>
        <p:spPr>
          <a:xfrm flipV="1">
            <a:off x="1188720" y="3291840"/>
            <a:ext cx="1005840" cy="54864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28"/>
          <p:cNvSpPr/>
          <p:nvPr/>
        </p:nvSpPr>
        <p:spPr>
          <a:xfrm flipV="1">
            <a:off x="1828800" y="2834640"/>
            <a:ext cx="822960" cy="64008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29"/>
          <p:cNvSpPr/>
          <p:nvPr/>
        </p:nvSpPr>
        <p:spPr>
          <a:xfrm flipH="1" flipV="1">
            <a:off x="2651760" y="2834640"/>
            <a:ext cx="731520" cy="64008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30"/>
          <p:cNvSpPr/>
          <p:nvPr/>
        </p:nvSpPr>
        <p:spPr>
          <a:xfrm flipH="1" flipV="1">
            <a:off x="3383280" y="3200400"/>
            <a:ext cx="731520" cy="64008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31"/>
          <p:cNvSpPr/>
          <p:nvPr/>
        </p:nvSpPr>
        <p:spPr>
          <a:xfrm flipV="1">
            <a:off x="3749040" y="4480560"/>
            <a:ext cx="0" cy="91440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2"/>
          <p:cNvSpPr/>
          <p:nvPr/>
        </p:nvSpPr>
        <p:spPr>
          <a:xfrm>
            <a:off x="4937760" y="3017520"/>
            <a:ext cx="2560320" cy="173736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3"/>
          <p:cNvSpPr/>
          <p:nvPr/>
        </p:nvSpPr>
        <p:spPr>
          <a:xfrm>
            <a:off x="6126480" y="3840480"/>
            <a:ext cx="274320" cy="274320"/>
          </a:xfrm>
          <a:prstGeom prst="ellipse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4"/>
          <p:cNvSpPr/>
          <p:nvPr/>
        </p:nvSpPr>
        <p:spPr>
          <a:xfrm>
            <a:off x="6766560" y="4206240"/>
            <a:ext cx="274320" cy="274320"/>
          </a:xfrm>
          <a:prstGeom prst="ellipse">
            <a:avLst/>
          </a:prstGeom>
          <a:solidFill>
            <a:srgbClr val="08427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5"/>
          <p:cNvSpPr/>
          <p:nvPr/>
        </p:nvSpPr>
        <p:spPr>
          <a:xfrm>
            <a:off x="6492240" y="4023360"/>
            <a:ext cx="274320" cy="274320"/>
          </a:xfrm>
          <a:prstGeom prst="ellipse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36"/>
          <p:cNvSpPr/>
          <p:nvPr/>
        </p:nvSpPr>
        <p:spPr>
          <a:xfrm flipH="1">
            <a:off x="5760720" y="4023360"/>
            <a:ext cx="365760" cy="731520"/>
          </a:xfrm>
          <a:prstGeom prst="line">
            <a:avLst/>
          </a:prstGeom>
          <a:ln>
            <a:solidFill>
              <a:srgbClr val="f089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37"/>
          <p:cNvSpPr/>
          <p:nvPr/>
        </p:nvSpPr>
        <p:spPr>
          <a:xfrm>
            <a:off x="6400800" y="4023360"/>
            <a:ext cx="91440" cy="731520"/>
          </a:xfrm>
          <a:prstGeom prst="line">
            <a:avLst/>
          </a:prstGeom>
          <a:ln>
            <a:solidFill>
              <a:srgbClr val="f089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38"/>
          <p:cNvSpPr/>
          <p:nvPr/>
        </p:nvSpPr>
        <p:spPr>
          <a:xfrm flipH="1">
            <a:off x="6217920" y="4114800"/>
            <a:ext cx="274320" cy="640080"/>
          </a:xfrm>
          <a:prstGeom prst="line">
            <a:avLst/>
          </a:prstGeom>
          <a:ln>
            <a:solidFill>
              <a:srgbClr val="f089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39"/>
          <p:cNvSpPr/>
          <p:nvPr/>
        </p:nvSpPr>
        <p:spPr>
          <a:xfrm>
            <a:off x="6766560" y="4206240"/>
            <a:ext cx="0" cy="548640"/>
          </a:xfrm>
          <a:prstGeom prst="line">
            <a:avLst/>
          </a:prstGeom>
          <a:ln>
            <a:solidFill>
              <a:srgbClr val="f089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40"/>
          <p:cNvSpPr/>
          <p:nvPr/>
        </p:nvSpPr>
        <p:spPr>
          <a:xfrm>
            <a:off x="6126480" y="4754880"/>
            <a:ext cx="640080" cy="0"/>
          </a:xfrm>
          <a:prstGeom prst="line">
            <a:avLst/>
          </a:prstGeom>
          <a:ln w="36720">
            <a:solidFill>
              <a:srgbClr val="f089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41"/>
          <p:cNvSpPr/>
          <p:nvPr/>
        </p:nvSpPr>
        <p:spPr>
          <a:xfrm>
            <a:off x="5760720" y="4754880"/>
            <a:ext cx="731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42"/>
          <p:cNvSpPr/>
          <p:nvPr/>
        </p:nvSpPr>
        <p:spPr>
          <a:xfrm>
            <a:off x="5760720" y="4754880"/>
            <a:ext cx="731520" cy="0"/>
          </a:xfrm>
          <a:prstGeom prst="line">
            <a:avLst/>
          </a:prstGeom>
          <a:ln w="36720">
            <a:solidFill>
              <a:srgbClr val="f089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3"/>
          <p:cNvSpPr/>
          <p:nvPr/>
        </p:nvSpPr>
        <p:spPr>
          <a:xfrm>
            <a:off x="2560320" y="3291840"/>
            <a:ext cx="274320" cy="274320"/>
          </a:xfrm>
          <a:prstGeom prst="ellipse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77680" y="91440"/>
            <a:ext cx="2597040" cy="17740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4389120" y="822960"/>
            <a:ext cx="2597040" cy="19569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4919400" y="2999160"/>
            <a:ext cx="2597040" cy="17740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713160" y="2816280"/>
            <a:ext cx="3420000" cy="277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66160" y="2926080"/>
            <a:ext cx="274320" cy="274320"/>
          </a:xfrm>
          <a:prstGeom prst="ellipse">
            <a:avLst/>
          </a:prstGeom>
          <a:noFill/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2"/>
          <p:cNvSpPr/>
          <p:nvPr/>
        </p:nvSpPr>
        <p:spPr>
          <a:xfrm>
            <a:off x="2194560" y="3566160"/>
            <a:ext cx="914400" cy="9144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3"/>
          <p:cNvSpPr/>
          <p:nvPr/>
        </p:nvSpPr>
        <p:spPr>
          <a:xfrm>
            <a:off x="3200400" y="3566160"/>
            <a:ext cx="640080" cy="9144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4"/>
          <p:cNvSpPr/>
          <p:nvPr/>
        </p:nvSpPr>
        <p:spPr>
          <a:xfrm>
            <a:off x="1554480" y="3657600"/>
            <a:ext cx="640080" cy="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5"/>
          <p:cNvSpPr/>
          <p:nvPr/>
        </p:nvSpPr>
        <p:spPr>
          <a:xfrm>
            <a:off x="1554480" y="2011680"/>
            <a:ext cx="0" cy="164592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6"/>
          <p:cNvSpPr/>
          <p:nvPr/>
        </p:nvSpPr>
        <p:spPr>
          <a:xfrm>
            <a:off x="1280160" y="2103120"/>
            <a:ext cx="91440" cy="36576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7"/>
          <p:cNvSpPr/>
          <p:nvPr/>
        </p:nvSpPr>
        <p:spPr>
          <a:xfrm flipV="1">
            <a:off x="1280160" y="1828800"/>
            <a:ext cx="1005840" cy="27432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8"/>
          <p:cNvSpPr/>
          <p:nvPr/>
        </p:nvSpPr>
        <p:spPr>
          <a:xfrm flipV="1">
            <a:off x="1737360" y="1371600"/>
            <a:ext cx="1005840" cy="54864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9"/>
          <p:cNvSpPr/>
          <p:nvPr/>
        </p:nvSpPr>
        <p:spPr>
          <a:xfrm flipV="1">
            <a:off x="2377440" y="914400"/>
            <a:ext cx="822960" cy="64008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10"/>
          <p:cNvSpPr/>
          <p:nvPr/>
        </p:nvSpPr>
        <p:spPr>
          <a:xfrm flipH="1" flipV="1">
            <a:off x="3200400" y="914400"/>
            <a:ext cx="731520" cy="64008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1"/>
          <p:cNvSpPr/>
          <p:nvPr/>
        </p:nvSpPr>
        <p:spPr>
          <a:xfrm flipH="1" flipV="1">
            <a:off x="3931920" y="1280160"/>
            <a:ext cx="731520" cy="64008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2"/>
          <p:cNvSpPr/>
          <p:nvPr/>
        </p:nvSpPr>
        <p:spPr>
          <a:xfrm flipV="1">
            <a:off x="4297680" y="2560320"/>
            <a:ext cx="0" cy="91440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3"/>
          <p:cNvSpPr/>
          <p:nvPr/>
        </p:nvSpPr>
        <p:spPr>
          <a:xfrm flipV="1">
            <a:off x="6675120" y="4297680"/>
            <a:ext cx="274320" cy="274320"/>
          </a:xfrm>
          <a:prstGeom prst="ellipse">
            <a:avLst/>
          </a:prstGeom>
          <a:noFill/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4"/>
          <p:cNvSpPr/>
          <p:nvPr/>
        </p:nvSpPr>
        <p:spPr>
          <a:xfrm>
            <a:off x="6675120" y="4389120"/>
            <a:ext cx="640080" cy="2743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15"/>
          <p:cNvSpPr/>
          <p:nvPr/>
        </p:nvSpPr>
        <p:spPr>
          <a:xfrm flipV="1">
            <a:off x="7406640" y="3840480"/>
            <a:ext cx="0" cy="91440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16"/>
          <p:cNvSpPr/>
          <p:nvPr/>
        </p:nvSpPr>
        <p:spPr>
          <a:xfrm>
            <a:off x="6126480" y="4846320"/>
            <a:ext cx="822960" cy="9144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17"/>
          <p:cNvSpPr/>
          <p:nvPr/>
        </p:nvSpPr>
        <p:spPr>
          <a:xfrm>
            <a:off x="6492240" y="4790880"/>
            <a:ext cx="914400" cy="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18"/>
          <p:cNvSpPr/>
          <p:nvPr/>
        </p:nvSpPr>
        <p:spPr>
          <a:xfrm>
            <a:off x="6309360" y="3749040"/>
            <a:ext cx="274320" cy="365760"/>
          </a:xfrm>
          <a:prstGeom prst="line">
            <a:avLst/>
          </a:prstGeom>
          <a:ln w="36720">
            <a:solidFill>
              <a:srgbClr val="fd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9"/>
          <p:cNvSpPr/>
          <p:nvPr/>
        </p:nvSpPr>
        <p:spPr>
          <a:xfrm>
            <a:off x="6492240" y="4023360"/>
            <a:ext cx="274320" cy="274320"/>
          </a:xfrm>
          <a:prstGeom prst="ellipse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0"/>
          <p:cNvSpPr/>
          <p:nvPr/>
        </p:nvSpPr>
        <p:spPr>
          <a:xfrm>
            <a:off x="6126480" y="3566160"/>
            <a:ext cx="274320" cy="274320"/>
          </a:xfrm>
          <a:prstGeom prst="ellipse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1"/>
          <p:cNvSpPr/>
          <p:nvPr/>
        </p:nvSpPr>
        <p:spPr>
          <a:xfrm>
            <a:off x="3566160" y="3017520"/>
            <a:ext cx="640080" cy="2743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22"/>
          <p:cNvSpPr/>
          <p:nvPr/>
        </p:nvSpPr>
        <p:spPr>
          <a:xfrm>
            <a:off x="3383280" y="3474720"/>
            <a:ext cx="914400" cy="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3"/>
          <p:cNvSpPr/>
          <p:nvPr/>
        </p:nvSpPr>
        <p:spPr>
          <a:xfrm>
            <a:off x="3291840" y="2651760"/>
            <a:ext cx="274320" cy="274320"/>
          </a:xfrm>
          <a:prstGeom prst="ellipse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4"/>
          <p:cNvSpPr/>
          <p:nvPr/>
        </p:nvSpPr>
        <p:spPr>
          <a:xfrm>
            <a:off x="2926080" y="3017520"/>
            <a:ext cx="274320" cy="274320"/>
          </a:xfrm>
          <a:prstGeom prst="ellipse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5"/>
          <p:cNvSpPr/>
          <p:nvPr/>
        </p:nvSpPr>
        <p:spPr>
          <a:xfrm>
            <a:off x="2377440" y="3108960"/>
            <a:ext cx="274320" cy="274320"/>
          </a:xfrm>
          <a:prstGeom prst="ellipse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6"/>
          <p:cNvSpPr/>
          <p:nvPr/>
        </p:nvSpPr>
        <p:spPr>
          <a:xfrm>
            <a:off x="1828800" y="2834640"/>
            <a:ext cx="274320" cy="274320"/>
          </a:xfrm>
          <a:prstGeom prst="ellipse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7"/>
          <p:cNvSpPr/>
          <p:nvPr/>
        </p:nvSpPr>
        <p:spPr>
          <a:xfrm>
            <a:off x="2011680" y="2194560"/>
            <a:ext cx="274320" cy="274320"/>
          </a:xfrm>
          <a:prstGeom prst="ellipse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8"/>
          <p:cNvSpPr/>
          <p:nvPr/>
        </p:nvSpPr>
        <p:spPr>
          <a:xfrm>
            <a:off x="2560320" y="1828800"/>
            <a:ext cx="274320" cy="274320"/>
          </a:xfrm>
          <a:prstGeom prst="ellipse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29"/>
          <p:cNvSpPr/>
          <p:nvPr/>
        </p:nvSpPr>
        <p:spPr>
          <a:xfrm flipV="1">
            <a:off x="4114800" y="1920240"/>
            <a:ext cx="548640" cy="548640"/>
          </a:xfrm>
          <a:prstGeom prst="line">
            <a:avLst/>
          </a:prstGeom>
          <a:ln w="36720">
            <a:solidFill>
              <a:srgbClr val="000000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9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7" name="Group 30"/>
          <p:cNvGrpSpPr/>
          <p:nvPr/>
        </p:nvGrpSpPr>
        <p:grpSpPr>
          <a:xfrm>
            <a:off x="3816720" y="1645920"/>
            <a:ext cx="572400" cy="457200"/>
            <a:chOff x="3816720" y="1645920"/>
            <a:chExt cx="572400" cy="457200"/>
          </a:xfrm>
        </p:grpSpPr>
        <p:sp>
          <p:nvSpPr>
            <p:cNvPr id="118" name="CustomShape 31"/>
            <p:cNvSpPr/>
            <p:nvPr/>
          </p:nvSpPr>
          <p:spPr>
            <a:xfrm>
              <a:off x="3840480" y="1828800"/>
              <a:ext cx="274320" cy="274320"/>
            </a:xfrm>
            <a:prstGeom prst="ellipse">
              <a:avLst/>
            </a:prstGeom>
            <a:noFill/>
            <a:ln w="367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32"/>
            <p:cNvSpPr/>
            <p:nvPr/>
          </p:nvSpPr>
          <p:spPr>
            <a:xfrm rot="874200">
              <a:off x="3773520" y="1715760"/>
              <a:ext cx="591120" cy="2653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0" name="CustomShape 33"/>
          <p:cNvSpPr/>
          <p:nvPr/>
        </p:nvSpPr>
        <p:spPr>
          <a:xfrm>
            <a:off x="3200400" y="1737360"/>
            <a:ext cx="274320" cy="274320"/>
          </a:xfrm>
          <a:prstGeom prst="ellipse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34"/>
          <p:cNvSpPr/>
          <p:nvPr/>
        </p:nvSpPr>
        <p:spPr>
          <a:xfrm flipH="1">
            <a:off x="3108960" y="2743200"/>
            <a:ext cx="274320" cy="365760"/>
          </a:xfrm>
          <a:prstGeom prst="line">
            <a:avLst/>
          </a:prstGeom>
          <a:ln w="36720">
            <a:solidFill>
              <a:srgbClr val="fd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35"/>
          <p:cNvSpPr/>
          <p:nvPr/>
        </p:nvSpPr>
        <p:spPr>
          <a:xfrm flipH="1">
            <a:off x="2560320" y="3200400"/>
            <a:ext cx="457200" cy="91440"/>
          </a:xfrm>
          <a:prstGeom prst="line">
            <a:avLst/>
          </a:prstGeom>
          <a:ln w="36720">
            <a:solidFill>
              <a:srgbClr val="fd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36"/>
          <p:cNvSpPr/>
          <p:nvPr/>
        </p:nvSpPr>
        <p:spPr>
          <a:xfrm flipH="1" flipV="1">
            <a:off x="2011680" y="3017520"/>
            <a:ext cx="457200" cy="182880"/>
          </a:xfrm>
          <a:prstGeom prst="line">
            <a:avLst/>
          </a:prstGeom>
          <a:ln w="36720">
            <a:solidFill>
              <a:srgbClr val="fd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37"/>
          <p:cNvSpPr/>
          <p:nvPr/>
        </p:nvSpPr>
        <p:spPr>
          <a:xfrm flipV="1">
            <a:off x="1920240" y="2377440"/>
            <a:ext cx="274320" cy="548640"/>
          </a:xfrm>
          <a:prstGeom prst="line">
            <a:avLst/>
          </a:prstGeom>
          <a:ln w="36720">
            <a:solidFill>
              <a:srgbClr val="fd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38"/>
          <p:cNvSpPr/>
          <p:nvPr/>
        </p:nvSpPr>
        <p:spPr>
          <a:xfrm flipV="1">
            <a:off x="2194560" y="2011680"/>
            <a:ext cx="457200" cy="274320"/>
          </a:xfrm>
          <a:prstGeom prst="line">
            <a:avLst/>
          </a:prstGeom>
          <a:ln w="36720">
            <a:solidFill>
              <a:srgbClr val="fd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39"/>
          <p:cNvSpPr/>
          <p:nvPr/>
        </p:nvSpPr>
        <p:spPr>
          <a:xfrm flipV="1">
            <a:off x="2743200" y="1828800"/>
            <a:ext cx="548640" cy="91440"/>
          </a:xfrm>
          <a:prstGeom prst="line">
            <a:avLst/>
          </a:prstGeom>
          <a:ln w="36720">
            <a:solidFill>
              <a:srgbClr val="fd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40"/>
          <p:cNvSpPr/>
          <p:nvPr/>
        </p:nvSpPr>
        <p:spPr>
          <a:xfrm>
            <a:off x="3383280" y="1920240"/>
            <a:ext cx="91440" cy="822960"/>
          </a:xfrm>
          <a:prstGeom prst="line">
            <a:avLst/>
          </a:prstGeom>
          <a:ln w="36720">
            <a:solidFill>
              <a:srgbClr val="00faf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261800" y="896040"/>
            <a:ext cx="3420000" cy="27799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6108120" y="3565800"/>
            <a:ext cx="1316880" cy="13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2021-09-22T19:23:11Z</dcterms:created>
  <dc:creator/>
  <dc:description/>
  <dc:language>en-US</dc:language>
  <cp:lastModifiedBy/>
  <dcterms:modified xsi:type="dcterms:W3CDTF">2021-09-23T02:12:26Z</dcterms:modified>
  <cp:revision>1</cp:revision>
  <dc:subject/>
  <dc:title/>
</cp:coreProperties>
</file>