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embeddings/oleObject1.bin" ContentType="application/vnd.openxmlformats-officedocument.oleObject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9" r:id="rId1"/>
  </p:sldMasterIdLst>
  <p:notesMasterIdLst>
    <p:notesMasterId r:id="rId14"/>
  </p:notesMasterIdLst>
  <p:handoutMasterIdLst>
    <p:handoutMasterId r:id="rId15"/>
  </p:handoutMasterIdLst>
  <p:sldIdLst>
    <p:sldId id="257" r:id="rId2"/>
    <p:sldId id="271" r:id="rId3"/>
    <p:sldId id="261" r:id="rId4"/>
    <p:sldId id="268" r:id="rId5"/>
    <p:sldId id="267" r:id="rId6"/>
    <p:sldId id="264" r:id="rId7"/>
    <p:sldId id="277" r:id="rId8"/>
    <p:sldId id="269" r:id="rId9"/>
    <p:sldId id="276" r:id="rId10"/>
    <p:sldId id="275" r:id="rId11"/>
    <p:sldId id="278" r:id="rId12"/>
    <p:sldId id="274" r:id="rId13"/>
  </p:sldIdLst>
  <p:sldSz cx="9144000" cy="6858000" type="screen4x3"/>
  <p:notesSz cx="6858000" cy="9144000"/>
  <p:defaultTextStyle>
    <a:defPPr>
      <a:defRPr lang="de-CH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9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39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39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39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39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A1C3E8"/>
    <a:srgbClr val="000000"/>
    <a:srgbClr val="4F8AC5"/>
    <a:srgbClr val="BED3EA"/>
    <a:srgbClr val="B3CC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 showComments="0">
  <p:normalViewPr>
    <p:restoredLeft sz="20585" autoAdjust="0"/>
    <p:restoredTop sz="82920" autoAdjust="0"/>
  </p:normalViewPr>
  <p:slideViewPr>
    <p:cSldViewPr showGuides="1">
      <p:cViewPr>
        <p:scale>
          <a:sx n="100" d="100"/>
          <a:sy n="100" d="100"/>
        </p:scale>
        <p:origin x="-256" y="0"/>
      </p:cViewPr>
      <p:guideLst>
        <p:guide orient="horz" pos="1078"/>
        <p:guide pos="3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31" y="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D0B293-7860-894D-9C79-238664FCE67D}" type="doc">
      <dgm:prSet loTypeId="urn:microsoft.com/office/officeart/2005/8/layout/process2" loCatId="" qsTypeId="urn:microsoft.com/office/officeart/2005/8/quickstyle/simple1" qsCatId="simple" csTypeId="urn:microsoft.com/office/officeart/2005/8/colors/accent4_2" csCatId="accent4" phldr="1"/>
      <dgm:spPr/>
    </dgm:pt>
    <dgm:pt modelId="{0F45FDCE-7F24-1346-8DD9-3F6A483C8926}">
      <dgm:prSet phldrT="[Text]"/>
      <dgm:spPr/>
      <dgm:t>
        <a:bodyPr/>
        <a:lstStyle/>
        <a:p>
          <a:r>
            <a:rPr lang="en-GB" dirty="0" smtClean="0"/>
            <a:t>Tree Model</a:t>
          </a:r>
          <a:endParaRPr lang="en-GB" dirty="0"/>
        </a:p>
      </dgm:t>
    </dgm:pt>
    <dgm:pt modelId="{A1D630F7-8410-3B4B-BB90-8B297A9064A9}" type="parTrans" cxnId="{5900F7C6-1FEB-294C-B16D-3D30F37AD539}">
      <dgm:prSet/>
      <dgm:spPr/>
      <dgm:t>
        <a:bodyPr/>
        <a:lstStyle/>
        <a:p>
          <a:endParaRPr lang="en-GB"/>
        </a:p>
      </dgm:t>
    </dgm:pt>
    <dgm:pt modelId="{B1F6F90E-68A3-4C49-9BE0-AEEA76686D05}" type="sibTrans" cxnId="{5900F7C6-1FEB-294C-B16D-3D30F37AD539}">
      <dgm:prSet/>
      <dgm:spPr/>
      <dgm:t>
        <a:bodyPr/>
        <a:lstStyle/>
        <a:p>
          <a:endParaRPr lang="en-GB"/>
        </a:p>
      </dgm:t>
    </dgm:pt>
    <dgm:pt modelId="{F8CDDFA7-4247-4D49-AF23-36E4140D0C99}">
      <dgm:prSet phldrT="[Text]"/>
      <dgm:spPr/>
      <dgm:t>
        <a:bodyPr/>
        <a:lstStyle/>
        <a:p>
          <a:endParaRPr lang="en-GB" dirty="0"/>
        </a:p>
      </dgm:t>
    </dgm:pt>
    <dgm:pt modelId="{72441C8F-B6D2-E743-BC02-256C8A0212FA}" type="parTrans" cxnId="{745781D7-93E5-4C4D-9B33-37552266F048}">
      <dgm:prSet/>
      <dgm:spPr/>
      <dgm:t>
        <a:bodyPr/>
        <a:lstStyle/>
        <a:p>
          <a:endParaRPr lang="en-GB"/>
        </a:p>
      </dgm:t>
    </dgm:pt>
    <dgm:pt modelId="{F4D21388-49CB-9547-80C5-B5020AE8495F}" type="sibTrans" cxnId="{745781D7-93E5-4C4D-9B33-37552266F048}">
      <dgm:prSet/>
      <dgm:spPr/>
      <dgm:t>
        <a:bodyPr/>
        <a:lstStyle/>
        <a:p>
          <a:endParaRPr lang="en-GB"/>
        </a:p>
      </dgm:t>
    </dgm:pt>
    <dgm:pt modelId="{252D1BAC-6BC7-C440-B706-3AFB5932D00B}" type="pres">
      <dgm:prSet presAssocID="{90D0B293-7860-894D-9C79-238664FCE67D}" presName="linearFlow" presStyleCnt="0">
        <dgm:presLayoutVars>
          <dgm:resizeHandles val="exact"/>
        </dgm:presLayoutVars>
      </dgm:prSet>
      <dgm:spPr/>
    </dgm:pt>
    <dgm:pt modelId="{8309813C-6DEA-A74B-9F58-1EEA224BFB3F}" type="pres">
      <dgm:prSet presAssocID="{0F45FDCE-7F24-1346-8DD9-3F6A483C8926}" presName="node" presStyleLbl="node1" presStyleIdx="0" presStyleCnt="2" custLinFactNeighborX="-209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3FB1C2E-176E-A84C-BE49-0F1CF831B288}" type="pres">
      <dgm:prSet presAssocID="{B1F6F90E-68A3-4C49-9BE0-AEEA76686D05}" presName="sibTrans" presStyleLbl="sibTrans2D1" presStyleIdx="0" presStyleCnt="1"/>
      <dgm:spPr/>
      <dgm:t>
        <a:bodyPr/>
        <a:lstStyle/>
        <a:p>
          <a:endParaRPr lang="en-GB"/>
        </a:p>
      </dgm:t>
    </dgm:pt>
    <dgm:pt modelId="{1946A612-B5CA-4447-B3B5-A6E6DF5E5CAA}" type="pres">
      <dgm:prSet presAssocID="{B1F6F90E-68A3-4C49-9BE0-AEEA76686D05}" presName="connectorText" presStyleLbl="sibTrans2D1" presStyleIdx="0" presStyleCnt="1"/>
      <dgm:spPr/>
      <dgm:t>
        <a:bodyPr/>
        <a:lstStyle/>
        <a:p>
          <a:endParaRPr lang="en-GB"/>
        </a:p>
      </dgm:t>
    </dgm:pt>
    <dgm:pt modelId="{760ACBAD-DFC6-A840-93E3-5B7A1CE5B7FF}" type="pres">
      <dgm:prSet presAssocID="{F8CDDFA7-4247-4D49-AF23-36E4140D0C99}" presName="node" presStyleLbl="node1" presStyleIdx="1" presStyleCnt="2" custLinFactY="200000" custLinFactNeighborX="-2096" custLinFactNeighborY="20641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78BAB60A-8DF8-2241-A53B-35C7429B0DFE}" type="presOf" srcId="{F8CDDFA7-4247-4D49-AF23-36E4140D0C99}" destId="{760ACBAD-DFC6-A840-93E3-5B7A1CE5B7FF}" srcOrd="0" destOrd="0" presId="urn:microsoft.com/office/officeart/2005/8/layout/process2"/>
    <dgm:cxn modelId="{BCDA9749-D396-EB48-8914-CA9003A7A07D}" type="presOf" srcId="{B1F6F90E-68A3-4C49-9BE0-AEEA76686D05}" destId="{33FB1C2E-176E-A84C-BE49-0F1CF831B288}" srcOrd="0" destOrd="0" presId="urn:microsoft.com/office/officeart/2005/8/layout/process2"/>
    <dgm:cxn modelId="{745781D7-93E5-4C4D-9B33-37552266F048}" srcId="{90D0B293-7860-894D-9C79-238664FCE67D}" destId="{F8CDDFA7-4247-4D49-AF23-36E4140D0C99}" srcOrd="1" destOrd="0" parTransId="{72441C8F-B6D2-E743-BC02-256C8A0212FA}" sibTransId="{F4D21388-49CB-9547-80C5-B5020AE8495F}"/>
    <dgm:cxn modelId="{5900F7C6-1FEB-294C-B16D-3D30F37AD539}" srcId="{90D0B293-7860-894D-9C79-238664FCE67D}" destId="{0F45FDCE-7F24-1346-8DD9-3F6A483C8926}" srcOrd="0" destOrd="0" parTransId="{A1D630F7-8410-3B4B-BB90-8B297A9064A9}" sibTransId="{B1F6F90E-68A3-4C49-9BE0-AEEA76686D05}"/>
    <dgm:cxn modelId="{4AE980A9-22BB-B74E-9B5A-9F5BA0896E95}" type="presOf" srcId="{90D0B293-7860-894D-9C79-238664FCE67D}" destId="{252D1BAC-6BC7-C440-B706-3AFB5932D00B}" srcOrd="0" destOrd="0" presId="urn:microsoft.com/office/officeart/2005/8/layout/process2"/>
    <dgm:cxn modelId="{AAEDC6F3-4EF0-2F42-9AD7-0871FDB78835}" type="presOf" srcId="{0F45FDCE-7F24-1346-8DD9-3F6A483C8926}" destId="{8309813C-6DEA-A74B-9F58-1EEA224BFB3F}" srcOrd="0" destOrd="0" presId="urn:microsoft.com/office/officeart/2005/8/layout/process2"/>
    <dgm:cxn modelId="{408738B1-025C-CD4A-9DEE-7CA157B9E1A6}" type="presOf" srcId="{B1F6F90E-68A3-4C49-9BE0-AEEA76686D05}" destId="{1946A612-B5CA-4447-B3B5-A6E6DF5E5CAA}" srcOrd="1" destOrd="0" presId="urn:microsoft.com/office/officeart/2005/8/layout/process2"/>
    <dgm:cxn modelId="{1435B56D-A809-3A44-B56C-3325BF3872F7}" type="presParOf" srcId="{252D1BAC-6BC7-C440-B706-3AFB5932D00B}" destId="{8309813C-6DEA-A74B-9F58-1EEA224BFB3F}" srcOrd="0" destOrd="0" presId="urn:microsoft.com/office/officeart/2005/8/layout/process2"/>
    <dgm:cxn modelId="{62F97100-C129-A44A-BC96-DB8A4EBF8C49}" type="presParOf" srcId="{252D1BAC-6BC7-C440-B706-3AFB5932D00B}" destId="{33FB1C2E-176E-A84C-BE49-0F1CF831B288}" srcOrd="1" destOrd="0" presId="urn:microsoft.com/office/officeart/2005/8/layout/process2"/>
    <dgm:cxn modelId="{3479014F-B575-C640-A773-335846241101}" type="presParOf" srcId="{33FB1C2E-176E-A84C-BE49-0F1CF831B288}" destId="{1946A612-B5CA-4447-B3B5-A6E6DF5E5CAA}" srcOrd="0" destOrd="0" presId="urn:microsoft.com/office/officeart/2005/8/layout/process2"/>
    <dgm:cxn modelId="{C6EE7F33-F3CB-9D41-B5D4-FC51D92D6EEA}" type="presParOf" srcId="{252D1BAC-6BC7-C440-B706-3AFB5932D00B}" destId="{760ACBAD-DFC6-A840-93E3-5B7A1CE5B7FF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CA2703-44A2-5A44-959C-035906E68F15}" type="doc">
      <dgm:prSet loTypeId="urn:microsoft.com/office/officeart/2005/8/layout/process1" loCatId="" qsTypeId="urn:microsoft.com/office/officeart/2005/8/quickstyle/simple1" qsCatId="simple" csTypeId="urn:microsoft.com/office/officeart/2005/8/colors/accent4_2" csCatId="accent4" phldr="1"/>
      <dgm:spPr/>
    </dgm:pt>
    <dgm:pt modelId="{E3D0252C-F8F7-1743-BE39-E30A4A7C5D43}">
      <dgm:prSet phldrT="[Text]"/>
      <dgm:spPr/>
      <dgm:t>
        <a:bodyPr/>
        <a:lstStyle/>
        <a:p>
          <a:r>
            <a:rPr lang="en-GB" noProof="0" dirty="0" smtClean="0"/>
            <a:t>MR Data</a:t>
          </a:r>
          <a:endParaRPr lang="en-GB" noProof="0" dirty="0"/>
        </a:p>
      </dgm:t>
    </dgm:pt>
    <dgm:pt modelId="{46FB300F-EAEE-664F-83D9-06C0F50C8137}" type="parTrans" cxnId="{3B7061CC-1CB2-8748-9A31-AAFE7F8D3F0C}">
      <dgm:prSet/>
      <dgm:spPr/>
      <dgm:t>
        <a:bodyPr/>
        <a:lstStyle/>
        <a:p>
          <a:endParaRPr lang="en-GB"/>
        </a:p>
      </dgm:t>
    </dgm:pt>
    <dgm:pt modelId="{4034D875-3611-EA42-82FF-AD2B3645BAFC}" type="sibTrans" cxnId="{3B7061CC-1CB2-8748-9A31-AAFE7F8D3F0C}">
      <dgm:prSet/>
      <dgm:spPr/>
      <dgm:t>
        <a:bodyPr/>
        <a:lstStyle/>
        <a:p>
          <a:endParaRPr lang="en-GB"/>
        </a:p>
      </dgm:t>
    </dgm:pt>
    <dgm:pt modelId="{DAE8AB90-959C-AC4F-9283-FC7F2719AE83}">
      <dgm:prSet phldrT="[Text]"/>
      <dgm:spPr/>
      <dgm:t>
        <a:bodyPr/>
        <a:lstStyle/>
        <a:p>
          <a:r>
            <a:rPr lang="en-GB" dirty="0" smtClean="0"/>
            <a:t>Pre-Process</a:t>
          </a:r>
          <a:endParaRPr lang="en-GB" dirty="0"/>
        </a:p>
      </dgm:t>
    </dgm:pt>
    <dgm:pt modelId="{A45D1FEC-9ACE-D949-94A4-AC6459CC04D5}" type="parTrans" cxnId="{361F0EF5-9784-9944-A10D-49184C263BD8}">
      <dgm:prSet/>
      <dgm:spPr/>
      <dgm:t>
        <a:bodyPr/>
        <a:lstStyle/>
        <a:p>
          <a:endParaRPr lang="en-GB"/>
        </a:p>
      </dgm:t>
    </dgm:pt>
    <dgm:pt modelId="{21DF6EF0-D91E-9E4B-9986-460823DC5045}" type="sibTrans" cxnId="{361F0EF5-9784-9944-A10D-49184C263BD8}">
      <dgm:prSet/>
      <dgm:spPr/>
      <dgm:t>
        <a:bodyPr/>
        <a:lstStyle/>
        <a:p>
          <a:endParaRPr lang="en-GB"/>
        </a:p>
      </dgm:t>
    </dgm:pt>
    <dgm:pt modelId="{F2279908-6040-084B-BD68-75B31C9DA707}">
      <dgm:prSet phldrT="[Text]"/>
      <dgm:spPr/>
      <dgm:t>
        <a:bodyPr/>
        <a:lstStyle/>
        <a:p>
          <a:r>
            <a:rPr lang="en-GB" dirty="0" smtClean="0"/>
            <a:t>Feature Extraction</a:t>
          </a:r>
          <a:endParaRPr lang="en-GB" dirty="0"/>
        </a:p>
      </dgm:t>
    </dgm:pt>
    <dgm:pt modelId="{6E7AE9DC-7E91-DD4E-86E5-148EAE2399EE}" type="parTrans" cxnId="{61252B13-6177-DD4C-9CCE-3007E31DEA52}">
      <dgm:prSet/>
      <dgm:spPr/>
      <dgm:t>
        <a:bodyPr/>
        <a:lstStyle/>
        <a:p>
          <a:endParaRPr lang="en-GB"/>
        </a:p>
      </dgm:t>
    </dgm:pt>
    <dgm:pt modelId="{345B8BCC-2043-2946-80B1-BD82DD91D2E9}" type="sibTrans" cxnId="{61252B13-6177-DD4C-9CCE-3007E31DEA52}">
      <dgm:prSet/>
      <dgm:spPr/>
      <dgm:t>
        <a:bodyPr/>
        <a:lstStyle/>
        <a:p>
          <a:endParaRPr lang="en-GB"/>
        </a:p>
      </dgm:t>
    </dgm:pt>
    <dgm:pt modelId="{0B2795A7-790A-464B-8297-3F9E52A62D31}">
      <dgm:prSet phldrT="[Text]"/>
      <dgm:spPr/>
      <dgm:t>
        <a:bodyPr/>
        <a:lstStyle/>
        <a:p>
          <a:r>
            <a:rPr lang="en-GB" dirty="0" smtClean="0"/>
            <a:t>Random Forest</a:t>
          </a:r>
          <a:endParaRPr lang="en-GB" dirty="0"/>
        </a:p>
      </dgm:t>
    </dgm:pt>
    <dgm:pt modelId="{3A97D5FF-01F9-CE44-BEDD-57808796038D}" type="parTrans" cxnId="{15832660-C403-E846-85D3-ECBA08F6F436}">
      <dgm:prSet/>
      <dgm:spPr/>
      <dgm:t>
        <a:bodyPr/>
        <a:lstStyle/>
        <a:p>
          <a:endParaRPr lang="en-GB"/>
        </a:p>
      </dgm:t>
    </dgm:pt>
    <dgm:pt modelId="{750D7D06-97ED-7F4A-B0E2-BFC538AFE8EB}" type="sibTrans" cxnId="{15832660-C403-E846-85D3-ECBA08F6F436}">
      <dgm:prSet/>
      <dgm:spPr/>
      <dgm:t>
        <a:bodyPr/>
        <a:lstStyle/>
        <a:p>
          <a:endParaRPr lang="en-GB"/>
        </a:p>
      </dgm:t>
    </dgm:pt>
    <dgm:pt modelId="{0FFA8D19-4676-CA4A-989D-0E6C36B7C3D8}">
      <dgm:prSet phldrT="[Text]"/>
      <dgm:spPr/>
      <dgm:t>
        <a:bodyPr/>
        <a:lstStyle/>
        <a:p>
          <a:r>
            <a:rPr lang="en-GB" dirty="0" smtClean="0"/>
            <a:t>Post-Process</a:t>
          </a:r>
          <a:endParaRPr lang="en-GB" dirty="0"/>
        </a:p>
      </dgm:t>
    </dgm:pt>
    <dgm:pt modelId="{1DD962AE-B01D-8247-B1ED-3B1835FA4D2F}" type="parTrans" cxnId="{68737BF1-5F86-7841-9936-308922CCF15A}">
      <dgm:prSet/>
      <dgm:spPr/>
      <dgm:t>
        <a:bodyPr/>
        <a:lstStyle/>
        <a:p>
          <a:endParaRPr lang="en-GB"/>
        </a:p>
      </dgm:t>
    </dgm:pt>
    <dgm:pt modelId="{5CE3F7CE-80AE-C14A-95AF-590F66F2EE21}" type="sibTrans" cxnId="{68737BF1-5F86-7841-9936-308922CCF15A}">
      <dgm:prSet/>
      <dgm:spPr/>
      <dgm:t>
        <a:bodyPr/>
        <a:lstStyle/>
        <a:p>
          <a:endParaRPr lang="en-GB"/>
        </a:p>
      </dgm:t>
    </dgm:pt>
    <dgm:pt modelId="{759B4923-EC0A-2245-BC47-434B14A80BAC}">
      <dgm:prSet phldrT="[Text]"/>
      <dgm:spPr/>
      <dgm:t>
        <a:bodyPr/>
        <a:lstStyle/>
        <a:p>
          <a:r>
            <a:rPr lang="en-GB" dirty="0" smtClean="0"/>
            <a:t>Segmented Volume</a:t>
          </a:r>
          <a:endParaRPr lang="en-GB" dirty="0"/>
        </a:p>
      </dgm:t>
    </dgm:pt>
    <dgm:pt modelId="{0AD2ABB2-A1DA-F24A-AF0B-E5E6E1C59A8D}" type="parTrans" cxnId="{2DB19E59-A2D2-B14E-9551-D3C6C108B1B6}">
      <dgm:prSet/>
      <dgm:spPr/>
      <dgm:t>
        <a:bodyPr/>
        <a:lstStyle/>
        <a:p>
          <a:endParaRPr lang="en-GB"/>
        </a:p>
      </dgm:t>
    </dgm:pt>
    <dgm:pt modelId="{14E3FEA4-69DC-1B4A-A076-21954645F1C8}" type="sibTrans" cxnId="{2DB19E59-A2D2-B14E-9551-D3C6C108B1B6}">
      <dgm:prSet/>
      <dgm:spPr/>
      <dgm:t>
        <a:bodyPr/>
        <a:lstStyle/>
        <a:p>
          <a:endParaRPr lang="en-GB"/>
        </a:p>
      </dgm:t>
    </dgm:pt>
    <dgm:pt modelId="{3E78BED2-CF11-8240-96AC-AF6D15847FD6}" type="pres">
      <dgm:prSet presAssocID="{9CCA2703-44A2-5A44-959C-035906E68F15}" presName="Name0" presStyleCnt="0">
        <dgm:presLayoutVars>
          <dgm:dir/>
          <dgm:resizeHandles val="exact"/>
        </dgm:presLayoutVars>
      </dgm:prSet>
      <dgm:spPr/>
    </dgm:pt>
    <dgm:pt modelId="{9AC63E6B-6196-524E-942A-B20DA62C746B}" type="pres">
      <dgm:prSet presAssocID="{E3D0252C-F8F7-1743-BE39-E30A4A7C5D43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A0BEDE7-D2D8-0745-A736-37E6DBBBCF78}" type="pres">
      <dgm:prSet presAssocID="{4034D875-3611-EA42-82FF-AD2B3645BAFC}" presName="sibTrans" presStyleLbl="sibTrans2D1" presStyleIdx="0" presStyleCnt="5"/>
      <dgm:spPr/>
      <dgm:t>
        <a:bodyPr/>
        <a:lstStyle/>
        <a:p>
          <a:endParaRPr lang="en-GB"/>
        </a:p>
      </dgm:t>
    </dgm:pt>
    <dgm:pt modelId="{3DC39003-611A-C142-A1E8-BEF235D3B548}" type="pres">
      <dgm:prSet presAssocID="{4034D875-3611-EA42-82FF-AD2B3645BAFC}" presName="connectorText" presStyleLbl="sibTrans2D1" presStyleIdx="0" presStyleCnt="5"/>
      <dgm:spPr/>
      <dgm:t>
        <a:bodyPr/>
        <a:lstStyle/>
        <a:p>
          <a:endParaRPr lang="en-GB"/>
        </a:p>
      </dgm:t>
    </dgm:pt>
    <dgm:pt modelId="{2787077C-9C67-4745-90A8-96CE5C562107}" type="pres">
      <dgm:prSet presAssocID="{DAE8AB90-959C-AC4F-9283-FC7F2719AE83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E5E12EE-D5E8-4542-AC59-F8121E429374}" type="pres">
      <dgm:prSet presAssocID="{21DF6EF0-D91E-9E4B-9986-460823DC5045}" presName="sibTrans" presStyleLbl="sibTrans2D1" presStyleIdx="1" presStyleCnt="5"/>
      <dgm:spPr/>
      <dgm:t>
        <a:bodyPr/>
        <a:lstStyle/>
        <a:p>
          <a:endParaRPr lang="en-GB"/>
        </a:p>
      </dgm:t>
    </dgm:pt>
    <dgm:pt modelId="{CFAA8E65-33A6-3542-8550-88C7C887156A}" type="pres">
      <dgm:prSet presAssocID="{21DF6EF0-D91E-9E4B-9986-460823DC5045}" presName="connectorText" presStyleLbl="sibTrans2D1" presStyleIdx="1" presStyleCnt="5"/>
      <dgm:spPr/>
      <dgm:t>
        <a:bodyPr/>
        <a:lstStyle/>
        <a:p>
          <a:endParaRPr lang="en-GB"/>
        </a:p>
      </dgm:t>
    </dgm:pt>
    <dgm:pt modelId="{3B9C3E82-BCBA-EC43-B7E2-B876EF9243AB}" type="pres">
      <dgm:prSet presAssocID="{F2279908-6040-084B-BD68-75B31C9DA707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EA76E44-30A9-6D4F-8927-0293872098EF}" type="pres">
      <dgm:prSet presAssocID="{345B8BCC-2043-2946-80B1-BD82DD91D2E9}" presName="sibTrans" presStyleLbl="sibTrans2D1" presStyleIdx="2" presStyleCnt="5"/>
      <dgm:spPr/>
      <dgm:t>
        <a:bodyPr/>
        <a:lstStyle/>
        <a:p>
          <a:endParaRPr lang="en-GB"/>
        </a:p>
      </dgm:t>
    </dgm:pt>
    <dgm:pt modelId="{E584FE79-91FB-8F42-AB7B-543DC3A86354}" type="pres">
      <dgm:prSet presAssocID="{345B8BCC-2043-2946-80B1-BD82DD91D2E9}" presName="connectorText" presStyleLbl="sibTrans2D1" presStyleIdx="2" presStyleCnt="5"/>
      <dgm:spPr/>
      <dgm:t>
        <a:bodyPr/>
        <a:lstStyle/>
        <a:p>
          <a:endParaRPr lang="en-GB"/>
        </a:p>
      </dgm:t>
    </dgm:pt>
    <dgm:pt modelId="{006631A4-CC36-3547-ACE5-A22EC02B1D57}" type="pres">
      <dgm:prSet presAssocID="{0B2795A7-790A-464B-8297-3F9E52A62D31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815960C-6872-A246-8808-59A04760FC61}" type="pres">
      <dgm:prSet presAssocID="{750D7D06-97ED-7F4A-B0E2-BFC538AFE8EB}" presName="sibTrans" presStyleLbl="sibTrans2D1" presStyleIdx="3" presStyleCnt="5"/>
      <dgm:spPr/>
      <dgm:t>
        <a:bodyPr/>
        <a:lstStyle/>
        <a:p>
          <a:endParaRPr lang="en-GB"/>
        </a:p>
      </dgm:t>
    </dgm:pt>
    <dgm:pt modelId="{56AACF5F-B69A-7F42-A81A-F0238B2364BB}" type="pres">
      <dgm:prSet presAssocID="{750D7D06-97ED-7F4A-B0E2-BFC538AFE8EB}" presName="connectorText" presStyleLbl="sibTrans2D1" presStyleIdx="3" presStyleCnt="5"/>
      <dgm:spPr/>
      <dgm:t>
        <a:bodyPr/>
        <a:lstStyle/>
        <a:p>
          <a:endParaRPr lang="en-GB"/>
        </a:p>
      </dgm:t>
    </dgm:pt>
    <dgm:pt modelId="{AA3E99BC-A267-BC46-A095-2A7C17946751}" type="pres">
      <dgm:prSet presAssocID="{0FFA8D19-4676-CA4A-989D-0E6C36B7C3D8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86CCBF8-0593-3F4D-A838-34AA8333AFB1}" type="pres">
      <dgm:prSet presAssocID="{5CE3F7CE-80AE-C14A-95AF-590F66F2EE21}" presName="sibTrans" presStyleLbl="sibTrans2D1" presStyleIdx="4" presStyleCnt="5"/>
      <dgm:spPr/>
      <dgm:t>
        <a:bodyPr/>
        <a:lstStyle/>
        <a:p>
          <a:endParaRPr lang="en-GB"/>
        </a:p>
      </dgm:t>
    </dgm:pt>
    <dgm:pt modelId="{6D574052-F52A-8A43-9AE4-DAC75AEFED79}" type="pres">
      <dgm:prSet presAssocID="{5CE3F7CE-80AE-C14A-95AF-590F66F2EE21}" presName="connectorText" presStyleLbl="sibTrans2D1" presStyleIdx="4" presStyleCnt="5"/>
      <dgm:spPr/>
      <dgm:t>
        <a:bodyPr/>
        <a:lstStyle/>
        <a:p>
          <a:endParaRPr lang="en-GB"/>
        </a:p>
      </dgm:t>
    </dgm:pt>
    <dgm:pt modelId="{E6F5C078-EDCC-9446-8F48-BFC227829067}" type="pres">
      <dgm:prSet presAssocID="{759B4923-EC0A-2245-BC47-434B14A80BAC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19217BE6-30B7-1447-A49A-C3044FC338BB}" type="presOf" srcId="{F2279908-6040-084B-BD68-75B31C9DA707}" destId="{3B9C3E82-BCBA-EC43-B7E2-B876EF9243AB}" srcOrd="0" destOrd="0" presId="urn:microsoft.com/office/officeart/2005/8/layout/process1"/>
    <dgm:cxn modelId="{60610082-414D-9A40-828A-389C1AAD702F}" type="presOf" srcId="{4034D875-3611-EA42-82FF-AD2B3645BAFC}" destId="{BA0BEDE7-D2D8-0745-A736-37E6DBBBCF78}" srcOrd="0" destOrd="0" presId="urn:microsoft.com/office/officeart/2005/8/layout/process1"/>
    <dgm:cxn modelId="{68737BF1-5F86-7841-9936-308922CCF15A}" srcId="{9CCA2703-44A2-5A44-959C-035906E68F15}" destId="{0FFA8D19-4676-CA4A-989D-0E6C36B7C3D8}" srcOrd="4" destOrd="0" parTransId="{1DD962AE-B01D-8247-B1ED-3B1835FA4D2F}" sibTransId="{5CE3F7CE-80AE-C14A-95AF-590F66F2EE21}"/>
    <dgm:cxn modelId="{23E886E9-6F93-854D-8E49-53256730F938}" type="presOf" srcId="{21DF6EF0-D91E-9E4B-9986-460823DC5045}" destId="{9E5E12EE-D5E8-4542-AC59-F8121E429374}" srcOrd="0" destOrd="0" presId="urn:microsoft.com/office/officeart/2005/8/layout/process1"/>
    <dgm:cxn modelId="{E8A1E4DA-2FB4-1D48-9932-478E1FBF4DB4}" type="presOf" srcId="{4034D875-3611-EA42-82FF-AD2B3645BAFC}" destId="{3DC39003-611A-C142-A1E8-BEF235D3B548}" srcOrd="1" destOrd="0" presId="urn:microsoft.com/office/officeart/2005/8/layout/process1"/>
    <dgm:cxn modelId="{733D1F15-4B77-E548-BE85-333790347658}" type="presOf" srcId="{759B4923-EC0A-2245-BC47-434B14A80BAC}" destId="{E6F5C078-EDCC-9446-8F48-BFC227829067}" srcOrd="0" destOrd="0" presId="urn:microsoft.com/office/officeart/2005/8/layout/process1"/>
    <dgm:cxn modelId="{4C7AB877-3507-1648-9CFF-F8C6EDDB32B6}" type="presOf" srcId="{E3D0252C-F8F7-1743-BE39-E30A4A7C5D43}" destId="{9AC63E6B-6196-524E-942A-B20DA62C746B}" srcOrd="0" destOrd="0" presId="urn:microsoft.com/office/officeart/2005/8/layout/process1"/>
    <dgm:cxn modelId="{C9330DF4-8B66-DE43-A405-E9C72B0CD738}" type="presOf" srcId="{750D7D06-97ED-7F4A-B0E2-BFC538AFE8EB}" destId="{1815960C-6872-A246-8808-59A04760FC61}" srcOrd="0" destOrd="0" presId="urn:microsoft.com/office/officeart/2005/8/layout/process1"/>
    <dgm:cxn modelId="{9EFA704F-1A43-F749-AFC1-9589A279E701}" type="presOf" srcId="{DAE8AB90-959C-AC4F-9283-FC7F2719AE83}" destId="{2787077C-9C67-4745-90A8-96CE5C562107}" srcOrd="0" destOrd="0" presId="urn:microsoft.com/office/officeart/2005/8/layout/process1"/>
    <dgm:cxn modelId="{399B9FB1-F983-EE4A-8D5A-03BD9AC9F6B6}" type="presOf" srcId="{0B2795A7-790A-464B-8297-3F9E52A62D31}" destId="{006631A4-CC36-3547-ACE5-A22EC02B1D57}" srcOrd="0" destOrd="0" presId="urn:microsoft.com/office/officeart/2005/8/layout/process1"/>
    <dgm:cxn modelId="{8A1C08B1-4E67-B04D-9B14-A53790E49A96}" type="presOf" srcId="{345B8BCC-2043-2946-80B1-BD82DD91D2E9}" destId="{E584FE79-91FB-8F42-AB7B-543DC3A86354}" srcOrd="1" destOrd="0" presId="urn:microsoft.com/office/officeart/2005/8/layout/process1"/>
    <dgm:cxn modelId="{3B7061CC-1CB2-8748-9A31-AAFE7F8D3F0C}" srcId="{9CCA2703-44A2-5A44-959C-035906E68F15}" destId="{E3D0252C-F8F7-1743-BE39-E30A4A7C5D43}" srcOrd="0" destOrd="0" parTransId="{46FB300F-EAEE-664F-83D9-06C0F50C8137}" sibTransId="{4034D875-3611-EA42-82FF-AD2B3645BAFC}"/>
    <dgm:cxn modelId="{15832660-C403-E846-85D3-ECBA08F6F436}" srcId="{9CCA2703-44A2-5A44-959C-035906E68F15}" destId="{0B2795A7-790A-464B-8297-3F9E52A62D31}" srcOrd="3" destOrd="0" parTransId="{3A97D5FF-01F9-CE44-BEDD-57808796038D}" sibTransId="{750D7D06-97ED-7F4A-B0E2-BFC538AFE8EB}"/>
    <dgm:cxn modelId="{D29ED75B-E76A-BE48-B2E6-F8DA7E67590E}" type="presOf" srcId="{5CE3F7CE-80AE-C14A-95AF-590F66F2EE21}" destId="{6D574052-F52A-8A43-9AE4-DAC75AEFED79}" srcOrd="1" destOrd="0" presId="urn:microsoft.com/office/officeart/2005/8/layout/process1"/>
    <dgm:cxn modelId="{D94329F9-0EA7-E441-8B70-B92DB2A65B8B}" type="presOf" srcId="{9CCA2703-44A2-5A44-959C-035906E68F15}" destId="{3E78BED2-CF11-8240-96AC-AF6D15847FD6}" srcOrd="0" destOrd="0" presId="urn:microsoft.com/office/officeart/2005/8/layout/process1"/>
    <dgm:cxn modelId="{66BE52A8-4494-8B4F-9665-E7CA0C73F51C}" type="presOf" srcId="{750D7D06-97ED-7F4A-B0E2-BFC538AFE8EB}" destId="{56AACF5F-B69A-7F42-A81A-F0238B2364BB}" srcOrd="1" destOrd="0" presId="urn:microsoft.com/office/officeart/2005/8/layout/process1"/>
    <dgm:cxn modelId="{2DB19E59-A2D2-B14E-9551-D3C6C108B1B6}" srcId="{9CCA2703-44A2-5A44-959C-035906E68F15}" destId="{759B4923-EC0A-2245-BC47-434B14A80BAC}" srcOrd="5" destOrd="0" parTransId="{0AD2ABB2-A1DA-F24A-AF0B-E5E6E1C59A8D}" sibTransId="{14E3FEA4-69DC-1B4A-A076-21954645F1C8}"/>
    <dgm:cxn modelId="{3C844BDF-64B0-BC4C-A63C-283AEAD1EE50}" type="presOf" srcId="{5CE3F7CE-80AE-C14A-95AF-590F66F2EE21}" destId="{A86CCBF8-0593-3F4D-A838-34AA8333AFB1}" srcOrd="0" destOrd="0" presId="urn:microsoft.com/office/officeart/2005/8/layout/process1"/>
    <dgm:cxn modelId="{9181D3C6-6BF4-5747-B45D-CBD66B5D2B9D}" type="presOf" srcId="{0FFA8D19-4676-CA4A-989D-0E6C36B7C3D8}" destId="{AA3E99BC-A267-BC46-A095-2A7C17946751}" srcOrd="0" destOrd="0" presId="urn:microsoft.com/office/officeart/2005/8/layout/process1"/>
    <dgm:cxn modelId="{61252B13-6177-DD4C-9CCE-3007E31DEA52}" srcId="{9CCA2703-44A2-5A44-959C-035906E68F15}" destId="{F2279908-6040-084B-BD68-75B31C9DA707}" srcOrd="2" destOrd="0" parTransId="{6E7AE9DC-7E91-DD4E-86E5-148EAE2399EE}" sibTransId="{345B8BCC-2043-2946-80B1-BD82DD91D2E9}"/>
    <dgm:cxn modelId="{4D826D5C-8669-1D47-88B8-B76FC9F17D63}" type="presOf" srcId="{21DF6EF0-D91E-9E4B-9986-460823DC5045}" destId="{CFAA8E65-33A6-3542-8550-88C7C887156A}" srcOrd="1" destOrd="0" presId="urn:microsoft.com/office/officeart/2005/8/layout/process1"/>
    <dgm:cxn modelId="{D9895593-4582-914C-A029-B815E763FEE6}" type="presOf" srcId="{345B8BCC-2043-2946-80B1-BD82DD91D2E9}" destId="{AEA76E44-30A9-6D4F-8927-0293872098EF}" srcOrd="0" destOrd="0" presId="urn:microsoft.com/office/officeart/2005/8/layout/process1"/>
    <dgm:cxn modelId="{361F0EF5-9784-9944-A10D-49184C263BD8}" srcId="{9CCA2703-44A2-5A44-959C-035906E68F15}" destId="{DAE8AB90-959C-AC4F-9283-FC7F2719AE83}" srcOrd="1" destOrd="0" parTransId="{A45D1FEC-9ACE-D949-94A4-AC6459CC04D5}" sibTransId="{21DF6EF0-D91E-9E4B-9986-460823DC5045}"/>
    <dgm:cxn modelId="{616B9E3B-2073-2149-9C23-AB162E296D7C}" type="presParOf" srcId="{3E78BED2-CF11-8240-96AC-AF6D15847FD6}" destId="{9AC63E6B-6196-524E-942A-B20DA62C746B}" srcOrd="0" destOrd="0" presId="urn:microsoft.com/office/officeart/2005/8/layout/process1"/>
    <dgm:cxn modelId="{1F320010-8BE2-5245-B6B9-8242DB432A26}" type="presParOf" srcId="{3E78BED2-CF11-8240-96AC-AF6D15847FD6}" destId="{BA0BEDE7-D2D8-0745-A736-37E6DBBBCF78}" srcOrd="1" destOrd="0" presId="urn:microsoft.com/office/officeart/2005/8/layout/process1"/>
    <dgm:cxn modelId="{2AAA5A4B-59A0-DD4D-AA29-35E33B91E47E}" type="presParOf" srcId="{BA0BEDE7-D2D8-0745-A736-37E6DBBBCF78}" destId="{3DC39003-611A-C142-A1E8-BEF235D3B548}" srcOrd="0" destOrd="0" presId="urn:microsoft.com/office/officeart/2005/8/layout/process1"/>
    <dgm:cxn modelId="{9615B92C-E427-7946-A9A7-F9BD2817030E}" type="presParOf" srcId="{3E78BED2-CF11-8240-96AC-AF6D15847FD6}" destId="{2787077C-9C67-4745-90A8-96CE5C562107}" srcOrd="2" destOrd="0" presId="urn:microsoft.com/office/officeart/2005/8/layout/process1"/>
    <dgm:cxn modelId="{378A728F-DC1F-1C4B-A53E-FA841483FF67}" type="presParOf" srcId="{3E78BED2-CF11-8240-96AC-AF6D15847FD6}" destId="{9E5E12EE-D5E8-4542-AC59-F8121E429374}" srcOrd="3" destOrd="0" presId="urn:microsoft.com/office/officeart/2005/8/layout/process1"/>
    <dgm:cxn modelId="{6DB29FE2-C919-C644-B0E6-D75F2664B5B0}" type="presParOf" srcId="{9E5E12EE-D5E8-4542-AC59-F8121E429374}" destId="{CFAA8E65-33A6-3542-8550-88C7C887156A}" srcOrd="0" destOrd="0" presId="urn:microsoft.com/office/officeart/2005/8/layout/process1"/>
    <dgm:cxn modelId="{8946A74D-6084-1E40-AC57-4905F62DF1CE}" type="presParOf" srcId="{3E78BED2-CF11-8240-96AC-AF6D15847FD6}" destId="{3B9C3E82-BCBA-EC43-B7E2-B876EF9243AB}" srcOrd="4" destOrd="0" presId="urn:microsoft.com/office/officeart/2005/8/layout/process1"/>
    <dgm:cxn modelId="{06D5C6C3-4A45-4842-B8E6-20ED12965608}" type="presParOf" srcId="{3E78BED2-CF11-8240-96AC-AF6D15847FD6}" destId="{AEA76E44-30A9-6D4F-8927-0293872098EF}" srcOrd="5" destOrd="0" presId="urn:microsoft.com/office/officeart/2005/8/layout/process1"/>
    <dgm:cxn modelId="{2A3A9CCD-963D-5C4A-B719-323A9F6BF578}" type="presParOf" srcId="{AEA76E44-30A9-6D4F-8927-0293872098EF}" destId="{E584FE79-91FB-8F42-AB7B-543DC3A86354}" srcOrd="0" destOrd="0" presId="urn:microsoft.com/office/officeart/2005/8/layout/process1"/>
    <dgm:cxn modelId="{96E9EF10-89AA-A44F-A823-79DBF6E1189A}" type="presParOf" srcId="{3E78BED2-CF11-8240-96AC-AF6D15847FD6}" destId="{006631A4-CC36-3547-ACE5-A22EC02B1D57}" srcOrd="6" destOrd="0" presId="urn:microsoft.com/office/officeart/2005/8/layout/process1"/>
    <dgm:cxn modelId="{C5D04B26-DF7C-7E48-AEF9-84CF1C2BA4A9}" type="presParOf" srcId="{3E78BED2-CF11-8240-96AC-AF6D15847FD6}" destId="{1815960C-6872-A246-8808-59A04760FC61}" srcOrd="7" destOrd="0" presId="urn:microsoft.com/office/officeart/2005/8/layout/process1"/>
    <dgm:cxn modelId="{4756ED69-2421-8C4B-BEA4-F81C1654D77D}" type="presParOf" srcId="{1815960C-6872-A246-8808-59A04760FC61}" destId="{56AACF5F-B69A-7F42-A81A-F0238B2364BB}" srcOrd="0" destOrd="0" presId="urn:microsoft.com/office/officeart/2005/8/layout/process1"/>
    <dgm:cxn modelId="{5A54293E-F510-B647-BEBB-BE6BFFDE592C}" type="presParOf" srcId="{3E78BED2-CF11-8240-96AC-AF6D15847FD6}" destId="{AA3E99BC-A267-BC46-A095-2A7C17946751}" srcOrd="8" destOrd="0" presId="urn:microsoft.com/office/officeart/2005/8/layout/process1"/>
    <dgm:cxn modelId="{936C20C4-6B37-214B-B257-70F9ABF50BBB}" type="presParOf" srcId="{3E78BED2-CF11-8240-96AC-AF6D15847FD6}" destId="{A86CCBF8-0593-3F4D-A838-34AA8333AFB1}" srcOrd="9" destOrd="0" presId="urn:microsoft.com/office/officeart/2005/8/layout/process1"/>
    <dgm:cxn modelId="{DC23BA06-ECCE-5E44-ABEE-8237405AAEDE}" type="presParOf" srcId="{A86CCBF8-0593-3F4D-A838-34AA8333AFB1}" destId="{6D574052-F52A-8A43-9AE4-DAC75AEFED79}" srcOrd="0" destOrd="0" presId="urn:microsoft.com/office/officeart/2005/8/layout/process1"/>
    <dgm:cxn modelId="{C1C50082-FD41-7540-8E06-AD70AC0F682E}" type="presParOf" srcId="{3E78BED2-CF11-8240-96AC-AF6D15847FD6}" destId="{E6F5C078-EDCC-9446-8F48-BFC227829067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09813C-6DEA-A74B-9F58-1EEA224BFB3F}">
      <dsp:nvSpPr>
        <dsp:cNvPr id="0" name=""/>
        <dsp:cNvSpPr/>
      </dsp:nvSpPr>
      <dsp:spPr>
        <a:xfrm>
          <a:off x="6001" y="140"/>
          <a:ext cx="956032" cy="46073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/>
            <a:t>Tree Model</a:t>
          </a:r>
          <a:endParaRPr lang="en-GB" sz="1300" kern="1200" dirty="0"/>
        </a:p>
      </dsp:txBody>
      <dsp:txXfrm>
        <a:off x="19496" y="13635"/>
        <a:ext cx="929042" cy="433748"/>
      </dsp:txXfrm>
    </dsp:sp>
    <dsp:sp modelId="{33FB1C2E-176E-A84C-BE49-0F1CF831B288}">
      <dsp:nvSpPr>
        <dsp:cNvPr id="0" name=""/>
        <dsp:cNvSpPr/>
      </dsp:nvSpPr>
      <dsp:spPr>
        <a:xfrm rot="5400000">
          <a:off x="397576" y="472468"/>
          <a:ext cx="172882" cy="2073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800" kern="1200"/>
        </a:p>
      </dsp:txBody>
      <dsp:txXfrm rot="-5400000">
        <a:off x="421818" y="489693"/>
        <a:ext cx="124400" cy="121017"/>
      </dsp:txXfrm>
    </dsp:sp>
    <dsp:sp modelId="{760ACBAD-DFC6-A840-93E3-5B7A1CE5B7FF}">
      <dsp:nvSpPr>
        <dsp:cNvPr id="0" name=""/>
        <dsp:cNvSpPr/>
      </dsp:nvSpPr>
      <dsp:spPr>
        <a:xfrm>
          <a:off x="6001" y="691389"/>
          <a:ext cx="956032" cy="46073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300" kern="1200" dirty="0"/>
        </a:p>
      </dsp:txBody>
      <dsp:txXfrm>
        <a:off x="19496" y="704884"/>
        <a:ext cx="929042" cy="4337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C63E6B-6196-524E-942A-B20DA62C746B}">
      <dsp:nvSpPr>
        <dsp:cNvPr id="0" name=""/>
        <dsp:cNvSpPr/>
      </dsp:nvSpPr>
      <dsp:spPr>
        <a:xfrm>
          <a:off x="0" y="1947187"/>
          <a:ext cx="1007665" cy="60459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noProof="0" dirty="0" smtClean="0"/>
            <a:t>MR Data</a:t>
          </a:r>
          <a:endParaRPr lang="en-GB" sz="1300" kern="1200" noProof="0" dirty="0"/>
        </a:p>
      </dsp:txBody>
      <dsp:txXfrm>
        <a:off x="17708" y="1964895"/>
        <a:ext cx="972249" cy="569183"/>
      </dsp:txXfrm>
    </dsp:sp>
    <dsp:sp modelId="{BA0BEDE7-D2D8-0745-A736-37E6DBBBCF78}">
      <dsp:nvSpPr>
        <dsp:cNvPr id="0" name=""/>
        <dsp:cNvSpPr/>
      </dsp:nvSpPr>
      <dsp:spPr>
        <a:xfrm>
          <a:off x="1108432" y="2124536"/>
          <a:ext cx="213625" cy="2499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000" kern="1200"/>
        </a:p>
      </dsp:txBody>
      <dsp:txXfrm>
        <a:off x="1108432" y="2174516"/>
        <a:ext cx="149538" cy="149941"/>
      </dsp:txXfrm>
    </dsp:sp>
    <dsp:sp modelId="{2787077C-9C67-4745-90A8-96CE5C562107}">
      <dsp:nvSpPr>
        <dsp:cNvPr id="0" name=""/>
        <dsp:cNvSpPr/>
      </dsp:nvSpPr>
      <dsp:spPr>
        <a:xfrm>
          <a:off x="1410731" y="1947187"/>
          <a:ext cx="1007665" cy="60459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/>
            <a:t>Pre-Process</a:t>
          </a:r>
          <a:endParaRPr lang="en-GB" sz="1300" kern="1200" dirty="0"/>
        </a:p>
      </dsp:txBody>
      <dsp:txXfrm>
        <a:off x="1428439" y="1964895"/>
        <a:ext cx="972249" cy="569183"/>
      </dsp:txXfrm>
    </dsp:sp>
    <dsp:sp modelId="{9E5E12EE-D5E8-4542-AC59-F8121E429374}">
      <dsp:nvSpPr>
        <dsp:cNvPr id="0" name=""/>
        <dsp:cNvSpPr/>
      </dsp:nvSpPr>
      <dsp:spPr>
        <a:xfrm>
          <a:off x="2519164" y="2124536"/>
          <a:ext cx="213625" cy="2499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000" kern="1200"/>
        </a:p>
      </dsp:txBody>
      <dsp:txXfrm>
        <a:off x="2519164" y="2174516"/>
        <a:ext cx="149538" cy="149941"/>
      </dsp:txXfrm>
    </dsp:sp>
    <dsp:sp modelId="{3B9C3E82-BCBA-EC43-B7E2-B876EF9243AB}">
      <dsp:nvSpPr>
        <dsp:cNvPr id="0" name=""/>
        <dsp:cNvSpPr/>
      </dsp:nvSpPr>
      <dsp:spPr>
        <a:xfrm>
          <a:off x="2821463" y="1947187"/>
          <a:ext cx="1007665" cy="60459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/>
            <a:t>Feature Extraction</a:t>
          </a:r>
          <a:endParaRPr lang="en-GB" sz="1300" kern="1200" dirty="0"/>
        </a:p>
      </dsp:txBody>
      <dsp:txXfrm>
        <a:off x="2839171" y="1964895"/>
        <a:ext cx="972249" cy="569183"/>
      </dsp:txXfrm>
    </dsp:sp>
    <dsp:sp modelId="{AEA76E44-30A9-6D4F-8927-0293872098EF}">
      <dsp:nvSpPr>
        <dsp:cNvPr id="0" name=""/>
        <dsp:cNvSpPr/>
      </dsp:nvSpPr>
      <dsp:spPr>
        <a:xfrm>
          <a:off x="3929895" y="2124536"/>
          <a:ext cx="213625" cy="2499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000" kern="1200"/>
        </a:p>
      </dsp:txBody>
      <dsp:txXfrm>
        <a:off x="3929895" y="2174516"/>
        <a:ext cx="149538" cy="149941"/>
      </dsp:txXfrm>
    </dsp:sp>
    <dsp:sp modelId="{006631A4-CC36-3547-ACE5-A22EC02B1D57}">
      <dsp:nvSpPr>
        <dsp:cNvPr id="0" name=""/>
        <dsp:cNvSpPr/>
      </dsp:nvSpPr>
      <dsp:spPr>
        <a:xfrm>
          <a:off x="4232195" y="1947187"/>
          <a:ext cx="1007665" cy="60459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/>
            <a:t>Random Forest</a:t>
          </a:r>
          <a:endParaRPr lang="en-GB" sz="1300" kern="1200" dirty="0"/>
        </a:p>
      </dsp:txBody>
      <dsp:txXfrm>
        <a:off x="4249903" y="1964895"/>
        <a:ext cx="972249" cy="569183"/>
      </dsp:txXfrm>
    </dsp:sp>
    <dsp:sp modelId="{1815960C-6872-A246-8808-59A04760FC61}">
      <dsp:nvSpPr>
        <dsp:cNvPr id="0" name=""/>
        <dsp:cNvSpPr/>
      </dsp:nvSpPr>
      <dsp:spPr>
        <a:xfrm>
          <a:off x="5340627" y="2124536"/>
          <a:ext cx="213625" cy="2499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000" kern="1200"/>
        </a:p>
      </dsp:txBody>
      <dsp:txXfrm>
        <a:off x="5340627" y="2174516"/>
        <a:ext cx="149538" cy="149941"/>
      </dsp:txXfrm>
    </dsp:sp>
    <dsp:sp modelId="{AA3E99BC-A267-BC46-A095-2A7C17946751}">
      <dsp:nvSpPr>
        <dsp:cNvPr id="0" name=""/>
        <dsp:cNvSpPr/>
      </dsp:nvSpPr>
      <dsp:spPr>
        <a:xfrm>
          <a:off x="5642927" y="1947187"/>
          <a:ext cx="1007665" cy="60459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/>
            <a:t>Post-Process</a:t>
          </a:r>
          <a:endParaRPr lang="en-GB" sz="1300" kern="1200" dirty="0"/>
        </a:p>
      </dsp:txBody>
      <dsp:txXfrm>
        <a:off x="5660635" y="1964895"/>
        <a:ext cx="972249" cy="569183"/>
      </dsp:txXfrm>
    </dsp:sp>
    <dsp:sp modelId="{A86CCBF8-0593-3F4D-A838-34AA8333AFB1}">
      <dsp:nvSpPr>
        <dsp:cNvPr id="0" name=""/>
        <dsp:cNvSpPr/>
      </dsp:nvSpPr>
      <dsp:spPr>
        <a:xfrm>
          <a:off x="6751359" y="2124536"/>
          <a:ext cx="213625" cy="2499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000" kern="1200"/>
        </a:p>
      </dsp:txBody>
      <dsp:txXfrm>
        <a:off x="6751359" y="2174516"/>
        <a:ext cx="149538" cy="149941"/>
      </dsp:txXfrm>
    </dsp:sp>
    <dsp:sp modelId="{E6F5C078-EDCC-9446-8F48-BFC227829067}">
      <dsp:nvSpPr>
        <dsp:cNvPr id="0" name=""/>
        <dsp:cNvSpPr/>
      </dsp:nvSpPr>
      <dsp:spPr>
        <a:xfrm>
          <a:off x="7053659" y="1947187"/>
          <a:ext cx="1007665" cy="60459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/>
            <a:t>Segmented Volume</a:t>
          </a:r>
          <a:endParaRPr lang="en-GB" sz="1300" kern="1200" dirty="0"/>
        </a:p>
      </dsp:txBody>
      <dsp:txXfrm>
        <a:off x="7071367" y="1964895"/>
        <a:ext cx="972249" cy="5691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CH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A1557EE-0742-4568-A4D7-76102549A814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57199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CH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5700854-19FB-4351-BFDC-90AAE5F621F4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9672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9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9" charset="0"/>
        <a:ea typeface="ＭＳ Ｐゴシック" pitchFamily="39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9" charset="0"/>
        <a:ea typeface="ＭＳ Ｐゴシック" pitchFamily="39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9" charset="0"/>
        <a:ea typeface="ＭＳ Ｐゴシック" pitchFamily="39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9" charset="0"/>
        <a:ea typeface="ＭＳ Ｐゴシック" pitchFamily="3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0854-19FB-4351-BFDC-90AAE5F621F4}" type="slidenum">
              <a:rPr lang="de-CH" smtClean="0"/>
              <a:pPr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0947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RF:</a:t>
            </a:r>
            <a:r>
              <a:rPr lang="en-GB" baseline="0" dirty="0" smtClean="0"/>
              <a:t> </a:t>
            </a:r>
            <a:r>
              <a:rPr lang="en-US" dirty="0" err="1" smtClean="0"/>
              <a:t>num</a:t>
            </a:r>
            <a:r>
              <a:rPr lang="en-US" dirty="0" smtClean="0"/>
              <a:t>: 20, max: 0.9283, min: 0.7770, mean: 0.8603, median: 0.8573, range: 0.1513, </a:t>
            </a:r>
            <a:r>
              <a:rPr lang="en-US" dirty="0" err="1" smtClean="0"/>
              <a:t>std</a:t>
            </a:r>
            <a:r>
              <a:rPr lang="en-US" dirty="0" smtClean="0"/>
              <a:t>: 0.0432</a:t>
            </a:r>
          </a:p>
          <a:p>
            <a:r>
              <a:rPr lang="en-US" dirty="0" smtClean="0"/>
              <a:t>PP: </a:t>
            </a:r>
            <a:r>
              <a:rPr lang="en-US" dirty="0" err="1" smtClean="0"/>
              <a:t>num</a:t>
            </a:r>
            <a:r>
              <a:rPr lang="en-US" dirty="0" smtClean="0"/>
              <a:t>: 20, max: 0.9590, min: 0.8495, mean: 0.9108, median: 0.9002, range: 0.1094, </a:t>
            </a:r>
            <a:r>
              <a:rPr lang="en-US" dirty="0" err="1" smtClean="0"/>
              <a:t>std</a:t>
            </a:r>
            <a:r>
              <a:rPr lang="en-US" dirty="0" smtClean="0"/>
              <a:t>: 0.0313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0854-19FB-4351-BFDC-90AAE5F621F4}" type="slidenum">
              <a:rPr lang="de-CH" smtClean="0"/>
              <a:pPr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94334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7305675" y="1438275"/>
            <a:ext cx="1835150" cy="5073650"/>
          </a:xfrm>
          <a:prstGeom prst="rect">
            <a:avLst/>
          </a:prstGeom>
          <a:solidFill>
            <a:srgbClr val="B3CCE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de-DE">
              <a:solidFill>
                <a:srgbClr val="BED3EA"/>
              </a:solidFill>
            </a:endParaRP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0" y="107950"/>
            <a:ext cx="7305675" cy="6640513"/>
          </a:xfrm>
          <a:prstGeom prst="rect">
            <a:avLst/>
          </a:prstGeom>
          <a:solidFill>
            <a:srgbClr val="E1EBF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1438275"/>
            <a:ext cx="7305675" cy="5073650"/>
          </a:xfrm>
          <a:prstGeom prst="rect">
            <a:avLst/>
          </a:prstGeom>
          <a:solidFill>
            <a:srgbClr val="9CBDD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de-DE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539750" y="1654175"/>
            <a:ext cx="662146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539750" y="3022600"/>
            <a:ext cx="6621463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539750" y="6548438"/>
            <a:ext cx="2889250" cy="252412"/>
          </a:xfrm>
        </p:spPr>
        <p:txBody>
          <a:bodyPr wrap="none"/>
          <a:lstStyle>
            <a:lvl1pPr>
              <a:defRPr/>
            </a:lvl1pPr>
          </a:lstStyle>
          <a:p>
            <a:r>
              <a:rPr lang="de-CH" smtClean="0"/>
              <a:t>Datum, Titel der Veranstaltung</a:t>
            </a:r>
            <a:endParaRPr lang="de-CH"/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107950" y="179388"/>
            <a:ext cx="4464050" cy="252412"/>
          </a:xfrm>
        </p:spPr>
        <p:txBody>
          <a:bodyPr wrap="square"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43950" y="6548438"/>
            <a:ext cx="360363" cy="2159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A052E73-FDF8-4D4B-B0FA-91CDBB88F1E8}" type="slidenum">
              <a:rPr lang="de-CH"/>
              <a:pPr/>
              <a:t>‹#›</a:t>
            </a:fld>
            <a:endParaRPr lang="de-CH" sz="1400"/>
          </a:p>
        </p:txBody>
      </p:sp>
      <p:pic>
        <p:nvPicPr>
          <p:cNvPr id="12" name="Picture 10" descr="ub_8pt_rgb.jpg                                                 000546B7mg                             B9C1C449: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737475" y="107950"/>
            <a:ext cx="130651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de-CH" smtClean="0"/>
              <a:t>Datum, Titel der Veranstaltung</a:t>
            </a:r>
            <a:endParaRPr lang="de-CH">
              <a:solidFill>
                <a:schemeClr val="tx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A7FBFD4-27D3-441B-B411-330638585F4B}" type="slidenum">
              <a:rPr lang="de-CH"/>
              <a:pPr/>
              <a:t>‹#›</a:t>
            </a:fld>
            <a:endParaRPr lang="de-CH"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80188" y="647700"/>
            <a:ext cx="2014537" cy="55276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33400" y="647700"/>
            <a:ext cx="5894388" cy="5527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de-CH" smtClean="0"/>
              <a:t>Datum, Titel der Veranstaltung</a:t>
            </a:r>
            <a:endParaRPr lang="de-CH">
              <a:solidFill>
                <a:schemeClr val="tx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FA632F1-1E7A-4E2C-ACB8-850BA6EAECB3}" type="slidenum">
              <a:rPr lang="de-CH"/>
              <a:pPr/>
              <a:t>‹#›</a:t>
            </a:fld>
            <a:endParaRPr lang="de-CH"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de-CH" smtClean="0"/>
              <a:t>Datum, Titel der Veranstaltung</a:t>
            </a:r>
            <a:endParaRPr lang="de-CH">
              <a:solidFill>
                <a:schemeClr val="tx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E3D9CA7-554C-46EC-BEAB-CB2090EEB6FF}" type="slidenum">
              <a:rPr lang="de-CH"/>
              <a:pPr/>
              <a:t>‹#›</a:t>
            </a:fld>
            <a:endParaRPr lang="de-CH"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de-CH" smtClean="0"/>
              <a:t>Datum, Titel der Veranstaltung</a:t>
            </a:r>
            <a:endParaRPr lang="de-CH">
              <a:solidFill>
                <a:schemeClr val="tx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F6E2549-E00A-42FF-BAF7-96D0334C1F1D}" type="slidenum">
              <a:rPr lang="de-CH"/>
              <a:pPr/>
              <a:t>‹#›</a:t>
            </a:fld>
            <a:endParaRPr lang="de-CH"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54463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0263" y="1676400"/>
            <a:ext cx="3954462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de-CH" smtClean="0"/>
              <a:t>Datum, Titel der Veranstaltung</a:t>
            </a:r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19860F2-A4DD-4A2C-A31D-58D998B2B5CE}" type="slidenum">
              <a:rPr lang="de-CH"/>
              <a:pPr/>
              <a:t>‹#›</a:t>
            </a:fld>
            <a:endParaRPr lang="de-CH"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de-CH" smtClean="0"/>
              <a:t>Datum, Titel der Veranstaltung</a:t>
            </a:r>
            <a:endParaRPr lang="de-CH">
              <a:solidFill>
                <a:schemeClr val="tx1"/>
              </a:solidFill>
            </a:endParaRP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2276291-CEF6-468B-AB64-EE3F28178E9A}" type="slidenum">
              <a:rPr lang="de-CH"/>
              <a:pPr/>
              <a:t>‹#›</a:t>
            </a:fld>
            <a:endParaRPr lang="de-CH"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de-CH" smtClean="0"/>
              <a:t>Datum, Titel der Veranstaltung</a:t>
            </a:r>
            <a:endParaRPr lang="de-CH">
              <a:solidFill>
                <a:schemeClr val="tx1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D8B4FAD-8954-4DEB-8349-46A6E9AEE0D6}" type="slidenum">
              <a:rPr lang="de-CH"/>
              <a:pPr/>
              <a:t>‹#›</a:t>
            </a:fld>
            <a:endParaRPr lang="de-CH"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de-CH" smtClean="0"/>
              <a:t>Datum, Titel der Veranstaltung</a:t>
            </a:r>
            <a:endParaRPr lang="de-CH">
              <a:solidFill>
                <a:schemeClr val="tx1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DCECA37-7FCC-45D4-BAD6-B8760F7664F4}" type="slidenum">
              <a:rPr lang="de-CH"/>
              <a:pPr/>
              <a:t>‹#›</a:t>
            </a:fld>
            <a:endParaRPr lang="de-CH"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de-CH" smtClean="0"/>
              <a:t>Datum, Titel der Veranstaltung</a:t>
            </a:r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CB356E6-9FAF-40C6-856D-8F6C373A5860}" type="slidenum">
              <a:rPr lang="de-CH"/>
              <a:pPr/>
              <a:t>‹#›</a:t>
            </a:fld>
            <a:endParaRPr lang="de-CH"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de-CH" smtClean="0"/>
              <a:t>Datum, Titel der Veranstaltung</a:t>
            </a:r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49B80EF-ED2B-461F-97EC-6475994818AB}" type="slidenum">
              <a:rPr lang="de-CH"/>
              <a:pPr/>
              <a:t>‹#›</a:t>
            </a:fld>
            <a:endParaRPr lang="de-CH"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647700"/>
            <a:ext cx="6621463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Mastertitelformat bearbeiten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61325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9750" y="6548438"/>
            <a:ext cx="3811588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333333"/>
                </a:solidFill>
              </a:defRPr>
            </a:lvl1pPr>
          </a:lstStyle>
          <a:p>
            <a:r>
              <a:rPr lang="de-CH" smtClean="0"/>
              <a:t>Datum, Titel der Veranstaltung</a:t>
            </a:r>
            <a:endParaRPr lang="de-CH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7950" y="179388"/>
            <a:ext cx="5399088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333333"/>
                </a:solidFill>
              </a:defRPr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548438"/>
            <a:ext cx="360363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333333"/>
                </a:solidFill>
              </a:defRPr>
            </a:lvl1pPr>
          </a:lstStyle>
          <a:p>
            <a:fld id="{4961136D-1845-4260-99A7-C8EBD0621A16}" type="slidenum">
              <a:rPr lang="de-CH"/>
              <a:pPr/>
              <a:t>‹#›</a:t>
            </a:fld>
            <a:endParaRPr lang="de-CH" sz="1400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07950" y="1447800"/>
            <a:ext cx="894397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087" name="Line 15"/>
          <p:cNvSpPr>
            <a:spLocks noChangeShapeType="1"/>
          </p:cNvSpPr>
          <p:nvPr/>
        </p:nvSpPr>
        <p:spPr bwMode="auto">
          <a:xfrm>
            <a:off x="107950" y="6515100"/>
            <a:ext cx="894397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" name="Picture 10" descr="ub_8pt_rgb.jpg                                                 000546B7mg                             B9C1C449: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737475" y="107950"/>
            <a:ext cx="130651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333333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333333"/>
          </a:solidFill>
          <a:latin typeface="Arial" pitchFamily="39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333333"/>
          </a:solidFill>
          <a:latin typeface="Arial" pitchFamily="39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333333"/>
          </a:solidFill>
          <a:latin typeface="Arial" pitchFamily="39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333333"/>
          </a:solidFill>
          <a:latin typeface="Arial" pitchFamily="39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333333"/>
          </a:solidFill>
          <a:latin typeface="Arial" pitchFamily="39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333333"/>
          </a:solidFill>
          <a:latin typeface="Arial" pitchFamily="39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333333"/>
          </a:solidFill>
          <a:latin typeface="Arial" pitchFamily="39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333333"/>
          </a:solidFill>
          <a:latin typeface="Arial" pitchFamily="39" charset="0"/>
        </a:defRPr>
      </a:lvl9pPr>
    </p:titleStyle>
    <p:bodyStyle>
      <a:lvl1pPr marL="419100" indent="-4191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hlink"/>
        </a:buClr>
        <a:buSzPct val="85000"/>
        <a:buFont typeface="Arial" pitchFamily="39" charset="0"/>
        <a:buChar char="&gt;"/>
        <a:defRPr sz="2200">
          <a:solidFill>
            <a:srgbClr val="333333"/>
          </a:solidFill>
          <a:latin typeface="+mn-lt"/>
          <a:ea typeface="+mn-ea"/>
          <a:cs typeface="+mn-cs"/>
        </a:defRPr>
      </a:lvl1pPr>
      <a:lvl2pPr marL="8382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Font typeface="Arial" pitchFamily="39" charset="0"/>
        <a:buChar char="—"/>
        <a:defRPr sz="2000">
          <a:solidFill>
            <a:srgbClr val="333333"/>
          </a:solidFill>
          <a:latin typeface="+mn-lt"/>
          <a:ea typeface="ＭＳ Ｐゴシック" pitchFamily="39" charset="-128"/>
        </a:defRPr>
      </a:lvl2pPr>
      <a:lvl3pPr marL="12954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SzPct val="85000"/>
        <a:buFont typeface="Arial" pitchFamily="39" charset="0"/>
        <a:buChar char="–"/>
        <a:defRPr>
          <a:solidFill>
            <a:srgbClr val="333333"/>
          </a:solidFill>
          <a:latin typeface="+mn-lt"/>
          <a:ea typeface="ＭＳ Ｐゴシック" pitchFamily="39" charset="-128"/>
        </a:defRPr>
      </a:lvl3pPr>
      <a:lvl4pPr marL="17145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SzPct val="85000"/>
        <a:buFont typeface="Arial" pitchFamily="39" charset="0"/>
        <a:buChar char="–"/>
        <a:defRPr>
          <a:solidFill>
            <a:srgbClr val="333333"/>
          </a:solidFill>
          <a:latin typeface="+mn-lt"/>
          <a:ea typeface="ＭＳ Ｐゴシック" pitchFamily="39" charset="-128"/>
        </a:defRPr>
      </a:lvl4pPr>
      <a:lvl5pPr marL="21336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Arial" pitchFamily="39" charset="0"/>
        <a:buChar char="–"/>
        <a:defRPr>
          <a:solidFill>
            <a:srgbClr val="333333"/>
          </a:solidFill>
          <a:latin typeface="+mn-lt"/>
          <a:ea typeface="ＭＳ Ｐゴシック" pitchFamily="39" charset="-128"/>
        </a:defRPr>
      </a:lvl5pPr>
      <a:lvl6pPr marL="25908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Arial" pitchFamily="39" charset="0"/>
        <a:buChar char="–"/>
        <a:defRPr>
          <a:solidFill>
            <a:srgbClr val="333333"/>
          </a:solidFill>
          <a:latin typeface="+mn-lt"/>
          <a:ea typeface="ＭＳ Ｐゴシック" pitchFamily="39" charset="-128"/>
        </a:defRPr>
      </a:lvl6pPr>
      <a:lvl7pPr marL="30480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Arial" pitchFamily="39" charset="0"/>
        <a:buChar char="–"/>
        <a:defRPr>
          <a:solidFill>
            <a:srgbClr val="333333"/>
          </a:solidFill>
          <a:latin typeface="+mn-lt"/>
          <a:ea typeface="ＭＳ Ｐゴシック" pitchFamily="39" charset="-128"/>
        </a:defRPr>
      </a:lvl7pPr>
      <a:lvl8pPr marL="35052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Arial" pitchFamily="39" charset="0"/>
        <a:buChar char="–"/>
        <a:defRPr>
          <a:solidFill>
            <a:srgbClr val="333333"/>
          </a:solidFill>
          <a:latin typeface="+mn-lt"/>
          <a:ea typeface="ＭＳ Ｐゴシック" pitchFamily="39" charset="-128"/>
        </a:defRPr>
      </a:lvl8pPr>
      <a:lvl9pPr marL="39624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Arial" pitchFamily="39" charset="0"/>
        <a:buChar char="–"/>
        <a:defRPr>
          <a:solidFill>
            <a:srgbClr val="333333"/>
          </a:solidFill>
          <a:latin typeface="+mn-lt"/>
          <a:ea typeface="ＭＳ Ｐゴシック" pitchFamily="39" charset="-128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Relationship Id="rId11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oleObject" Target="../embeddings/oleObject1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39750" y="1654175"/>
            <a:ext cx="6621463" cy="1558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333333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333333"/>
                </a:solidFill>
                <a:latin typeface="Arial" pitchFamily="39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333333"/>
                </a:solidFill>
                <a:latin typeface="Arial" pitchFamily="39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333333"/>
                </a:solidFill>
                <a:latin typeface="Arial" pitchFamily="39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333333"/>
                </a:solidFill>
                <a:latin typeface="Arial" pitchFamily="39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333333"/>
                </a:solidFill>
                <a:latin typeface="Arial" pitchFamily="39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333333"/>
                </a:solidFill>
                <a:latin typeface="Arial" pitchFamily="39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333333"/>
                </a:solidFill>
                <a:latin typeface="Arial" pitchFamily="39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333333"/>
                </a:solidFill>
                <a:latin typeface="Arial" pitchFamily="39" charset="0"/>
              </a:defRPr>
            </a:lvl9pPr>
          </a:lstStyle>
          <a:p>
            <a:r>
              <a:rPr lang="en-GB" dirty="0" smtClean="0">
                <a:solidFill>
                  <a:schemeClr val="bg2"/>
                </a:solidFill>
              </a:rPr>
              <a:t/>
            </a:r>
            <a:br>
              <a:rPr lang="en-GB" dirty="0" smtClean="0">
                <a:solidFill>
                  <a:schemeClr val="bg2"/>
                </a:solidFill>
              </a:rPr>
            </a:br>
            <a:r>
              <a:rPr lang="en-GB" sz="2800" dirty="0" smtClean="0"/>
              <a:t>Automatic Femur Segmentation for Femoral Implant Design</a:t>
            </a:r>
            <a:endParaRPr lang="en-GB" sz="24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39750" y="3717032"/>
            <a:ext cx="6621463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Tx/>
              <a:buNone/>
              <a:defRPr sz="2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8382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9" charset="0"/>
              <a:buChar char="—"/>
              <a:defRPr sz="2000">
                <a:solidFill>
                  <a:srgbClr val="333333"/>
                </a:solidFill>
                <a:latin typeface="+mn-lt"/>
                <a:ea typeface="ＭＳ Ｐゴシック" pitchFamily="39" charset="-128"/>
              </a:defRPr>
            </a:lvl2pPr>
            <a:lvl3pPr marL="12954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SzPct val="85000"/>
              <a:buFont typeface="Arial" pitchFamily="39" charset="0"/>
              <a:buChar char="–"/>
              <a:defRPr>
                <a:solidFill>
                  <a:srgbClr val="333333"/>
                </a:solidFill>
                <a:latin typeface="+mn-lt"/>
                <a:ea typeface="ＭＳ Ｐゴシック" pitchFamily="39" charset="-128"/>
              </a:defRPr>
            </a:lvl3pPr>
            <a:lvl4pPr marL="17145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SzPct val="85000"/>
              <a:buFont typeface="Arial" pitchFamily="39" charset="0"/>
              <a:buChar char="–"/>
              <a:defRPr>
                <a:solidFill>
                  <a:srgbClr val="333333"/>
                </a:solidFill>
                <a:latin typeface="+mn-lt"/>
                <a:ea typeface="ＭＳ Ｐゴシック" pitchFamily="39" charset="-128"/>
              </a:defRPr>
            </a:lvl4pPr>
            <a:lvl5pPr marL="21336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pitchFamily="39" charset="0"/>
              <a:buChar char="–"/>
              <a:defRPr>
                <a:solidFill>
                  <a:srgbClr val="333333"/>
                </a:solidFill>
                <a:latin typeface="+mn-lt"/>
                <a:ea typeface="ＭＳ Ｐゴシック" pitchFamily="39" charset="-128"/>
              </a:defRPr>
            </a:lvl5pPr>
            <a:lvl6pPr marL="25908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pitchFamily="39" charset="0"/>
              <a:buChar char="–"/>
              <a:defRPr>
                <a:solidFill>
                  <a:srgbClr val="333333"/>
                </a:solidFill>
                <a:latin typeface="+mn-lt"/>
                <a:ea typeface="ＭＳ Ｐゴシック" pitchFamily="39" charset="-128"/>
              </a:defRPr>
            </a:lvl6pPr>
            <a:lvl7pPr marL="30480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pitchFamily="39" charset="0"/>
              <a:buChar char="–"/>
              <a:defRPr>
                <a:solidFill>
                  <a:srgbClr val="333333"/>
                </a:solidFill>
                <a:latin typeface="+mn-lt"/>
                <a:ea typeface="ＭＳ Ｐゴシック" pitchFamily="39" charset="-128"/>
              </a:defRPr>
            </a:lvl7pPr>
            <a:lvl8pPr marL="35052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pitchFamily="39" charset="0"/>
              <a:buChar char="–"/>
              <a:defRPr>
                <a:solidFill>
                  <a:srgbClr val="333333"/>
                </a:solidFill>
                <a:latin typeface="+mn-lt"/>
                <a:ea typeface="ＭＳ Ｐゴシック" pitchFamily="39" charset="-128"/>
              </a:defRPr>
            </a:lvl8pPr>
            <a:lvl9pPr marL="39624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pitchFamily="39" charset="0"/>
              <a:buChar char="–"/>
              <a:defRPr>
                <a:solidFill>
                  <a:srgbClr val="333333"/>
                </a:solidFill>
                <a:latin typeface="+mn-lt"/>
                <a:ea typeface="ＭＳ Ｐゴシック" pitchFamily="39" charset="-128"/>
              </a:defRPr>
            </a:lvl9pPr>
          </a:lstStyle>
          <a:p>
            <a:r>
              <a:rPr lang="en-GB" smtClean="0"/>
              <a:t>Iwan Paolucci, Severin Tobler</a:t>
            </a:r>
          </a:p>
          <a:p>
            <a:r>
              <a:rPr lang="en-GB" smtClean="0"/>
              <a:t>University of Bern</a:t>
            </a:r>
          </a:p>
          <a:p>
            <a:endParaRPr lang="en-GB" smtClean="0"/>
          </a:p>
          <a:p>
            <a:endParaRPr lang="en-GB" smtClean="0"/>
          </a:p>
          <a:p>
            <a:endParaRPr lang="en-GB" smtClean="0"/>
          </a:p>
          <a:p>
            <a:r>
              <a:rPr lang="en-GB" sz="1800" b="1" smtClean="0">
                <a:solidFill>
                  <a:schemeClr val="tx1"/>
                </a:solidFill>
              </a:rPr>
              <a:t>16. December 2015, Medical Image Analysis Lab</a:t>
            </a:r>
            <a:endParaRPr lang="en-GB" sz="18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Thanks for your attention!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485818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 Cross Validation (5 fold)</a:t>
            </a:r>
            <a:endParaRPr lang="en-GB" dirty="0"/>
          </a:p>
        </p:txBody>
      </p:sp>
      <p:pic>
        <p:nvPicPr>
          <p:cNvPr id="5" name="Content Placeholder 4" descr="dicecrossvalid2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401" r="-18401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9CA7-554C-46EC-BEAB-CB2090EEB6FF}" type="slidenum">
              <a:rPr lang="de-CH" smtClean="0"/>
              <a:pPr/>
              <a:t>11</a:t>
            </a:fld>
            <a:endParaRPr lang="de-CH" sz="1400"/>
          </a:p>
        </p:txBody>
      </p:sp>
    </p:spTree>
    <p:extLst>
      <p:ext uri="{BB962C8B-B14F-4D97-AF65-F5344CB8AC3E}">
        <p14:creationId xmlns:p14="http://schemas.microsoft.com/office/powerpoint/2010/main" val="1197562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Tested but was not good…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ASM</a:t>
            </a:r>
          </a:p>
          <a:p>
            <a:r>
              <a:rPr lang="en-GB" dirty="0" smtClean="0"/>
              <a:t>3D filter for features</a:t>
            </a:r>
          </a:p>
          <a:p>
            <a:r>
              <a:rPr lang="en-GB" dirty="0" smtClean="0"/>
              <a:t>Histogram bins as features</a:t>
            </a:r>
          </a:p>
          <a:p>
            <a:r>
              <a:rPr lang="en-GB" dirty="0" err="1" smtClean="0"/>
              <a:t>Skewness</a:t>
            </a:r>
            <a:r>
              <a:rPr lang="en-GB" dirty="0" smtClean="0"/>
              <a:t> as features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9CA7-554C-46EC-BEAB-CB2090EEB6FF}" type="slidenum">
              <a:rPr lang="de-CH" smtClean="0"/>
              <a:pPr/>
              <a:t>12</a:t>
            </a:fld>
            <a:endParaRPr lang="de-CH" sz="1400"/>
          </a:p>
        </p:txBody>
      </p:sp>
    </p:spTree>
    <p:extLst>
      <p:ext uri="{BB962C8B-B14F-4D97-AF65-F5344CB8AC3E}">
        <p14:creationId xmlns:p14="http://schemas.microsoft.com/office/powerpoint/2010/main" val="1572988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pic>
        <p:nvPicPr>
          <p:cNvPr id="6" name="Content Placeholder 5" descr="types-of-knee-implants-large.jpg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885" b="-6885"/>
          <a:stretch>
            <a:fillRect/>
          </a:stretch>
        </p:blipFill>
        <p:spPr>
          <a:xfrm>
            <a:off x="533400" y="2026369"/>
            <a:ext cx="3954463" cy="4498975"/>
          </a:xfrm>
        </p:spPr>
      </p:pic>
      <p:pic>
        <p:nvPicPr>
          <p:cNvPr id="7" name="Content Placeholder 6" descr="image17.png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699" b="-24699"/>
          <a:stretch>
            <a:fillRect/>
          </a:stretch>
        </p:blipFill>
        <p:spPr>
          <a:xfrm rot="16200000" flipH="1">
            <a:off x="4640263" y="2010593"/>
            <a:ext cx="3954462" cy="449897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60F2-A4DD-4A2C-A31D-58D998B2B5CE}" type="slidenum">
              <a:rPr lang="de-CH" smtClean="0"/>
              <a:pPr/>
              <a:t>2</a:t>
            </a:fld>
            <a:endParaRPr lang="de-CH" sz="140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3400" y="1676400"/>
            <a:ext cx="8061325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419100" indent="-4191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Arial" pitchFamily="39" charset="0"/>
              <a:buChar char="&gt;"/>
              <a:defRPr sz="28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8382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9" charset="0"/>
              <a:buChar char="—"/>
              <a:defRPr sz="2400">
                <a:solidFill>
                  <a:srgbClr val="333333"/>
                </a:solidFill>
                <a:latin typeface="+mn-lt"/>
                <a:ea typeface="ＭＳ Ｐゴシック" pitchFamily="39" charset="-128"/>
              </a:defRPr>
            </a:lvl2pPr>
            <a:lvl3pPr marL="12954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SzPct val="85000"/>
              <a:buFont typeface="Arial" pitchFamily="39" charset="0"/>
              <a:buChar char="–"/>
              <a:defRPr sz="2000">
                <a:solidFill>
                  <a:srgbClr val="333333"/>
                </a:solidFill>
                <a:latin typeface="+mn-lt"/>
                <a:ea typeface="ＭＳ Ｐゴシック" pitchFamily="39" charset="-128"/>
              </a:defRPr>
            </a:lvl3pPr>
            <a:lvl4pPr marL="17145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SzPct val="85000"/>
              <a:buFont typeface="Arial" pitchFamily="39" charset="0"/>
              <a:buChar char="–"/>
              <a:defRPr sz="1800">
                <a:solidFill>
                  <a:srgbClr val="333333"/>
                </a:solidFill>
                <a:latin typeface="+mn-lt"/>
                <a:ea typeface="ＭＳ Ｐゴシック" pitchFamily="39" charset="-128"/>
              </a:defRPr>
            </a:lvl4pPr>
            <a:lvl5pPr marL="21336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pitchFamily="39" charset="0"/>
              <a:buChar char="–"/>
              <a:defRPr sz="1800">
                <a:solidFill>
                  <a:srgbClr val="333333"/>
                </a:solidFill>
                <a:latin typeface="+mn-lt"/>
                <a:ea typeface="ＭＳ Ｐゴシック" pitchFamily="39" charset="-128"/>
              </a:defRPr>
            </a:lvl5pPr>
            <a:lvl6pPr marL="25908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pitchFamily="39" charset="0"/>
              <a:buChar char="–"/>
              <a:defRPr sz="1800">
                <a:solidFill>
                  <a:srgbClr val="333333"/>
                </a:solidFill>
                <a:latin typeface="+mn-lt"/>
                <a:ea typeface="ＭＳ Ｐゴシック" pitchFamily="39" charset="-128"/>
              </a:defRPr>
            </a:lvl6pPr>
            <a:lvl7pPr marL="30480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pitchFamily="39" charset="0"/>
              <a:buChar char="–"/>
              <a:defRPr sz="1800">
                <a:solidFill>
                  <a:srgbClr val="333333"/>
                </a:solidFill>
                <a:latin typeface="+mn-lt"/>
                <a:ea typeface="ＭＳ Ｐゴシック" pitchFamily="39" charset="-128"/>
              </a:defRPr>
            </a:lvl7pPr>
            <a:lvl8pPr marL="35052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pitchFamily="39" charset="0"/>
              <a:buChar char="–"/>
              <a:defRPr sz="1800">
                <a:solidFill>
                  <a:srgbClr val="333333"/>
                </a:solidFill>
                <a:latin typeface="+mn-lt"/>
                <a:ea typeface="ＭＳ Ｐゴシック" pitchFamily="39" charset="-128"/>
              </a:defRPr>
            </a:lvl8pPr>
            <a:lvl9pPr marL="39624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pitchFamily="39" charset="0"/>
              <a:buChar char="–"/>
              <a:defRPr sz="1800">
                <a:solidFill>
                  <a:srgbClr val="333333"/>
                </a:solidFill>
                <a:latin typeface="+mn-lt"/>
                <a:ea typeface="ＭＳ Ｐゴシック" pitchFamily="39" charset="-128"/>
              </a:defRPr>
            </a:lvl9pPr>
          </a:lstStyle>
          <a:p>
            <a:r>
              <a:rPr lang="en-GB" dirty="0" smtClean="0"/>
              <a:t>Goal: </a:t>
            </a:r>
            <a:r>
              <a:rPr lang="en-GB" dirty="0" smtClean="0"/>
              <a:t>DICE 0.95 </a:t>
            </a:r>
            <a:r>
              <a:rPr lang="en-GB" dirty="0" smtClean="0"/>
              <a:t>with 0.05 </a:t>
            </a:r>
            <a:r>
              <a:rPr lang="en-GB" dirty="0" err="1" smtClean="0"/>
              <a:t>std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3326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Methods – Algorithm Pipeline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9CA7-554C-46EC-BEAB-CB2090EEB6FF}" type="slidenum">
              <a:rPr lang="de-CH" smtClean="0"/>
              <a:pPr/>
              <a:t>3</a:t>
            </a:fld>
            <a:endParaRPr lang="de-CH" sz="140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751324575"/>
              </p:ext>
            </p:extLst>
          </p:nvPr>
        </p:nvGraphicFramePr>
        <p:xfrm>
          <a:off x="4788024" y="2924944"/>
          <a:ext cx="1008112" cy="1152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8098722"/>
              </p:ext>
            </p:extLst>
          </p:nvPr>
        </p:nvGraphicFramePr>
        <p:xfrm>
          <a:off x="533400" y="1676400"/>
          <a:ext cx="8061325" cy="4498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376226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 – </a:t>
            </a:r>
            <a:r>
              <a:rPr lang="en-GB" dirty="0" smtClean="0"/>
              <a:t>Pre-Process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Normalization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Noise removal</a:t>
            </a:r>
          </a:p>
          <a:p>
            <a:pPr lvl="1"/>
            <a:r>
              <a:rPr lang="en-GB" dirty="0"/>
              <a:t>3D Wiener filter</a:t>
            </a:r>
          </a:p>
          <a:p>
            <a:endParaRPr lang="en-GB" dirty="0"/>
          </a:p>
        </p:txBody>
      </p:sp>
      <p:pic>
        <p:nvPicPr>
          <p:cNvPr id="6" name="Content Placeholder 5" descr="imwienered.pn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699" b="-24699"/>
          <a:stretch>
            <a:fillRect/>
          </a:stretch>
        </p:blipFill>
        <p:spPr>
          <a:xfrm rot="16200000" flipH="1">
            <a:off x="4640263" y="1676400"/>
            <a:ext cx="3954462" cy="449897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60F2-A4DD-4A2C-A31D-58D998B2B5CE}" type="slidenum">
              <a:rPr lang="de-CH" smtClean="0"/>
              <a:pPr/>
              <a:t>4</a:t>
            </a:fld>
            <a:endParaRPr lang="de-CH" sz="140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3591780"/>
              </p:ext>
            </p:extLst>
          </p:nvPr>
        </p:nvGraphicFramePr>
        <p:xfrm>
          <a:off x="971600" y="2276872"/>
          <a:ext cx="1656184" cy="9873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9" name="Equation" r:id="rId4" imgW="660400" imgH="393700" progId="Equation.3">
                  <p:embed/>
                </p:oleObj>
              </mc:Choice>
              <mc:Fallback>
                <p:oleObj name="Equation" r:id="rId4" imgW="6604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71600" y="2276872"/>
                        <a:ext cx="1656184" cy="9873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8338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 – </a:t>
            </a:r>
            <a:r>
              <a:rPr lang="en-GB" dirty="0" smtClean="0"/>
              <a:t>Feature </a:t>
            </a:r>
            <a:r>
              <a:rPr lang="en-GB" dirty="0"/>
              <a:t>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sz="2200" dirty="0"/>
              <a:t>Standard </a:t>
            </a:r>
            <a:r>
              <a:rPr lang="en-GB" sz="2200" dirty="0" smtClean="0"/>
              <a:t>deviation</a:t>
            </a:r>
          </a:p>
          <a:p>
            <a:r>
              <a:rPr lang="en-GB" sz="2200" dirty="0" smtClean="0"/>
              <a:t>Entropy</a:t>
            </a:r>
            <a:endParaRPr lang="en-GB" sz="2200" dirty="0"/>
          </a:p>
          <a:p>
            <a:r>
              <a:rPr lang="en-GB" sz="2200" dirty="0"/>
              <a:t>Relative position (3D)</a:t>
            </a:r>
          </a:p>
          <a:p>
            <a:r>
              <a:rPr lang="en-GB" sz="2200" dirty="0" smtClean="0"/>
              <a:t>Gaussian</a:t>
            </a:r>
            <a:endParaRPr lang="en-GB" sz="2200" dirty="0"/>
          </a:p>
          <a:p>
            <a:r>
              <a:rPr lang="en-GB" sz="2200" dirty="0" smtClean="0"/>
              <a:t>Average</a:t>
            </a:r>
            <a:endParaRPr lang="en-GB" sz="2200" dirty="0"/>
          </a:p>
          <a:p>
            <a:r>
              <a:rPr lang="en-GB" sz="2200" dirty="0" err="1"/>
              <a:t>Laplacian</a:t>
            </a:r>
            <a:r>
              <a:rPr lang="en-GB" sz="2200" dirty="0"/>
              <a:t> of </a:t>
            </a:r>
            <a:r>
              <a:rPr lang="en-GB" sz="2200" dirty="0" smtClean="0"/>
              <a:t>Gaussian</a:t>
            </a:r>
            <a:endParaRPr lang="en-GB" sz="2200" dirty="0"/>
          </a:p>
          <a:p>
            <a:r>
              <a:rPr lang="en-GB" sz="2200" dirty="0" err="1" smtClean="0"/>
              <a:t>Laplacian</a:t>
            </a:r>
            <a:endParaRPr lang="en-GB" sz="2200" dirty="0"/>
          </a:p>
          <a:p>
            <a:r>
              <a:rPr lang="en-GB" sz="2200" dirty="0"/>
              <a:t>Prewitt </a:t>
            </a:r>
            <a:r>
              <a:rPr lang="en-GB" sz="2200" dirty="0" smtClean="0"/>
              <a:t>(horizontal and vertical)</a:t>
            </a:r>
            <a:endParaRPr lang="en-GB" sz="2200" dirty="0"/>
          </a:p>
          <a:p>
            <a:r>
              <a:rPr lang="en-GB" sz="2200" dirty="0" err="1"/>
              <a:t>Sobel</a:t>
            </a:r>
            <a:r>
              <a:rPr lang="en-GB" sz="2200" dirty="0"/>
              <a:t> </a:t>
            </a:r>
            <a:r>
              <a:rPr lang="en-GB" sz="2200" dirty="0" smtClean="0"/>
              <a:t>(</a:t>
            </a:r>
            <a:r>
              <a:rPr lang="en-GB" sz="2200" dirty="0"/>
              <a:t>horizontal and vertical</a:t>
            </a:r>
            <a:r>
              <a:rPr lang="en-GB" sz="2200" dirty="0" smtClean="0"/>
              <a:t>)</a:t>
            </a:r>
          </a:p>
        </p:txBody>
      </p:sp>
      <p:pic>
        <p:nvPicPr>
          <p:cNvPr id="6" name="Content Placeholder 5" descr="Filters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064" r="-39064"/>
          <a:stretch>
            <a:fillRect/>
          </a:stretch>
        </p:blipFill>
        <p:spPr/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60F2-A4DD-4A2C-A31D-58D998B2B5CE}" type="slidenum">
              <a:rPr lang="de-CH" smtClean="0"/>
              <a:pPr/>
              <a:t>5</a:t>
            </a:fld>
            <a:endParaRPr lang="de-CH" sz="1400"/>
          </a:p>
        </p:txBody>
      </p:sp>
    </p:spTree>
    <p:extLst>
      <p:ext uri="{BB962C8B-B14F-4D97-AF65-F5344CB8AC3E}">
        <p14:creationId xmlns:p14="http://schemas.microsoft.com/office/powerpoint/2010/main" val="2494654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10" descr="afterKeepLargestVolum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20" r="11620"/>
          <a:stretch>
            <a:fillRect/>
          </a:stretch>
        </p:blipFill>
        <p:spPr>
          <a:xfrm>
            <a:off x="4367338" y="1916832"/>
            <a:ext cx="4640393" cy="4536504"/>
          </a:xfrm>
          <a:prstGeom prst="rect">
            <a:avLst/>
          </a:prstGeom>
        </p:spPr>
      </p:pic>
      <p:pic>
        <p:nvPicPr>
          <p:cNvPr id="8" name="Content Placeholder 7" descr="beforePostprocessing3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35" r="11635"/>
          <a:stretch>
            <a:fillRect/>
          </a:stretch>
        </p:blipFill>
        <p:spPr>
          <a:xfrm>
            <a:off x="179512" y="1916832"/>
            <a:ext cx="4638571" cy="45365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 – Post</a:t>
            </a:r>
            <a:r>
              <a:rPr lang="en-GB" dirty="0" smtClean="0"/>
              <a:t>-Processing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Morphological opening</a:t>
            </a:r>
          </a:p>
          <a:p>
            <a:r>
              <a:rPr lang="en-GB" dirty="0" smtClean="0"/>
              <a:t>Keep largest area / volume</a:t>
            </a:r>
          </a:p>
          <a:p>
            <a:r>
              <a:rPr lang="en-GB" dirty="0" smtClean="0"/>
              <a:t>Fill holes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9CA7-554C-46EC-BEAB-CB2090EEB6FF}" type="slidenum">
              <a:rPr lang="de-CH" smtClean="0"/>
              <a:pPr/>
              <a:t>6</a:t>
            </a:fld>
            <a:endParaRPr lang="de-CH" sz="1400"/>
          </a:p>
        </p:txBody>
      </p:sp>
    </p:spTree>
    <p:extLst>
      <p:ext uri="{BB962C8B-B14F-4D97-AF65-F5344CB8AC3E}">
        <p14:creationId xmlns:p14="http://schemas.microsoft.com/office/powerpoint/2010/main" val="3486216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pic>
        <p:nvPicPr>
          <p:cNvPr id="5" name="Content Placeholder 4" descr="dicecrossvalid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246" r="-19246"/>
          <a:stretch>
            <a:fillRect/>
          </a:stretch>
        </p:blipFill>
        <p:spPr>
          <a:xfrm>
            <a:off x="533400" y="1628800"/>
            <a:ext cx="8061325" cy="449897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9CA7-554C-46EC-BEAB-CB2090EEB6FF}" type="slidenum">
              <a:rPr lang="de-CH" smtClean="0"/>
              <a:pPr/>
              <a:t>7</a:t>
            </a:fld>
            <a:endParaRPr lang="de-CH" sz="140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148064" y="6165304"/>
            <a:ext cx="2232248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419100" indent="-4191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Arial" pitchFamily="39" charset="0"/>
              <a:buChar char="&gt;"/>
              <a:defRPr sz="2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8382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9" charset="0"/>
              <a:buChar char="—"/>
              <a:defRPr sz="2000">
                <a:solidFill>
                  <a:srgbClr val="333333"/>
                </a:solidFill>
                <a:latin typeface="+mn-lt"/>
                <a:ea typeface="ＭＳ Ｐゴシック" pitchFamily="39" charset="-128"/>
              </a:defRPr>
            </a:lvl2pPr>
            <a:lvl3pPr marL="12954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SzPct val="85000"/>
              <a:buFont typeface="Arial" pitchFamily="39" charset="0"/>
              <a:buChar char="–"/>
              <a:defRPr>
                <a:solidFill>
                  <a:srgbClr val="333333"/>
                </a:solidFill>
                <a:latin typeface="+mn-lt"/>
                <a:ea typeface="ＭＳ Ｐゴシック" pitchFamily="39" charset="-128"/>
              </a:defRPr>
            </a:lvl3pPr>
            <a:lvl4pPr marL="17145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SzPct val="85000"/>
              <a:buFont typeface="Arial" pitchFamily="39" charset="0"/>
              <a:buChar char="–"/>
              <a:defRPr>
                <a:solidFill>
                  <a:srgbClr val="333333"/>
                </a:solidFill>
                <a:latin typeface="+mn-lt"/>
                <a:ea typeface="ＭＳ Ｐゴシック" pitchFamily="39" charset="-128"/>
              </a:defRPr>
            </a:lvl4pPr>
            <a:lvl5pPr marL="21336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pitchFamily="39" charset="0"/>
              <a:buChar char="–"/>
              <a:defRPr>
                <a:solidFill>
                  <a:srgbClr val="333333"/>
                </a:solidFill>
                <a:latin typeface="+mn-lt"/>
                <a:ea typeface="ＭＳ Ｐゴシック" pitchFamily="39" charset="-128"/>
              </a:defRPr>
            </a:lvl5pPr>
            <a:lvl6pPr marL="25908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pitchFamily="39" charset="0"/>
              <a:buChar char="–"/>
              <a:defRPr>
                <a:solidFill>
                  <a:srgbClr val="333333"/>
                </a:solidFill>
                <a:latin typeface="+mn-lt"/>
                <a:ea typeface="ＭＳ Ｐゴシック" pitchFamily="39" charset="-128"/>
              </a:defRPr>
            </a:lvl6pPr>
            <a:lvl7pPr marL="30480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pitchFamily="39" charset="0"/>
              <a:buChar char="–"/>
              <a:defRPr>
                <a:solidFill>
                  <a:srgbClr val="333333"/>
                </a:solidFill>
                <a:latin typeface="+mn-lt"/>
                <a:ea typeface="ＭＳ Ｐゴシック" pitchFamily="39" charset="-128"/>
              </a:defRPr>
            </a:lvl7pPr>
            <a:lvl8pPr marL="35052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pitchFamily="39" charset="0"/>
              <a:buChar char="–"/>
              <a:defRPr>
                <a:solidFill>
                  <a:srgbClr val="333333"/>
                </a:solidFill>
                <a:latin typeface="+mn-lt"/>
                <a:ea typeface="ＭＳ Ｐゴシック" pitchFamily="39" charset="-128"/>
              </a:defRPr>
            </a:lvl8pPr>
            <a:lvl9pPr marL="39624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pitchFamily="39" charset="0"/>
              <a:buChar char="–"/>
              <a:defRPr>
                <a:solidFill>
                  <a:srgbClr val="333333"/>
                </a:solidFill>
                <a:latin typeface="+mn-lt"/>
                <a:ea typeface="ＭＳ Ｐゴシック" pitchFamily="39" charset="-128"/>
              </a:defRPr>
            </a:lvl9pPr>
          </a:lstStyle>
          <a:p>
            <a:pPr marL="0" indent="0">
              <a:buNone/>
            </a:pPr>
            <a:r>
              <a:rPr lang="en-GB" sz="1600" dirty="0" smtClean="0"/>
              <a:t>DICE 0.91 with 0.03 </a:t>
            </a:r>
            <a:r>
              <a:rPr lang="en-GB" sz="1600" dirty="0" err="1" smtClean="0"/>
              <a:t>std</a:t>
            </a:r>
            <a:endParaRPr lang="en-GB" sz="1600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411760" y="6165304"/>
            <a:ext cx="2160240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419100" indent="-4191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Arial" pitchFamily="39" charset="0"/>
              <a:buChar char="&gt;"/>
              <a:defRPr sz="2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8382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9" charset="0"/>
              <a:buChar char="—"/>
              <a:defRPr sz="2000">
                <a:solidFill>
                  <a:srgbClr val="333333"/>
                </a:solidFill>
                <a:latin typeface="+mn-lt"/>
                <a:ea typeface="ＭＳ Ｐゴシック" pitchFamily="39" charset="-128"/>
              </a:defRPr>
            </a:lvl2pPr>
            <a:lvl3pPr marL="12954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SzPct val="85000"/>
              <a:buFont typeface="Arial" pitchFamily="39" charset="0"/>
              <a:buChar char="–"/>
              <a:defRPr>
                <a:solidFill>
                  <a:srgbClr val="333333"/>
                </a:solidFill>
                <a:latin typeface="+mn-lt"/>
                <a:ea typeface="ＭＳ Ｐゴシック" pitchFamily="39" charset="-128"/>
              </a:defRPr>
            </a:lvl3pPr>
            <a:lvl4pPr marL="17145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SzPct val="85000"/>
              <a:buFont typeface="Arial" pitchFamily="39" charset="0"/>
              <a:buChar char="–"/>
              <a:defRPr>
                <a:solidFill>
                  <a:srgbClr val="333333"/>
                </a:solidFill>
                <a:latin typeface="+mn-lt"/>
                <a:ea typeface="ＭＳ Ｐゴシック" pitchFamily="39" charset="-128"/>
              </a:defRPr>
            </a:lvl4pPr>
            <a:lvl5pPr marL="21336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pitchFamily="39" charset="0"/>
              <a:buChar char="–"/>
              <a:defRPr>
                <a:solidFill>
                  <a:srgbClr val="333333"/>
                </a:solidFill>
                <a:latin typeface="+mn-lt"/>
                <a:ea typeface="ＭＳ Ｐゴシック" pitchFamily="39" charset="-128"/>
              </a:defRPr>
            </a:lvl5pPr>
            <a:lvl6pPr marL="25908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pitchFamily="39" charset="0"/>
              <a:buChar char="–"/>
              <a:defRPr>
                <a:solidFill>
                  <a:srgbClr val="333333"/>
                </a:solidFill>
                <a:latin typeface="+mn-lt"/>
                <a:ea typeface="ＭＳ Ｐゴシック" pitchFamily="39" charset="-128"/>
              </a:defRPr>
            </a:lvl6pPr>
            <a:lvl7pPr marL="30480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pitchFamily="39" charset="0"/>
              <a:buChar char="–"/>
              <a:defRPr>
                <a:solidFill>
                  <a:srgbClr val="333333"/>
                </a:solidFill>
                <a:latin typeface="+mn-lt"/>
                <a:ea typeface="ＭＳ Ｐゴシック" pitchFamily="39" charset="-128"/>
              </a:defRPr>
            </a:lvl7pPr>
            <a:lvl8pPr marL="35052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pitchFamily="39" charset="0"/>
              <a:buChar char="–"/>
              <a:defRPr>
                <a:solidFill>
                  <a:srgbClr val="333333"/>
                </a:solidFill>
                <a:latin typeface="+mn-lt"/>
                <a:ea typeface="ＭＳ Ｐゴシック" pitchFamily="39" charset="-128"/>
              </a:defRPr>
            </a:lvl8pPr>
            <a:lvl9pPr marL="39624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pitchFamily="39" charset="0"/>
              <a:buChar char="–"/>
              <a:defRPr>
                <a:solidFill>
                  <a:srgbClr val="333333"/>
                </a:solidFill>
                <a:latin typeface="+mn-lt"/>
                <a:ea typeface="ＭＳ Ｐゴシック" pitchFamily="39" charset="-128"/>
              </a:defRPr>
            </a:lvl9pPr>
          </a:lstStyle>
          <a:p>
            <a:pPr marL="0" indent="0">
              <a:buNone/>
            </a:pPr>
            <a:r>
              <a:rPr lang="en-GB" sz="1600" dirty="0" smtClean="0"/>
              <a:t>DICE 0.86 with 0.04 </a:t>
            </a:r>
            <a:r>
              <a:rPr lang="en-GB" sz="1600" dirty="0" err="1" smtClean="0"/>
              <a:t>std</a:t>
            </a:r>
            <a:endParaRPr lang="en-GB" sz="1600" dirty="0" smtClean="0"/>
          </a:p>
        </p:txBody>
      </p:sp>
    </p:spTree>
    <p:extLst>
      <p:ext uri="{BB962C8B-B14F-4D97-AF65-F5344CB8AC3E}">
        <p14:creationId xmlns:p14="http://schemas.microsoft.com/office/powerpoint/2010/main" val="973496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Discussion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Slim &amp; Fast</a:t>
            </a:r>
          </a:p>
          <a:p>
            <a:r>
              <a:rPr lang="en-GB" dirty="0" smtClean="0"/>
              <a:t>Best / Worst case</a:t>
            </a:r>
          </a:p>
          <a:p>
            <a:r>
              <a:rPr lang="en-GB" dirty="0" smtClean="0"/>
              <a:t>Segmentation is always the Femur</a:t>
            </a:r>
          </a:p>
          <a:p>
            <a:r>
              <a:rPr lang="en-GB" dirty="0" smtClean="0"/>
              <a:t>Dice interpretation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9CA7-554C-46EC-BEAB-CB2090EEB6FF}" type="slidenum">
              <a:rPr lang="de-CH" smtClean="0"/>
              <a:pPr/>
              <a:t>8</a:t>
            </a:fld>
            <a:endParaRPr lang="de-CH" sz="1400"/>
          </a:p>
        </p:txBody>
      </p:sp>
    </p:spTree>
    <p:extLst>
      <p:ext uri="{BB962C8B-B14F-4D97-AF65-F5344CB8AC3E}">
        <p14:creationId xmlns:p14="http://schemas.microsoft.com/office/powerpoint/2010/main" val="1282545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Outlook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Include prior information</a:t>
            </a:r>
          </a:p>
          <a:p>
            <a:r>
              <a:rPr lang="en-GB" dirty="0" smtClean="0"/>
              <a:t>Investigate 3D features</a:t>
            </a:r>
          </a:p>
          <a:p>
            <a:r>
              <a:rPr lang="en-GB" dirty="0" smtClean="0"/>
              <a:t>Extend to further bone structure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9CA7-554C-46EC-BEAB-CB2090EEB6FF}" type="slidenum">
              <a:rPr lang="de-CH" smtClean="0"/>
              <a:pPr/>
              <a:t>9</a:t>
            </a:fld>
            <a:endParaRPr lang="de-CH" sz="1400"/>
          </a:p>
        </p:txBody>
      </p:sp>
    </p:spTree>
    <p:extLst>
      <p:ext uri="{BB962C8B-B14F-4D97-AF65-F5344CB8AC3E}">
        <p14:creationId xmlns:p14="http://schemas.microsoft.com/office/powerpoint/2010/main" val="4220627544"/>
      </p:ext>
    </p:extLst>
  </p:cSld>
  <p:clrMapOvr>
    <a:masterClrMapping/>
  </p:clrMapOvr>
</p:sld>
</file>

<file path=ppt/theme/theme1.xml><?xml version="1.0" encoding="utf-8"?>
<a:theme xmlns:a="http://schemas.openxmlformats.org/drawingml/2006/main" name="Severin_Tobler_IGT_lab">
  <a:themeElements>
    <a:clrScheme name="">
      <a:dk1>
        <a:srgbClr val="000000"/>
      </a:dk1>
      <a:lt1>
        <a:srgbClr val="FFFFFF"/>
      </a:lt1>
      <a:dk2>
        <a:srgbClr val="000000"/>
      </a:dk2>
      <a:lt2>
        <a:srgbClr val="F6F6F6"/>
      </a:lt2>
      <a:accent1>
        <a:srgbClr val="E1EBF5"/>
      </a:accent1>
      <a:accent2>
        <a:srgbClr val="9CBDDE"/>
      </a:accent2>
      <a:accent3>
        <a:srgbClr val="FFFFFF"/>
      </a:accent3>
      <a:accent4>
        <a:srgbClr val="000000"/>
      </a:accent4>
      <a:accent5>
        <a:srgbClr val="EEF3F9"/>
      </a:accent5>
      <a:accent6>
        <a:srgbClr val="8DABC9"/>
      </a:accent6>
      <a:hlink>
        <a:srgbClr val="DF2046"/>
      </a:hlink>
      <a:folHlink>
        <a:srgbClr val="996670"/>
      </a:folHlink>
    </a:clrScheme>
    <a:fontScheme name="Leere Prä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3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39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Severin_Tobler_IGT_lab.potx</Template>
  <TotalTime>972</TotalTime>
  <Words>240</Words>
  <Application>Microsoft Macintosh PowerPoint</Application>
  <PresentationFormat>On-screen Show (4:3)</PresentationFormat>
  <Paragraphs>73</Paragraphs>
  <Slides>12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Severin_Tobler_IGT_lab</vt:lpstr>
      <vt:lpstr>Equation</vt:lpstr>
      <vt:lpstr>PowerPoint Presentation</vt:lpstr>
      <vt:lpstr>Introduction</vt:lpstr>
      <vt:lpstr>Methods – Algorithm Pipeline</vt:lpstr>
      <vt:lpstr>Methods – Pre-Process</vt:lpstr>
      <vt:lpstr>Methods – Feature Extraction</vt:lpstr>
      <vt:lpstr>Methods – Post-Processing</vt:lpstr>
      <vt:lpstr>Results</vt:lpstr>
      <vt:lpstr>Discussion</vt:lpstr>
      <vt:lpstr>Outlook</vt:lpstr>
      <vt:lpstr>Thanks for your attention!</vt:lpstr>
      <vt:lpstr>Results Cross Validation (5 fold)</vt:lpstr>
      <vt:lpstr>Tested but was not good…</vt:lpstr>
    </vt:vector>
  </TitlesOfParts>
  <Manager/>
  <Company>Universität Bern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VERANSTALTUNG TITEL DER PRÄSENTATION</dc:title>
  <dc:subject/>
  <dc:creator/>
  <cp:keywords/>
  <dc:description/>
  <cp:lastModifiedBy>Severin Tobler</cp:lastModifiedBy>
  <cp:revision>164</cp:revision>
  <cp:lastPrinted>2004-11-11T15:42:48Z</cp:lastPrinted>
  <dcterms:created xsi:type="dcterms:W3CDTF">2010-02-16T13:32:37Z</dcterms:created>
  <dcterms:modified xsi:type="dcterms:W3CDTF">2015-12-13T17:03:38Z</dcterms:modified>
  <cp:category/>
</cp:coreProperties>
</file>