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43"/>
  </p:notesMasterIdLst>
  <p:handoutMasterIdLst>
    <p:handoutMasterId r:id="rId44"/>
  </p:handoutMasterIdLst>
  <p:sldIdLst>
    <p:sldId id="258" r:id="rId5"/>
    <p:sldId id="376" r:id="rId6"/>
    <p:sldId id="322" r:id="rId7"/>
    <p:sldId id="373" r:id="rId8"/>
    <p:sldId id="371" r:id="rId9"/>
    <p:sldId id="372" r:id="rId10"/>
    <p:sldId id="374" r:id="rId11"/>
    <p:sldId id="349" r:id="rId12"/>
    <p:sldId id="361" r:id="rId13"/>
    <p:sldId id="363" r:id="rId14"/>
    <p:sldId id="331" r:id="rId15"/>
    <p:sldId id="332" r:id="rId16"/>
    <p:sldId id="333" r:id="rId17"/>
    <p:sldId id="340" r:id="rId18"/>
    <p:sldId id="339" r:id="rId19"/>
    <p:sldId id="338" r:id="rId20"/>
    <p:sldId id="350" r:id="rId21"/>
    <p:sldId id="336" r:id="rId22"/>
    <p:sldId id="342" r:id="rId23"/>
    <p:sldId id="348" r:id="rId24"/>
    <p:sldId id="356" r:id="rId25"/>
    <p:sldId id="351" r:id="rId26"/>
    <p:sldId id="353" r:id="rId27"/>
    <p:sldId id="343" r:id="rId28"/>
    <p:sldId id="366" r:id="rId29"/>
    <p:sldId id="380" r:id="rId30"/>
    <p:sldId id="379" r:id="rId31"/>
    <p:sldId id="354" r:id="rId32"/>
    <p:sldId id="344" r:id="rId33"/>
    <p:sldId id="387" r:id="rId34"/>
    <p:sldId id="378" r:id="rId35"/>
    <p:sldId id="367" r:id="rId36"/>
    <p:sldId id="357" r:id="rId37"/>
    <p:sldId id="383" r:id="rId38"/>
    <p:sldId id="381" r:id="rId39"/>
    <p:sldId id="391" r:id="rId40"/>
    <p:sldId id="386" r:id="rId41"/>
    <p:sldId id="382" r:id="rId42"/>
  </p:sldIdLst>
  <p:sldSz cx="12192000" cy="6858000"/>
  <p:notesSz cx="6858000" cy="9144000"/>
  <p:embeddedFontLst>
    <p:embeddedFont>
      <p:font typeface="Open Sans" panose="020B0606030504020204" pitchFamily="34" charset="0"/>
      <p:regular r:id="rId45"/>
      <p:bold r:id="rId46"/>
      <p:italic r:id="rId47"/>
      <p:boldItalic r:id="rId48"/>
    </p:embeddedFont>
  </p:embeddedFont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A9B61C9-FC45-F781-3EB1-56AF2EEEBC60}" name="Lucian Bostan" initials="LB" userId="S::lucian.bostan@tss-yonder.com::603c32f2-3ac7-4b76-9eb2-e2e462248af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3488"/>
    <a:srgbClr val="E3E1F3"/>
    <a:srgbClr val="6E6EAF"/>
    <a:srgbClr val="669CFF"/>
    <a:srgbClr val="AD3A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EBAB5E-648A-4D19-87FC-88EA65AE4072}" v="15189" dt="2024-05-28T06:40:44.068"/>
  </p1510:revLst>
</p1510:revInfo>
</file>

<file path=ppt/tableStyles.xml><?xml version="1.0" encoding="utf-8"?>
<a:tblStyleLst xmlns:a="http://schemas.openxmlformats.org/drawingml/2006/main" def="{5C22544A-7EE6-4342-B048-85BDC9FD1C3A}">
  <a:tblStyle styleId="{5C22544A-7EE6-4342-B048-85BDC9FD1C3A}" styleName="Yonder Table">
    <a:wholeTbl>
      <a:tcTxStyle>
        <a:fontRef idx="minor">
          <a:scrgbClr r="0" g="0" b="0"/>
        </a:fontRef>
        <a:schemeClr val="tx1"/>
      </a:tcTxStyle>
      <a:tcStyle>
        <a:tcBdr>
          <a:left>
            <a:ln w="0" cmpd="sng">
              <a:noFill/>
            </a:ln>
          </a:left>
          <a:right>
            <a:ln w="0" cmpd="sng">
              <a:noFill/>
            </a:ln>
          </a:right>
          <a:top>
            <a:lnRef idx="0">
              <a:srgbClr val="E2007A"/>
            </a:lnRef>
          </a:top>
          <a:bottom>
            <a:lnRef idx="1">
              <a:srgbClr val="E2007A"/>
            </a:lnRef>
          </a:bottom>
          <a:insideH>
            <a:ln>
              <a:noFill/>
            </a:ln>
          </a:insideH>
          <a:insideV>
            <a:ln>
              <a:noFill/>
            </a:ln>
          </a:insideV>
        </a:tcBdr>
        <a:fill>
          <a:noFill/>
        </a:fill>
      </a:tcStyle>
    </a:wholeTbl>
    <a:band1H>
      <a:tcStyle>
        <a:tcBdr>
          <a:top>
            <a:lnRef idx="1">
              <a:srgbClr val="DAE0E3"/>
            </a:lnRef>
          </a:top>
          <a:bottom>
            <a:lnRef idx="1">
              <a:srgbClr val="DAE0E3"/>
            </a:lnRef>
          </a:bottom>
        </a:tcBdr>
      </a:tcStyle>
    </a:band1H>
    <a:band1V>
      <a:tcStyle>
        <a:tcBdr>
          <a:left>
            <a:lnRef idx="1">
              <a:srgbClr val="E2007A"/>
            </a:lnRef>
          </a:left>
          <a:right>
            <a:lnRef idx="1">
              <a:srgbClr val="E2007A"/>
            </a:lnRef>
          </a:right>
        </a:tcBdr>
      </a:tcStyle>
    </a:band1V>
    <a:band2V>
      <a:tcStyle>
        <a:tcBdr>
          <a:left>
            <a:lnRef idx="1">
              <a:srgbClr val="E2007A"/>
            </a:lnRef>
          </a:left>
          <a:right>
            <a:lnRef idx="1">
              <a:srgbClr val="E2007A"/>
            </a:lnRef>
          </a:right>
        </a:tcBdr>
      </a:tcStyle>
    </a:band2V>
    <a:lastCol>
      <a:tcTxStyle b="on"/>
      <a:tcStyle>
        <a:tcBdr/>
      </a:tcStyle>
    </a:lastCol>
    <a:firstCol>
      <a:tcTxStyle b="off"/>
      <a:tcStyle>
        <a:tcBdr/>
        <a:fill>
          <a:solidFill>
            <a:srgbClr val="F6F7F8"/>
          </a:solidFill>
        </a:fill>
      </a:tcStyle>
    </a:firstCol>
    <a:lastRow>
      <a:tcTxStyle b="on"/>
      <a:tcStyle>
        <a:tcBdr>
          <a:top>
            <a:lnRef idx="1">
              <a:srgbClr val="DAE0E3"/>
            </a:lnRef>
          </a:top>
          <a:bottom>
            <a:ln w="10000" cmpd="sng">
              <a:solidFill>
                <a:srgbClr val="E2007A"/>
              </a:solidFill>
            </a:ln>
          </a:bottom>
        </a:tcBdr>
      </a:tcStyle>
    </a:lastRow>
    <a:firstRow>
      <a:tcTxStyle b="off">
        <a:fontRef idx="minor">
          <a:prstClr val="black"/>
        </a:fontRef>
        <a:schemeClr val="lt1"/>
      </a:tcTxStyle>
      <a:tcStyle>
        <a:tcBdr/>
        <a:fill>
          <a:solidFill>
            <a:srgbClr val="E2007A"/>
          </a:solidFill>
        </a:fill>
      </a:tcStyle>
    </a:firstRow>
  </a:tblStyle>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34"/>
    <p:restoredTop sz="76327" autoAdjust="0"/>
  </p:normalViewPr>
  <p:slideViewPr>
    <p:cSldViewPr snapToGrid="0">
      <p:cViewPr varScale="1">
        <p:scale>
          <a:sx n="96" d="100"/>
          <a:sy n="96" d="100"/>
        </p:scale>
        <p:origin x="2008" y="16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3.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1.fntdata"/><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font" Target="fonts/font4.fntdata"/><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2.fntdata"/><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1F463D11-A12F-8143-CD2E-52B0388E40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Tijdelijke aanduiding voor datum 2">
            <a:extLst>
              <a:ext uri="{FF2B5EF4-FFF2-40B4-BE49-F238E27FC236}">
                <a16:creationId xmlns:a16="http://schemas.microsoft.com/office/drawing/2014/main" id="{3E563EFE-3D81-CC30-ADDF-3C30FC3248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70E92F-0193-453F-8122-C0520A287F52}" type="datetimeFigureOut">
              <a:rPr lang="en-GB" smtClean="0"/>
              <a:t>05/03/2025</a:t>
            </a:fld>
            <a:endParaRPr lang="en-GB"/>
          </a:p>
        </p:txBody>
      </p:sp>
      <p:sp>
        <p:nvSpPr>
          <p:cNvPr id="4" name="Tijdelijke aanduiding voor voettekst 3">
            <a:extLst>
              <a:ext uri="{FF2B5EF4-FFF2-40B4-BE49-F238E27FC236}">
                <a16:creationId xmlns:a16="http://schemas.microsoft.com/office/drawing/2014/main" id="{B6254D1A-223B-B948-1D0E-33294454072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Tijdelijke aanduiding voor dianummer 4">
            <a:extLst>
              <a:ext uri="{FF2B5EF4-FFF2-40B4-BE49-F238E27FC236}">
                <a16:creationId xmlns:a16="http://schemas.microsoft.com/office/drawing/2014/main" id="{6F0AA62D-7ADA-599E-F133-1AB6BD93D1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F16F4A-E0B9-4878-B1C5-C23D17E0CE39}" type="slidenum">
              <a:rPr lang="en-GB" smtClean="0"/>
              <a:t>‹#›</a:t>
            </a:fld>
            <a:endParaRPr lang="en-GB"/>
          </a:p>
        </p:txBody>
      </p:sp>
    </p:spTree>
    <p:extLst>
      <p:ext uri="{BB962C8B-B14F-4D97-AF65-F5344CB8AC3E}">
        <p14:creationId xmlns:p14="http://schemas.microsoft.com/office/powerpoint/2010/main" val="3993791255"/>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A3952-E607-4385-8490-5E127C53B8E0}" type="datetimeFigureOut">
              <a:rPr lang="nl-NL" smtClean="0"/>
              <a:t>05-03-2025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11426-14C5-4EE8-98A5-BB02AB8BFE9B}" type="slidenum">
              <a:rPr lang="nl-NL" smtClean="0"/>
              <a:t>‹#›</a:t>
            </a:fld>
            <a:endParaRPr lang="nl-NL"/>
          </a:p>
        </p:txBody>
      </p:sp>
    </p:spTree>
    <p:extLst>
      <p:ext uri="{BB962C8B-B14F-4D97-AF65-F5344CB8AC3E}">
        <p14:creationId xmlns:p14="http://schemas.microsoft.com/office/powerpoint/2010/main" val="2680841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1</a:t>
            </a:fld>
            <a:endParaRPr lang="nl-NL"/>
          </a:p>
        </p:txBody>
      </p:sp>
    </p:spTree>
    <p:extLst>
      <p:ext uri="{BB962C8B-B14F-4D97-AF65-F5344CB8AC3E}">
        <p14:creationId xmlns:p14="http://schemas.microsoft.com/office/powerpoint/2010/main" val="1217455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10</a:t>
            </a:fld>
            <a:endParaRPr lang="nl-NL"/>
          </a:p>
        </p:txBody>
      </p:sp>
    </p:spTree>
    <p:extLst>
      <p:ext uri="{BB962C8B-B14F-4D97-AF65-F5344CB8AC3E}">
        <p14:creationId xmlns:p14="http://schemas.microsoft.com/office/powerpoint/2010/main" val="1097839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11</a:t>
            </a:fld>
            <a:endParaRPr lang="nl-NL"/>
          </a:p>
        </p:txBody>
      </p:sp>
    </p:spTree>
    <p:extLst>
      <p:ext uri="{BB962C8B-B14F-4D97-AF65-F5344CB8AC3E}">
        <p14:creationId xmlns:p14="http://schemas.microsoft.com/office/powerpoint/2010/main" val="3797204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a:t>Continua analogia cu </a:t>
            </a:r>
            <a:r>
              <a:rPr lang="en-GB" err="1"/>
              <a:t>masina</a:t>
            </a:r>
            <a:r>
              <a:rPr lang="en-GB"/>
              <a:t> remote </a:t>
            </a:r>
          </a:p>
          <a:p>
            <a:endParaRPr lang="en-GB"/>
          </a:p>
          <a:p>
            <a:r>
              <a:rPr lang="en-GB"/>
              <a:t>Setup customer machine </a:t>
            </a:r>
          </a:p>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12</a:t>
            </a:fld>
            <a:endParaRPr lang="nl-NL"/>
          </a:p>
        </p:txBody>
      </p:sp>
    </p:spTree>
    <p:extLst>
      <p:ext uri="{BB962C8B-B14F-4D97-AF65-F5344CB8AC3E}">
        <p14:creationId xmlns:p14="http://schemas.microsoft.com/office/powerpoint/2010/main" val="83754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a:t>Show how the steps are simplified </a:t>
            </a:r>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13</a:t>
            </a:fld>
            <a:endParaRPr lang="nl-NL"/>
          </a:p>
        </p:txBody>
      </p:sp>
    </p:spTree>
    <p:extLst>
      <p:ext uri="{BB962C8B-B14F-4D97-AF65-F5344CB8AC3E}">
        <p14:creationId xmlns:p14="http://schemas.microsoft.com/office/powerpoint/2010/main" val="1414161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14</a:t>
            </a:fld>
            <a:endParaRPr lang="nl-NL"/>
          </a:p>
        </p:txBody>
      </p:sp>
    </p:spTree>
    <p:extLst>
      <p:ext uri="{BB962C8B-B14F-4D97-AF65-F5344CB8AC3E}">
        <p14:creationId xmlns:p14="http://schemas.microsoft.com/office/powerpoint/2010/main" val="2998375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15</a:t>
            </a:fld>
            <a:endParaRPr lang="nl-NL"/>
          </a:p>
        </p:txBody>
      </p:sp>
    </p:spTree>
    <p:extLst>
      <p:ext uri="{BB962C8B-B14F-4D97-AF65-F5344CB8AC3E}">
        <p14:creationId xmlns:p14="http://schemas.microsoft.com/office/powerpoint/2010/main" val="2846864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16</a:t>
            </a:fld>
            <a:endParaRPr lang="nl-NL"/>
          </a:p>
        </p:txBody>
      </p:sp>
    </p:spTree>
    <p:extLst>
      <p:ext uri="{BB962C8B-B14F-4D97-AF65-F5344CB8AC3E}">
        <p14:creationId xmlns:p14="http://schemas.microsoft.com/office/powerpoint/2010/main" val="3972902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17</a:t>
            </a:fld>
            <a:endParaRPr lang="nl-NL"/>
          </a:p>
        </p:txBody>
      </p:sp>
    </p:spTree>
    <p:extLst>
      <p:ext uri="{BB962C8B-B14F-4D97-AF65-F5344CB8AC3E}">
        <p14:creationId xmlns:p14="http://schemas.microsoft.com/office/powerpoint/2010/main" val="1285363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18</a:t>
            </a:fld>
            <a:endParaRPr lang="nl-NL"/>
          </a:p>
        </p:txBody>
      </p:sp>
    </p:spTree>
    <p:extLst>
      <p:ext uri="{BB962C8B-B14F-4D97-AF65-F5344CB8AC3E}">
        <p14:creationId xmlns:p14="http://schemas.microsoft.com/office/powerpoint/2010/main" val="773057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19</a:t>
            </a:fld>
            <a:endParaRPr lang="nl-NL"/>
          </a:p>
        </p:txBody>
      </p:sp>
    </p:spTree>
    <p:extLst>
      <p:ext uri="{BB962C8B-B14F-4D97-AF65-F5344CB8AC3E}">
        <p14:creationId xmlns:p14="http://schemas.microsoft.com/office/powerpoint/2010/main" val="580129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2</a:t>
            </a:fld>
            <a:endParaRPr lang="nl-NL"/>
          </a:p>
        </p:txBody>
      </p:sp>
    </p:spTree>
    <p:extLst>
      <p:ext uri="{BB962C8B-B14F-4D97-AF65-F5344CB8AC3E}">
        <p14:creationId xmlns:p14="http://schemas.microsoft.com/office/powerpoint/2010/main" val="1945421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20</a:t>
            </a:fld>
            <a:endParaRPr lang="nl-NL"/>
          </a:p>
        </p:txBody>
      </p:sp>
    </p:spTree>
    <p:extLst>
      <p:ext uri="{BB962C8B-B14F-4D97-AF65-F5344CB8AC3E}">
        <p14:creationId xmlns:p14="http://schemas.microsoft.com/office/powerpoint/2010/main" val="568889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21</a:t>
            </a:fld>
            <a:endParaRPr lang="nl-NL"/>
          </a:p>
        </p:txBody>
      </p:sp>
    </p:spTree>
    <p:extLst>
      <p:ext uri="{BB962C8B-B14F-4D97-AF65-F5344CB8AC3E}">
        <p14:creationId xmlns:p14="http://schemas.microsoft.com/office/powerpoint/2010/main" val="14205433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err="1"/>
              <a:t>Refferemce</a:t>
            </a:r>
            <a:r>
              <a:rPr lang="en-GB" dirty="0"/>
              <a:t> : https://docs.docker.com/reference/cli/docker/container/stats/</a:t>
            </a:r>
          </a:p>
          <a:p>
            <a:endParaRPr lang="en-GB" dirty="0"/>
          </a:p>
          <a:p>
            <a:r>
              <a:rPr lang="en-US" dirty="0"/>
              <a:t>1MB / 1.79MB</a:t>
            </a:r>
            <a:r>
              <a:rPr lang="en-US" b="0" i="0" dirty="0">
                <a:solidFill>
                  <a:srgbClr val="ECECEC"/>
                </a:solidFill>
                <a:effectLst/>
                <a:highlight>
                  <a:srgbClr val="212121"/>
                </a:highlight>
                <a:latin typeface="Söhne"/>
              </a:rPr>
              <a:t> indicates that the container has sent 1MB of data and received 1.79MB since it started</a:t>
            </a:r>
            <a:endParaRPr lang="en-GB" dirty="0"/>
          </a:p>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22</a:t>
            </a:fld>
            <a:endParaRPr lang="nl-NL"/>
          </a:p>
        </p:txBody>
      </p:sp>
    </p:spTree>
    <p:extLst>
      <p:ext uri="{BB962C8B-B14F-4D97-AF65-F5344CB8AC3E}">
        <p14:creationId xmlns:p14="http://schemas.microsoft.com/office/powerpoint/2010/main" val="1912488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23</a:t>
            </a:fld>
            <a:endParaRPr lang="nl-NL"/>
          </a:p>
        </p:txBody>
      </p:sp>
    </p:spTree>
    <p:extLst>
      <p:ext uri="{BB962C8B-B14F-4D97-AF65-F5344CB8AC3E}">
        <p14:creationId xmlns:p14="http://schemas.microsoft.com/office/powerpoint/2010/main" val="2318739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24</a:t>
            </a:fld>
            <a:endParaRPr lang="nl-NL"/>
          </a:p>
        </p:txBody>
      </p:sp>
    </p:spTree>
    <p:extLst>
      <p:ext uri="{BB962C8B-B14F-4D97-AF65-F5344CB8AC3E}">
        <p14:creationId xmlns:p14="http://schemas.microsoft.com/office/powerpoint/2010/main" val="585516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a:t>Docker login - </a:t>
            </a:r>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25</a:t>
            </a:fld>
            <a:endParaRPr lang="nl-NL"/>
          </a:p>
        </p:txBody>
      </p:sp>
    </p:spTree>
    <p:extLst>
      <p:ext uri="{BB962C8B-B14F-4D97-AF65-F5344CB8AC3E}">
        <p14:creationId xmlns:p14="http://schemas.microsoft.com/office/powerpoint/2010/main" val="4208906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26</a:t>
            </a:fld>
            <a:endParaRPr lang="nl-NL"/>
          </a:p>
        </p:txBody>
      </p:sp>
    </p:spTree>
    <p:extLst>
      <p:ext uri="{BB962C8B-B14F-4D97-AF65-F5344CB8AC3E}">
        <p14:creationId xmlns:p14="http://schemas.microsoft.com/office/powerpoint/2010/main" val="18491851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a:t>Will you use it?</a:t>
            </a:r>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27</a:t>
            </a:fld>
            <a:endParaRPr lang="nl-NL"/>
          </a:p>
        </p:txBody>
      </p:sp>
    </p:spTree>
    <p:extLst>
      <p:ext uri="{BB962C8B-B14F-4D97-AF65-F5344CB8AC3E}">
        <p14:creationId xmlns:p14="http://schemas.microsoft.com/office/powerpoint/2010/main" val="1811298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a:p>
            <a:r>
              <a:rPr lang="en-US" b="0" i="0">
                <a:solidFill>
                  <a:srgbClr val="ECECEC"/>
                </a:solidFill>
                <a:effectLst/>
                <a:highlight>
                  <a:srgbClr val="212121"/>
                </a:highlight>
                <a:latin typeface="Söhne"/>
              </a:rPr>
              <a:t>The conductor doesn't play an instrument but ensures that all parts of the orchestra work together harmoniously and that the music flows seamlessly. Similarly, Docker Compose doesn't run services itself but makes sure all services (containers) start up in the correct order and operate together smoothly.</a:t>
            </a:r>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28</a:t>
            </a:fld>
            <a:endParaRPr lang="nl-NL"/>
          </a:p>
        </p:txBody>
      </p:sp>
    </p:spTree>
    <p:extLst>
      <p:ext uri="{BB962C8B-B14F-4D97-AF65-F5344CB8AC3E}">
        <p14:creationId xmlns:p14="http://schemas.microsoft.com/office/powerpoint/2010/main" val="13414369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29</a:t>
            </a:fld>
            <a:endParaRPr lang="nl-NL"/>
          </a:p>
        </p:txBody>
      </p:sp>
    </p:spTree>
    <p:extLst>
      <p:ext uri="{BB962C8B-B14F-4D97-AF65-F5344CB8AC3E}">
        <p14:creationId xmlns:p14="http://schemas.microsoft.com/office/powerpoint/2010/main" val="1603727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3</a:t>
            </a:fld>
            <a:endParaRPr lang="nl-NL"/>
          </a:p>
        </p:txBody>
      </p:sp>
    </p:spTree>
    <p:extLst>
      <p:ext uri="{BB962C8B-B14F-4D97-AF65-F5344CB8AC3E}">
        <p14:creationId xmlns:p14="http://schemas.microsoft.com/office/powerpoint/2010/main" val="5230571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30</a:t>
            </a:fld>
            <a:endParaRPr lang="nl-NL"/>
          </a:p>
        </p:txBody>
      </p:sp>
    </p:spTree>
    <p:extLst>
      <p:ext uri="{BB962C8B-B14F-4D97-AF65-F5344CB8AC3E}">
        <p14:creationId xmlns:p14="http://schemas.microsoft.com/office/powerpoint/2010/main" val="24539108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a:t>Will you use it?</a:t>
            </a:r>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31</a:t>
            </a:fld>
            <a:endParaRPr lang="nl-NL"/>
          </a:p>
        </p:txBody>
      </p:sp>
    </p:spTree>
    <p:extLst>
      <p:ext uri="{BB962C8B-B14F-4D97-AF65-F5344CB8AC3E}">
        <p14:creationId xmlns:p14="http://schemas.microsoft.com/office/powerpoint/2010/main" val="28618884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What are the key things about an orchestra? </a:t>
            </a:r>
          </a:p>
          <a:p>
            <a:r>
              <a:rPr lang="en-GB" dirty="0"/>
              <a:t>Why do you think is it similar to docker compose?</a:t>
            </a:r>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32</a:t>
            </a:fld>
            <a:endParaRPr lang="nl-NL"/>
          </a:p>
        </p:txBody>
      </p:sp>
    </p:spTree>
    <p:extLst>
      <p:ext uri="{BB962C8B-B14F-4D97-AF65-F5344CB8AC3E}">
        <p14:creationId xmlns:p14="http://schemas.microsoft.com/office/powerpoint/2010/main" val="8808828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33</a:t>
            </a:fld>
            <a:endParaRPr lang="nl-NL"/>
          </a:p>
        </p:txBody>
      </p:sp>
    </p:spTree>
    <p:extLst>
      <p:ext uri="{BB962C8B-B14F-4D97-AF65-F5344CB8AC3E}">
        <p14:creationId xmlns:p14="http://schemas.microsoft.com/office/powerpoint/2010/main" val="8549879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dirty="0"/>
              <a:t>Use the same host ports to see what happens .</a:t>
            </a:r>
          </a:p>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34</a:t>
            </a:fld>
            <a:endParaRPr lang="nl-NL"/>
          </a:p>
        </p:txBody>
      </p:sp>
    </p:spTree>
    <p:extLst>
      <p:ext uri="{BB962C8B-B14F-4D97-AF65-F5344CB8AC3E}">
        <p14:creationId xmlns:p14="http://schemas.microsoft.com/office/powerpoint/2010/main" val="41841154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35</a:t>
            </a:fld>
            <a:endParaRPr lang="nl-NL"/>
          </a:p>
        </p:txBody>
      </p:sp>
    </p:spTree>
    <p:extLst>
      <p:ext uri="{BB962C8B-B14F-4D97-AF65-F5344CB8AC3E}">
        <p14:creationId xmlns:p14="http://schemas.microsoft.com/office/powerpoint/2010/main" val="33010376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36</a:t>
            </a:fld>
            <a:endParaRPr lang="nl-NL"/>
          </a:p>
        </p:txBody>
      </p:sp>
    </p:spTree>
    <p:extLst>
      <p:ext uri="{BB962C8B-B14F-4D97-AF65-F5344CB8AC3E}">
        <p14:creationId xmlns:p14="http://schemas.microsoft.com/office/powerpoint/2010/main" val="13982362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37</a:t>
            </a:fld>
            <a:endParaRPr lang="nl-NL"/>
          </a:p>
        </p:txBody>
      </p:sp>
    </p:spTree>
    <p:extLst>
      <p:ext uri="{BB962C8B-B14F-4D97-AF65-F5344CB8AC3E}">
        <p14:creationId xmlns:p14="http://schemas.microsoft.com/office/powerpoint/2010/main" val="6697220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38</a:t>
            </a:fld>
            <a:endParaRPr lang="nl-NL"/>
          </a:p>
        </p:txBody>
      </p:sp>
    </p:spTree>
    <p:extLst>
      <p:ext uri="{BB962C8B-B14F-4D97-AF65-F5344CB8AC3E}">
        <p14:creationId xmlns:p14="http://schemas.microsoft.com/office/powerpoint/2010/main" val="3731136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4</a:t>
            </a:fld>
            <a:endParaRPr lang="nl-NL"/>
          </a:p>
        </p:txBody>
      </p:sp>
    </p:spTree>
    <p:extLst>
      <p:ext uri="{BB962C8B-B14F-4D97-AF65-F5344CB8AC3E}">
        <p14:creationId xmlns:p14="http://schemas.microsoft.com/office/powerpoint/2010/main" val="1214349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5</a:t>
            </a:fld>
            <a:endParaRPr lang="nl-NL"/>
          </a:p>
        </p:txBody>
      </p:sp>
    </p:spTree>
    <p:extLst>
      <p:ext uri="{BB962C8B-B14F-4D97-AF65-F5344CB8AC3E}">
        <p14:creationId xmlns:p14="http://schemas.microsoft.com/office/powerpoint/2010/main" val="135539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6</a:t>
            </a:fld>
            <a:endParaRPr lang="nl-NL"/>
          </a:p>
        </p:txBody>
      </p:sp>
    </p:spTree>
    <p:extLst>
      <p:ext uri="{BB962C8B-B14F-4D97-AF65-F5344CB8AC3E}">
        <p14:creationId xmlns:p14="http://schemas.microsoft.com/office/powerpoint/2010/main" val="2919252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7</a:t>
            </a:fld>
            <a:endParaRPr lang="nl-NL"/>
          </a:p>
        </p:txBody>
      </p:sp>
    </p:spTree>
    <p:extLst>
      <p:ext uri="{BB962C8B-B14F-4D97-AF65-F5344CB8AC3E}">
        <p14:creationId xmlns:p14="http://schemas.microsoft.com/office/powerpoint/2010/main" val="126590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GB" err="1"/>
              <a:t>Frigider</a:t>
            </a:r>
            <a:r>
              <a:rPr lang="en-GB"/>
              <a:t> </a:t>
            </a:r>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8</a:t>
            </a:fld>
            <a:endParaRPr lang="nl-NL"/>
          </a:p>
        </p:txBody>
      </p:sp>
    </p:spTree>
    <p:extLst>
      <p:ext uri="{BB962C8B-B14F-4D97-AF65-F5344CB8AC3E}">
        <p14:creationId xmlns:p14="http://schemas.microsoft.com/office/powerpoint/2010/main" val="2452413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53111426-14C5-4EE8-98A5-BB02AB8BFE9B}" type="slidenum">
              <a:rPr lang="nl-NL" smtClean="0"/>
              <a:t>9</a:t>
            </a:fld>
            <a:endParaRPr lang="nl-NL"/>
          </a:p>
        </p:txBody>
      </p:sp>
    </p:spTree>
    <p:extLst>
      <p:ext uri="{BB962C8B-B14F-4D97-AF65-F5344CB8AC3E}">
        <p14:creationId xmlns:p14="http://schemas.microsoft.com/office/powerpoint/2010/main" val="7843162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hyperlink" Target="https://tss-yonder.com/" TargetMode="External"/></Relationships>
</file>

<file path=ppt/slideLayouts/_rels/slideLayout28.xml.rels><?xml version="1.0" encoding="UTF-8" standalone="yes"?>
<Relationships xmlns="http://schemas.openxmlformats.org/package/2006/relationships"><Relationship Id="rId2" Type="http://schemas.openxmlformats.org/officeDocument/2006/relationships/hyperlink" Target="https://tss-yonder.com/" TargetMode="External"/><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accent4"/>
        </a:solidFill>
        <a:effectLst/>
      </p:bgPr>
    </p:bg>
    <p:spTree>
      <p:nvGrpSpPr>
        <p:cNvPr id="1" name=""/>
        <p:cNvGrpSpPr/>
        <p:nvPr/>
      </p:nvGrpSpPr>
      <p:grpSpPr>
        <a:xfrm>
          <a:off x="0" y="0"/>
          <a:ext cx="0" cy="0"/>
          <a:chOff x="0" y="0"/>
          <a:chExt cx="0" cy="0"/>
        </a:xfrm>
      </p:grpSpPr>
      <p:sp>
        <p:nvSpPr>
          <p:cNvPr id="2" name="Titel">
            <a:extLst>
              <a:ext uri="{FF2B5EF4-FFF2-40B4-BE49-F238E27FC236}">
                <a16:creationId xmlns:a16="http://schemas.microsoft.com/office/drawing/2014/main" id="{C9616E68-730D-1C7A-0E72-A5B574025FBC}"/>
              </a:ext>
            </a:extLst>
          </p:cNvPr>
          <p:cNvSpPr>
            <a:spLocks noGrp="1"/>
          </p:cNvSpPr>
          <p:nvPr>
            <p:ph type="ctrTitle" hasCustomPrompt="1"/>
          </p:nvPr>
        </p:nvSpPr>
        <p:spPr>
          <a:xfrm>
            <a:off x="613842" y="1268760"/>
            <a:ext cx="5050110" cy="2795656"/>
          </a:xfrm>
        </p:spPr>
        <p:txBody>
          <a:bodyPr anchor="b">
            <a:normAutofit/>
          </a:bodyPr>
          <a:lstStyle>
            <a:lvl1pPr algn="l">
              <a:lnSpc>
                <a:spcPct val="110000"/>
              </a:lnSpc>
              <a:defRPr sz="3600">
                <a:solidFill>
                  <a:schemeClr val="bg1"/>
                </a:solidFill>
              </a:defRPr>
            </a:lvl1pPr>
          </a:lstStyle>
          <a:p>
            <a:r>
              <a:rPr lang="en-GB"/>
              <a:t>click to edit title</a:t>
            </a:r>
          </a:p>
        </p:txBody>
      </p:sp>
      <p:sp>
        <p:nvSpPr>
          <p:cNvPr id="3" name="Sub title">
            <a:extLst>
              <a:ext uri="{FF2B5EF4-FFF2-40B4-BE49-F238E27FC236}">
                <a16:creationId xmlns:a16="http://schemas.microsoft.com/office/drawing/2014/main" id="{6A1EF36E-E8E7-90A6-0EF3-C33E7C5679D6}"/>
              </a:ext>
            </a:extLst>
          </p:cNvPr>
          <p:cNvSpPr>
            <a:spLocks noGrp="1"/>
          </p:cNvSpPr>
          <p:nvPr>
            <p:ph type="subTitle" idx="1" hasCustomPrompt="1"/>
          </p:nvPr>
        </p:nvSpPr>
        <p:spPr>
          <a:xfrm>
            <a:off x="613842" y="4596766"/>
            <a:ext cx="5050111" cy="803909"/>
          </a:xfrm>
        </p:spPr>
        <p:txBody>
          <a:bodyPr vert="horz" lIns="0" tIns="0" rIns="0" bIns="0" rtlCol="0">
            <a:normAutofit/>
          </a:bodyPr>
          <a:lstStyle>
            <a:lvl1pPr marL="0" indent="0">
              <a:buNone/>
              <a:defRPr lang="en-GB" sz="1400" dirty="0">
                <a:solidFill>
                  <a:schemeClr val="bg1"/>
                </a:solidFill>
              </a:defRPr>
            </a:lvl1pPr>
          </a:lstStyle>
          <a:p>
            <a:pPr marL="228600" lvl="0" indent="-228600"/>
            <a:r>
              <a:rPr lang="en-GB"/>
              <a:t>click to edit subtitle</a:t>
            </a:r>
          </a:p>
        </p:txBody>
      </p:sp>
      <p:sp>
        <p:nvSpPr>
          <p:cNvPr id="4" name="Date">
            <a:extLst>
              <a:ext uri="{FF2B5EF4-FFF2-40B4-BE49-F238E27FC236}">
                <a16:creationId xmlns:a16="http://schemas.microsoft.com/office/drawing/2014/main" id="{A29FCBEC-9498-EFA0-FE45-64CDD462AC91}"/>
              </a:ext>
            </a:extLst>
          </p:cNvPr>
          <p:cNvSpPr>
            <a:spLocks noGrp="1"/>
          </p:cNvSpPr>
          <p:nvPr>
            <p:ph type="dt" sz="half" idx="10"/>
          </p:nvPr>
        </p:nvSpPr>
        <p:spPr/>
        <p:txBody>
          <a:bodyPr/>
          <a:lstStyle/>
          <a:p>
            <a:fld id="{53CAD3B6-B742-4655-AA1F-0979BBFE173B}" type="datetimeFigureOut">
              <a:rPr lang="en-GB" smtClean="0"/>
              <a:t>05/03/2025</a:t>
            </a:fld>
            <a:endParaRPr lang="en-GB"/>
          </a:p>
        </p:txBody>
      </p:sp>
      <p:sp>
        <p:nvSpPr>
          <p:cNvPr id="5" name="Footer">
            <a:extLst>
              <a:ext uri="{FF2B5EF4-FFF2-40B4-BE49-F238E27FC236}">
                <a16:creationId xmlns:a16="http://schemas.microsoft.com/office/drawing/2014/main" id="{A75DE07A-691B-BAAA-0FC8-0FD200877229}"/>
              </a:ext>
            </a:extLst>
          </p:cNvPr>
          <p:cNvSpPr>
            <a:spLocks noGrp="1"/>
          </p:cNvSpPr>
          <p:nvPr>
            <p:ph type="ftr" sz="quarter" idx="11"/>
          </p:nvPr>
        </p:nvSpPr>
        <p:spPr/>
        <p:txBody>
          <a:bodyPr/>
          <a:lstStyle/>
          <a:p>
            <a:endParaRPr lang="en-GB"/>
          </a:p>
        </p:txBody>
      </p:sp>
      <p:sp>
        <p:nvSpPr>
          <p:cNvPr id="6" name="Slide number">
            <a:extLst>
              <a:ext uri="{FF2B5EF4-FFF2-40B4-BE49-F238E27FC236}">
                <a16:creationId xmlns:a16="http://schemas.microsoft.com/office/drawing/2014/main" id="{379880AB-E030-D102-80B9-C70723A98DDF}"/>
              </a:ext>
            </a:extLst>
          </p:cNvPr>
          <p:cNvSpPr>
            <a:spLocks noGrp="1"/>
          </p:cNvSpPr>
          <p:nvPr>
            <p:ph type="sldNum" sz="quarter" idx="12"/>
          </p:nvPr>
        </p:nvSpPr>
        <p:spPr/>
        <p:txBody>
          <a:bodyPr/>
          <a:lstStyle/>
          <a:p>
            <a:fld id="{00E34B16-02C4-4BF6-A95E-140E40FFC571}" type="slidenum">
              <a:rPr lang="en-GB" smtClean="0"/>
              <a:t>‹#›</a:t>
            </a:fld>
            <a:endParaRPr lang="en-GB"/>
          </a:p>
        </p:txBody>
      </p:sp>
      <p:grpSp>
        <p:nvGrpSpPr>
          <p:cNvPr id="17" name="Logo">
            <a:extLst>
              <a:ext uri="{FF2B5EF4-FFF2-40B4-BE49-F238E27FC236}">
                <a16:creationId xmlns:a16="http://schemas.microsoft.com/office/drawing/2014/main" id="{4B982036-C7C8-481A-23D9-5CAB5AD9EEB8}"/>
              </a:ext>
            </a:extLst>
          </p:cNvPr>
          <p:cNvGrpSpPr/>
          <p:nvPr userDrawn="1"/>
        </p:nvGrpSpPr>
        <p:grpSpPr>
          <a:xfrm>
            <a:off x="621472" y="360752"/>
            <a:ext cx="1602178" cy="483689"/>
            <a:chOff x="5717821" y="3383853"/>
            <a:chExt cx="5725874" cy="1728611"/>
          </a:xfrm>
          <a:solidFill>
            <a:schemeClr val="bg1"/>
          </a:solidFill>
        </p:grpSpPr>
        <p:sp>
          <p:nvSpPr>
            <p:cNvPr id="18" name="Vrije vorm: vorm 17">
              <a:extLst>
                <a:ext uri="{FF2B5EF4-FFF2-40B4-BE49-F238E27FC236}">
                  <a16:creationId xmlns:a16="http://schemas.microsoft.com/office/drawing/2014/main" id="{0E26301F-B071-20D5-C57F-D7108EC19E24}"/>
                </a:ext>
              </a:extLst>
            </p:cNvPr>
            <p:cNvSpPr/>
            <p:nvPr/>
          </p:nvSpPr>
          <p:spPr>
            <a:xfrm>
              <a:off x="5717821" y="3704857"/>
              <a:ext cx="1071436" cy="1407607"/>
            </a:xfrm>
            <a:custGeom>
              <a:avLst/>
              <a:gdLst>
                <a:gd name="connsiteX0" fmla="*/ 1071437 w 1071436"/>
                <a:gd name="connsiteY0" fmla="*/ 0 h 1407607"/>
                <a:gd name="connsiteX1" fmla="*/ 507173 w 1071436"/>
                <a:gd name="connsiteY1" fmla="*/ 1407607 h 1407607"/>
                <a:gd name="connsiteX2" fmla="*/ 234286 w 1071436"/>
                <a:gd name="connsiteY2" fmla="*/ 1407607 h 1407607"/>
                <a:gd name="connsiteX3" fmla="*/ 392906 w 1071436"/>
                <a:gd name="connsiteY3" fmla="*/ 994264 h 1407607"/>
                <a:gd name="connsiteX4" fmla="*/ 0 w 1071436"/>
                <a:gd name="connsiteY4" fmla="*/ 0 h 1407607"/>
                <a:gd name="connsiteX5" fmla="*/ 274688 w 1071436"/>
                <a:gd name="connsiteY5" fmla="*/ 0 h 1407607"/>
                <a:gd name="connsiteX6" fmla="*/ 538286 w 1071436"/>
                <a:gd name="connsiteY6" fmla="*/ 661070 h 1407607"/>
                <a:gd name="connsiteX7" fmla="*/ 815173 w 1071436"/>
                <a:gd name="connsiteY7" fmla="*/ 0 h 1407607"/>
                <a:gd name="connsiteX8" fmla="*/ 1071437 w 1071436"/>
                <a:gd name="connsiteY8" fmla="*/ 0 h 1407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1436" h="1407607">
                  <a:moveTo>
                    <a:pt x="1071437" y="0"/>
                  </a:moveTo>
                  <a:lnTo>
                    <a:pt x="507173" y="1407607"/>
                  </a:lnTo>
                  <a:lnTo>
                    <a:pt x="234286" y="1407607"/>
                  </a:lnTo>
                  <a:lnTo>
                    <a:pt x="392906" y="994264"/>
                  </a:lnTo>
                  <a:lnTo>
                    <a:pt x="0" y="0"/>
                  </a:lnTo>
                  <a:lnTo>
                    <a:pt x="274688" y="0"/>
                  </a:lnTo>
                  <a:lnTo>
                    <a:pt x="538286" y="661070"/>
                  </a:lnTo>
                  <a:lnTo>
                    <a:pt x="815173" y="0"/>
                  </a:lnTo>
                  <a:lnTo>
                    <a:pt x="1071437" y="0"/>
                  </a:lnTo>
                  <a:close/>
                </a:path>
              </a:pathLst>
            </a:custGeom>
            <a:grpFill/>
            <a:ln w="64058" cap="flat">
              <a:noFill/>
              <a:prstDash val="solid"/>
              <a:miter/>
            </a:ln>
          </p:spPr>
          <p:txBody>
            <a:bodyPr rtlCol="0" anchor="ctr"/>
            <a:lstStyle/>
            <a:p>
              <a:endParaRPr lang="en-GB"/>
            </a:p>
          </p:txBody>
        </p:sp>
        <p:sp>
          <p:nvSpPr>
            <p:cNvPr id="19" name="Vrije vorm: vorm 18">
              <a:extLst>
                <a:ext uri="{FF2B5EF4-FFF2-40B4-BE49-F238E27FC236}">
                  <a16:creationId xmlns:a16="http://schemas.microsoft.com/office/drawing/2014/main" id="{19A3ECFF-A80E-2BAF-47F6-CFFB3E633A0E}"/>
                </a:ext>
              </a:extLst>
            </p:cNvPr>
            <p:cNvSpPr/>
            <p:nvPr/>
          </p:nvSpPr>
          <p:spPr>
            <a:xfrm>
              <a:off x="6725534" y="3686945"/>
              <a:ext cx="990193" cy="1039434"/>
            </a:xfrm>
            <a:custGeom>
              <a:avLst/>
              <a:gdLst>
                <a:gd name="connsiteX0" fmla="*/ 990193 w 990193"/>
                <a:gd name="connsiteY0" fmla="*/ 519716 h 1039434"/>
                <a:gd name="connsiteX1" fmla="*/ 856279 w 990193"/>
                <a:gd name="connsiteY1" fmla="*/ 896561 h 1039434"/>
                <a:gd name="connsiteX2" fmla="*/ 493981 w 990193"/>
                <a:gd name="connsiteY2" fmla="*/ 1039434 h 1039434"/>
                <a:gd name="connsiteX3" fmla="*/ 131727 w 990193"/>
                <a:gd name="connsiteY3" fmla="*/ 898780 h 1039434"/>
                <a:gd name="connsiteX4" fmla="*/ 0 w 990193"/>
                <a:gd name="connsiteY4" fmla="*/ 519716 h 1039434"/>
                <a:gd name="connsiteX5" fmla="*/ 138333 w 990193"/>
                <a:gd name="connsiteY5" fmla="*/ 147346 h 1039434"/>
                <a:gd name="connsiteX6" fmla="*/ 494000 w 990193"/>
                <a:gd name="connsiteY6" fmla="*/ 0 h 1039434"/>
                <a:gd name="connsiteX7" fmla="*/ 851886 w 990193"/>
                <a:gd name="connsiteY7" fmla="*/ 147346 h 1039434"/>
                <a:gd name="connsiteX8" fmla="*/ 990193 w 990193"/>
                <a:gd name="connsiteY8" fmla="*/ 519716 h 1039434"/>
                <a:gd name="connsiteX9" fmla="*/ 711360 w 990193"/>
                <a:gd name="connsiteY9" fmla="*/ 521916 h 1039434"/>
                <a:gd name="connsiteX10" fmla="*/ 493981 w 990193"/>
                <a:gd name="connsiteY10" fmla="*/ 240226 h 1039434"/>
                <a:gd name="connsiteX11" fmla="*/ 327165 w 990193"/>
                <a:gd name="connsiteY11" fmla="*/ 328119 h 1039434"/>
                <a:gd name="connsiteX12" fmla="*/ 276646 w 990193"/>
                <a:gd name="connsiteY12" fmla="*/ 521916 h 1039434"/>
                <a:gd name="connsiteX13" fmla="*/ 496219 w 990193"/>
                <a:gd name="connsiteY13" fmla="*/ 799210 h 1039434"/>
                <a:gd name="connsiteX14" fmla="*/ 711379 w 990193"/>
                <a:gd name="connsiteY14" fmla="*/ 521916 h 1039434"/>
                <a:gd name="connsiteX15" fmla="*/ 711360 w 990193"/>
                <a:gd name="connsiteY15" fmla="*/ 521916 h 103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0193" h="1039434">
                  <a:moveTo>
                    <a:pt x="990193" y="519716"/>
                  </a:moveTo>
                  <a:cubicBezTo>
                    <a:pt x="990193" y="675705"/>
                    <a:pt x="945555" y="801275"/>
                    <a:pt x="856279" y="896561"/>
                  </a:cubicBezTo>
                  <a:cubicBezTo>
                    <a:pt x="766978" y="991820"/>
                    <a:pt x="646231" y="1039434"/>
                    <a:pt x="493981" y="1039434"/>
                  </a:cubicBezTo>
                  <a:cubicBezTo>
                    <a:pt x="341724" y="1039434"/>
                    <a:pt x="219553" y="992539"/>
                    <a:pt x="131727" y="898780"/>
                  </a:cubicBezTo>
                  <a:cubicBezTo>
                    <a:pt x="43920" y="805091"/>
                    <a:pt x="0" y="678668"/>
                    <a:pt x="0" y="519716"/>
                  </a:cubicBezTo>
                  <a:cubicBezTo>
                    <a:pt x="0" y="369698"/>
                    <a:pt x="46158" y="245590"/>
                    <a:pt x="138333" y="147346"/>
                  </a:cubicBezTo>
                  <a:cubicBezTo>
                    <a:pt x="230559" y="49145"/>
                    <a:pt x="349125" y="0"/>
                    <a:pt x="494000" y="0"/>
                  </a:cubicBezTo>
                  <a:cubicBezTo>
                    <a:pt x="638874" y="0"/>
                    <a:pt x="759705" y="49145"/>
                    <a:pt x="851886" y="147346"/>
                  </a:cubicBezTo>
                  <a:cubicBezTo>
                    <a:pt x="944131" y="245590"/>
                    <a:pt x="990193" y="369698"/>
                    <a:pt x="990193" y="519716"/>
                  </a:cubicBezTo>
                  <a:close/>
                  <a:moveTo>
                    <a:pt x="711360" y="521916"/>
                  </a:moveTo>
                  <a:cubicBezTo>
                    <a:pt x="711360" y="334116"/>
                    <a:pt x="638945" y="240226"/>
                    <a:pt x="493981" y="240226"/>
                  </a:cubicBezTo>
                  <a:cubicBezTo>
                    <a:pt x="420796" y="240226"/>
                    <a:pt x="365223" y="269525"/>
                    <a:pt x="327165" y="328119"/>
                  </a:cubicBezTo>
                  <a:cubicBezTo>
                    <a:pt x="293488" y="379241"/>
                    <a:pt x="276646" y="443787"/>
                    <a:pt x="276646" y="521916"/>
                  </a:cubicBezTo>
                  <a:cubicBezTo>
                    <a:pt x="276646" y="706804"/>
                    <a:pt x="349831" y="799210"/>
                    <a:pt x="496219" y="799210"/>
                  </a:cubicBezTo>
                  <a:cubicBezTo>
                    <a:pt x="642607" y="799210"/>
                    <a:pt x="711379" y="706804"/>
                    <a:pt x="711379" y="521916"/>
                  </a:cubicBezTo>
                  <a:lnTo>
                    <a:pt x="711360" y="521916"/>
                  </a:lnTo>
                  <a:close/>
                </a:path>
              </a:pathLst>
            </a:custGeom>
            <a:grpFill/>
            <a:ln w="64058" cap="flat">
              <a:noFill/>
              <a:prstDash val="solid"/>
              <a:miter/>
            </a:ln>
          </p:spPr>
          <p:txBody>
            <a:bodyPr rtlCol="0" anchor="ctr"/>
            <a:lstStyle/>
            <a:p>
              <a:endParaRPr lang="en-GB"/>
            </a:p>
          </p:txBody>
        </p:sp>
        <p:sp>
          <p:nvSpPr>
            <p:cNvPr id="20" name="Vrije vorm: vorm 19">
              <a:extLst>
                <a:ext uri="{FF2B5EF4-FFF2-40B4-BE49-F238E27FC236}">
                  <a16:creationId xmlns:a16="http://schemas.microsoft.com/office/drawing/2014/main" id="{5177A6B1-B6C2-A20E-FF3B-EC96C2043396}"/>
                </a:ext>
              </a:extLst>
            </p:cNvPr>
            <p:cNvSpPr/>
            <p:nvPr/>
          </p:nvSpPr>
          <p:spPr>
            <a:xfrm>
              <a:off x="7810134" y="3693654"/>
              <a:ext cx="895818" cy="1014715"/>
            </a:xfrm>
            <a:custGeom>
              <a:avLst/>
              <a:gdLst>
                <a:gd name="connsiteX0" fmla="*/ 895818 w 895818"/>
                <a:gd name="connsiteY0" fmla="*/ 1014715 h 1014715"/>
                <a:gd name="connsiteX1" fmla="*/ 630152 w 895818"/>
                <a:gd name="connsiteY1" fmla="*/ 1014715 h 1014715"/>
                <a:gd name="connsiteX2" fmla="*/ 630152 w 895818"/>
                <a:gd name="connsiteY2" fmla="*/ 450680 h 1014715"/>
                <a:gd name="connsiteX3" fmla="*/ 585123 w 895818"/>
                <a:gd name="connsiteY3" fmla="*/ 313059 h 1014715"/>
                <a:gd name="connsiteX4" fmla="*/ 461060 w 895818"/>
                <a:gd name="connsiteY4" fmla="*/ 258185 h 1014715"/>
                <a:gd name="connsiteX5" fmla="*/ 321675 w 895818"/>
                <a:gd name="connsiteY5" fmla="*/ 313059 h 1014715"/>
                <a:gd name="connsiteX6" fmla="*/ 263486 w 895818"/>
                <a:gd name="connsiteY6" fmla="*/ 450680 h 1014715"/>
                <a:gd name="connsiteX7" fmla="*/ 263486 w 895818"/>
                <a:gd name="connsiteY7" fmla="*/ 1014715 h 1014715"/>
                <a:gd name="connsiteX8" fmla="*/ 0 w 895818"/>
                <a:gd name="connsiteY8" fmla="*/ 1014715 h 1014715"/>
                <a:gd name="connsiteX9" fmla="*/ 0 w 895818"/>
                <a:gd name="connsiteY9" fmla="*/ 15716 h 1014715"/>
                <a:gd name="connsiteX10" fmla="*/ 263486 w 895818"/>
                <a:gd name="connsiteY10" fmla="*/ 15716 h 1014715"/>
                <a:gd name="connsiteX11" fmla="*/ 263486 w 895818"/>
                <a:gd name="connsiteY11" fmla="*/ 101029 h 1014715"/>
                <a:gd name="connsiteX12" fmla="*/ 537932 w 895818"/>
                <a:gd name="connsiteY12" fmla="*/ 0 h 1014715"/>
                <a:gd name="connsiteX13" fmla="*/ 797012 w 895818"/>
                <a:gd name="connsiteY13" fmla="*/ 98784 h 1014715"/>
                <a:gd name="connsiteX14" fmla="*/ 895818 w 895818"/>
                <a:gd name="connsiteY14" fmla="*/ 361417 h 1014715"/>
                <a:gd name="connsiteX15" fmla="*/ 895818 w 895818"/>
                <a:gd name="connsiteY15" fmla="*/ 1014715 h 10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818" h="1014715">
                  <a:moveTo>
                    <a:pt x="895818" y="1014715"/>
                  </a:moveTo>
                  <a:lnTo>
                    <a:pt x="630152" y="1014715"/>
                  </a:lnTo>
                  <a:lnTo>
                    <a:pt x="630152" y="450680"/>
                  </a:lnTo>
                  <a:cubicBezTo>
                    <a:pt x="630152" y="395498"/>
                    <a:pt x="615112" y="349565"/>
                    <a:pt x="585123" y="313059"/>
                  </a:cubicBezTo>
                  <a:cubicBezTo>
                    <a:pt x="555127" y="276508"/>
                    <a:pt x="513779" y="258185"/>
                    <a:pt x="461060" y="258185"/>
                  </a:cubicBezTo>
                  <a:cubicBezTo>
                    <a:pt x="408341" y="258185"/>
                    <a:pt x="360451" y="276508"/>
                    <a:pt x="321675" y="313059"/>
                  </a:cubicBezTo>
                  <a:cubicBezTo>
                    <a:pt x="282854" y="349565"/>
                    <a:pt x="263486" y="395498"/>
                    <a:pt x="263486" y="450680"/>
                  </a:cubicBezTo>
                  <a:lnTo>
                    <a:pt x="263486" y="1014715"/>
                  </a:lnTo>
                  <a:lnTo>
                    <a:pt x="0" y="1014715"/>
                  </a:lnTo>
                  <a:lnTo>
                    <a:pt x="0" y="15716"/>
                  </a:lnTo>
                  <a:lnTo>
                    <a:pt x="263486" y="15716"/>
                  </a:lnTo>
                  <a:lnTo>
                    <a:pt x="263486" y="101029"/>
                  </a:lnTo>
                  <a:cubicBezTo>
                    <a:pt x="335176" y="33722"/>
                    <a:pt x="426697" y="0"/>
                    <a:pt x="537932" y="0"/>
                  </a:cubicBezTo>
                  <a:cubicBezTo>
                    <a:pt x="649168" y="0"/>
                    <a:pt x="731158" y="32935"/>
                    <a:pt x="797012" y="98784"/>
                  </a:cubicBezTo>
                  <a:cubicBezTo>
                    <a:pt x="862879" y="164678"/>
                    <a:pt x="895818" y="252259"/>
                    <a:pt x="895818" y="361417"/>
                  </a:cubicBezTo>
                  <a:lnTo>
                    <a:pt x="895818" y="1014715"/>
                  </a:lnTo>
                  <a:close/>
                </a:path>
              </a:pathLst>
            </a:custGeom>
            <a:grpFill/>
            <a:ln w="64058" cap="flat">
              <a:noFill/>
              <a:prstDash val="solid"/>
              <a:miter/>
            </a:ln>
          </p:spPr>
          <p:txBody>
            <a:bodyPr rtlCol="0" anchor="ctr"/>
            <a:lstStyle/>
            <a:p>
              <a:endParaRPr lang="en-GB"/>
            </a:p>
          </p:txBody>
        </p:sp>
        <p:sp>
          <p:nvSpPr>
            <p:cNvPr id="21" name="Vrije vorm: vorm 20">
              <a:extLst>
                <a:ext uri="{FF2B5EF4-FFF2-40B4-BE49-F238E27FC236}">
                  <a16:creationId xmlns:a16="http://schemas.microsoft.com/office/drawing/2014/main" id="{C677AD7C-396E-7544-71BE-0CB81E1832D8}"/>
                </a:ext>
              </a:extLst>
            </p:cNvPr>
            <p:cNvSpPr/>
            <p:nvPr/>
          </p:nvSpPr>
          <p:spPr>
            <a:xfrm>
              <a:off x="8784934" y="3383853"/>
              <a:ext cx="955104" cy="1324516"/>
            </a:xfrm>
            <a:custGeom>
              <a:avLst/>
              <a:gdLst>
                <a:gd name="connsiteX0" fmla="*/ 955105 w 955104"/>
                <a:gd name="connsiteY0" fmla="*/ 1324516 h 1324516"/>
                <a:gd name="connsiteX1" fmla="*/ 691613 w 955104"/>
                <a:gd name="connsiteY1" fmla="*/ 1324516 h 1324516"/>
                <a:gd name="connsiteX2" fmla="*/ 691613 w 955104"/>
                <a:gd name="connsiteY2" fmla="*/ 1232470 h 1324516"/>
                <a:gd name="connsiteX3" fmla="*/ 458886 w 955104"/>
                <a:gd name="connsiteY3" fmla="*/ 1324516 h 1324516"/>
                <a:gd name="connsiteX4" fmla="*/ 128430 w 955104"/>
                <a:gd name="connsiteY4" fmla="*/ 1193161 h 1324516"/>
                <a:gd name="connsiteX5" fmla="*/ 0 w 955104"/>
                <a:gd name="connsiteY5" fmla="*/ 855317 h 1324516"/>
                <a:gd name="connsiteX6" fmla="*/ 120785 w 955104"/>
                <a:gd name="connsiteY6" fmla="*/ 484941 h 1324516"/>
                <a:gd name="connsiteX7" fmla="*/ 454499 w 955104"/>
                <a:gd name="connsiteY7" fmla="*/ 314292 h 1324516"/>
                <a:gd name="connsiteX8" fmla="*/ 691593 w 955104"/>
                <a:gd name="connsiteY8" fmla="*/ 383912 h 1324516"/>
                <a:gd name="connsiteX9" fmla="*/ 691593 w 955104"/>
                <a:gd name="connsiteY9" fmla="*/ 96517 h 1324516"/>
                <a:gd name="connsiteX10" fmla="*/ 955079 w 955104"/>
                <a:gd name="connsiteY10" fmla="*/ 0 h 1324516"/>
                <a:gd name="connsiteX11" fmla="*/ 955079 w 955104"/>
                <a:gd name="connsiteY11" fmla="*/ 1324516 h 1324516"/>
                <a:gd name="connsiteX12" fmla="*/ 955105 w 955104"/>
                <a:gd name="connsiteY12" fmla="*/ 1324516 h 1324516"/>
                <a:gd name="connsiteX13" fmla="*/ 691613 w 955104"/>
                <a:gd name="connsiteY13" fmla="*/ 938385 h 1324516"/>
                <a:gd name="connsiteX14" fmla="*/ 691613 w 955104"/>
                <a:gd name="connsiteY14" fmla="*/ 707185 h 1324516"/>
                <a:gd name="connsiteX15" fmla="*/ 502780 w 955104"/>
                <a:gd name="connsiteY15" fmla="*/ 567986 h 1324516"/>
                <a:gd name="connsiteX16" fmla="*/ 267860 w 955104"/>
                <a:gd name="connsiteY16" fmla="*/ 855317 h 1324516"/>
                <a:gd name="connsiteX17" fmla="*/ 330462 w 955104"/>
                <a:gd name="connsiteY17" fmla="*/ 1031579 h 1324516"/>
                <a:gd name="connsiteX18" fmla="*/ 502780 w 955104"/>
                <a:gd name="connsiteY18" fmla="*/ 1095541 h 1324516"/>
                <a:gd name="connsiteX19" fmla="*/ 691613 w 955104"/>
                <a:gd name="connsiteY19" fmla="*/ 938385 h 132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5104" h="1324516">
                  <a:moveTo>
                    <a:pt x="955105" y="1324516"/>
                  </a:moveTo>
                  <a:lnTo>
                    <a:pt x="691613" y="1324516"/>
                  </a:lnTo>
                  <a:lnTo>
                    <a:pt x="691613" y="1232470"/>
                  </a:lnTo>
                  <a:cubicBezTo>
                    <a:pt x="650643" y="1293853"/>
                    <a:pt x="573046" y="1324516"/>
                    <a:pt x="458886" y="1324516"/>
                  </a:cubicBezTo>
                  <a:cubicBezTo>
                    <a:pt x="324202" y="1324516"/>
                    <a:pt x="214082" y="1280738"/>
                    <a:pt x="128430" y="1193161"/>
                  </a:cubicBezTo>
                  <a:cubicBezTo>
                    <a:pt x="42861" y="1105623"/>
                    <a:pt x="0" y="993054"/>
                    <a:pt x="0" y="855317"/>
                  </a:cubicBezTo>
                  <a:cubicBezTo>
                    <a:pt x="0" y="717581"/>
                    <a:pt x="40245" y="589676"/>
                    <a:pt x="120785" y="484941"/>
                  </a:cubicBezTo>
                  <a:cubicBezTo>
                    <a:pt x="207105" y="371160"/>
                    <a:pt x="318360" y="314292"/>
                    <a:pt x="454499" y="314292"/>
                  </a:cubicBezTo>
                  <a:cubicBezTo>
                    <a:pt x="534969" y="314292"/>
                    <a:pt x="613996" y="337551"/>
                    <a:pt x="691593" y="383912"/>
                  </a:cubicBezTo>
                  <a:lnTo>
                    <a:pt x="691593" y="96517"/>
                  </a:lnTo>
                  <a:lnTo>
                    <a:pt x="955079" y="0"/>
                  </a:lnTo>
                  <a:lnTo>
                    <a:pt x="955079" y="1324516"/>
                  </a:lnTo>
                  <a:lnTo>
                    <a:pt x="955105" y="1324516"/>
                  </a:lnTo>
                  <a:close/>
                  <a:moveTo>
                    <a:pt x="691613" y="938385"/>
                  </a:moveTo>
                  <a:lnTo>
                    <a:pt x="691613" y="707185"/>
                  </a:lnTo>
                  <a:cubicBezTo>
                    <a:pt x="647719" y="614413"/>
                    <a:pt x="584751" y="567986"/>
                    <a:pt x="502780" y="567986"/>
                  </a:cubicBezTo>
                  <a:cubicBezTo>
                    <a:pt x="346156" y="567986"/>
                    <a:pt x="267860" y="663765"/>
                    <a:pt x="267860" y="855317"/>
                  </a:cubicBezTo>
                  <a:cubicBezTo>
                    <a:pt x="267860" y="930143"/>
                    <a:pt x="288742" y="988898"/>
                    <a:pt x="330462" y="1031579"/>
                  </a:cubicBezTo>
                  <a:cubicBezTo>
                    <a:pt x="372156" y="1074255"/>
                    <a:pt x="429576" y="1095541"/>
                    <a:pt x="502780" y="1095541"/>
                  </a:cubicBezTo>
                  <a:cubicBezTo>
                    <a:pt x="575990" y="1095541"/>
                    <a:pt x="635950" y="1043143"/>
                    <a:pt x="691613" y="938385"/>
                  </a:cubicBezTo>
                  <a:close/>
                </a:path>
              </a:pathLst>
            </a:custGeom>
            <a:grpFill/>
            <a:ln w="64058" cap="flat">
              <a:noFill/>
              <a:prstDash val="solid"/>
              <a:miter/>
            </a:ln>
          </p:spPr>
          <p:txBody>
            <a:bodyPr rtlCol="0" anchor="ctr"/>
            <a:lstStyle/>
            <a:p>
              <a:endParaRPr lang="en-GB"/>
            </a:p>
          </p:txBody>
        </p:sp>
        <p:sp>
          <p:nvSpPr>
            <p:cNvPr id="22" name="Vrije vorm: vorm 21">
              <a:extLst>
                <a:ext uri="{FF2B5EF4-FFF2-40B4-BE49-F238E27FC236}">
                  <a16:creationId xmlns:a16="http://schemas.microsoft.com/office/drawing/2014/main" id="{1BE77411-E7A9-1029-DAD9-7EEC02AD4187}"/>
                </a:ext>
              </a:extLst>
            </p:cNvPr>
            <p:cNvSpPr/>
            <p:nvPr/>
          </p:nvSpPr>
          <p:spPr>
            <a:xfrm>
              <a:off x="9814634" y="3677918"/>
              <a:ext cx="959472" cy="1048460"/>
            </a:xfrm>
            <a:custGeom>
              <a:avLst/>
              <a:gdLst>
                <a:gd name="connsiteX0" fmla="*/ 959472 w 959472"/>
                <a:gd name="connsiteY0" fmla="*/ 653344 h 1048460"/>
                <a:gd name="connsiteX1" fmla="*/ 270053 w 959472"/>
                <a:gd name="connsiteY1" fmla="*/ 653344 h 1048460"/>
                <a:gd name="connsiteX2" fmla="*/ 322753 w 959472"/>
                <a:gd name="connsiteY2" fmla="*/ 753253 h 1048460"/>
                <a:gd name="connsiteX3" fmla="*/ 434713 w 959472"/>
                <a:gd name="connsiteY3" fmla="*/ 808236 h 1048460"/>
                <a:gd name="connsiteX4" fmla="*/ 496167 w 959472"/>
                <a:gd name="connsiteY4" fmla="*/ 812655 h 1048460"/>
                <a:gd name="connsiteX5" fmla="*/ 665266 w 959472"/>
                <a:gd name="connsiteY5" fmla="*/ 736367 h 1048460"/>
                <a:gd name="connsiteX6" fmla="*/ 854054 w 959472"/>
                <a:gd name="connsiteY6" fmla="*/ 880080 h 1048460"/>
                <a:gd name="connsiteX7" fmla="*/ 496167 w 959472"/>
                <a:gd name="connsiteY7" fmla="*/ 1048460 h 1048460"/>
                <a:gd name="connsiteX8" fmla="*/ 135055 w 959472"/>
                <a:gd name="connsiteY8" fmla="*/ 908120 h 1048460"/>
                <a:gd name="connsiteX9" fmla="*/ 0 w 959472"/>
                <a:gd name="connsiteY9" fmla="*/ 536580 h 1048460"/>
                <a:gd name="connsiteX10" fmla="*/ 130643 w 959472"/>
                <a:gd name="connsiteY10" fmla="*/ 143709 h 1048460"/>
                <a:gd name="connsiteX11" fmla="*/ 502799 w 959472"/>
                <a:gd name="connsiteY11" fmla="*/ 0 h 1048460"/>
                <a:gd name="connsiteX12" fmla="*/ 865053 w 959472"/>
                <a:gd name="connsiteY12" fmla="*/ 204326 h 1048460"/>
                <a:gd name="connsiteX13" fmla="*/ 959447 w 959472"/>
                <a:gd name="connsiteY13" fmla="*/ 653325 h 1048460"/>
                <a:gd name="connsiteX14" fmla="*/ 959472 w 959472"/>
                <a:gd name="connsiteY14" fmla="*/ 653344 h 1048460"/>
                <a:gd name="connsiteX15" fmla="*/ 696025 w 959472"/>
                <a:gd name="connsiteY15" fmla="*/ 440063 h 1048460"/>
                <a:gd name="connsiteX16" fmla="*/ 635905 w 959472"/>
                <a:gd name="connsiteY16" fmla="*/ 290154 h 1048460"/>
                <a:gd name="connsiteX17" fmla="*/ 488465 w 959472"/>
                <a:gd name="connsiteY17" fmla="*/ 229000 h 1048460"/>
                <a:gd name="connsiteX18" fmla="*/ 335593 w 959472"/>
                <a:gd name="connsiteY18" fmla="*/ 290154 h 1048460"/>
                <a:gd name="connsiteX19" fmla="*/ 270027 w 959472"/>
                <a:gd name="connsiteY19" fmla="*/ 440063 h 1048460"/>
                <a:gd name="connsiteX20" fmla="*/ 696006 w 959472"/>
                <a:gd name="connsiteY20" fmla="*/ 440063 h 1048460"/>
                <a:gd name="connsiteX21" fmla="*/ 696025 w 959472"/>
                <a:gd name="connsiteY21" fmla="*/ 440063 h 104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59472" h="1048460">
                  <a:moveTo>
                    <a:pt x="959472" y="653344"/>
                  </a:moveTo>
                  <a:lnTo>
                    <a:pt x="270053" y="653344"/>
                  </a:lnTo>
                  <a:cubicBezTo>
                    <a:pt x="268584" y="689247"/>
                    <a:pt x="286170" y="722539"/>
                    <a:pt x="322753" y="753253"/>
                  </a:cubicBezTo>
                  <a:cubicBezTo>
                    <a:pt x="359310" y="783923"/>
                    <a:pt x="396637" y="802285"/>
                    <a:pt x="434713" y="808236"/>
                  </a:cubicBezTo>
                  <a:cubicBezTo>
                    <a:pt x="453704" y="811264"/>
                    <a:pt x="474214" y="812655"/>
                    <a:pt x="496167" y="812655"/>
                  </a:cubicBezTo>
                  <a:cubicBezTo>
                    <a:pt x="573764" y="812655"/>
                    <a:pt x="630113" y="787245"/>
                    <a:pt x="665266" y="736367"/>
                  </a:cubicBezTo>
                  <a:lnTo>
                    <a:pt x="854054" y="880080"/>
                  </a:lnTo>
                  <a:cubicBezTo>
                    <a:pt x="769164" y="992336"/>
                    <a:pt x="649873" y="1048460"/>
                    <a:pt x="496167" y="1048460"/>
                  </a:cubicBezTo>
                  <a:cubicBezTo>
                    <a:pt x="342468" y="1048460"/>
                    <a:pt x="225037" y="1001674"/>
                    <a:pt x="135055" y="908120"/>
                  </a:cubicBezTo>
                  <a:cubicBezTo>
                    <a:pt x="44991" y="814611"/>
                    <a:pt x="0" y="690728"/>
                    <a:pt x="0" y="536580"/>
                  </a:cubicBezTo>
                  <a:cubicBezTo>
                    <a:pt x="0" y="370438"/>
                    <a:pt x="43541" y="239485"/>
                    <a:pt x="130643" y="143709"/>
                  </a:cubicBezTo>
                  <a:cubicBezTo>
                    <a:pt x="217687" y="47933"/>
                    <a:pt x="341724" y="0"/>
                    <a:pt x="502799" y="0"/>
                  </a:cubicBezTo>
                  <a:cubicBezTo>
                    <a:pt x="663881" y="0"/>
                    <a:pt x="778676" y="68161"/>
                    <a:pt x="865053" y="204326"/>
                  </a:cubicBezTo>
                  <a:cubicBezTo>
                    <a:pt x="927963" y="304616"/>
                    <a:pt x="959447" y="454250"/>
                    <a:pt x="959447" y="653325"/>
                  </a:cubicBezTo>
                  <a:lnTo>
                    <a:pt x="959472" y="653344"/>
                  </a:lnTo>
                  <a:close/>
                  <a:moveTo>
                    <a:pt x="696025" y="440063"/>
                  </a:moveTo>
                  <a:cubicBezTo>
                    <a:pt x="696025" y="380834"/>
                    <a:pt x="675957" y="330860"/>
                    <a:pt x="635905" y="290154"/>
                  </a:cubicBezTo>
                  <a:cubicBezTo>
                    <a:pt x="595859" y="249363"/>
                    <a:pt x="546738" y="229000"/>
                    <a:pt x="488465" y="229000"/>
                  </a:cubicBezTo>
                  <a:cubicBezTo>
                    <a:pt x="430185" y="229000"/>
                    <a:pt x="379224" y="249363"/>
                    <a:pt x="335593" y="290154"/>
                  </a:cubicBezTo>
                  <a:cubicBezTo>
                    <a:pt x="291859" y="330860"/>
                    <a:pt x="270027" y="380834"/>
                    <a:pt x="270027" y="440063"/>
                  </a:cubicBezTo>
                  <a:lnTo>
                    <a:pt x="696006" y="440063"/>
                  </a:lnTo>
                  <a:lnTo>
                    <a:pt x="696025" y="440063"/>
                  </a:lnTo>
                  <a:close/>
                </a:path>
              </a:pathLst>
            </a:custGeom>
            <a:grpFill/>
            <a:ln w="64058" cap="flat">
              <a:noFill/>
              <a:prstDash val="solid"/>
              <a:miter/>
            </a:ln>
          </p:spPr>
          <p:txBody>
            <a:bodyPr rtlCol="0" anchor="ctr"/>
            <a:lstStyle/>
            <a:p>
              <a:endParaRPr lang="en-GB"/>
            </a:p>
          </p:txBody>
        </p:sp>
        <p:sp>
          <p:nvSpPr>
            <p:cNvPr id="23" name="Vrije vorm: vorm 22">
              <a:extLst>
                <a:ext uri="{FF2B5EF4-FFF2-40B4-BE49-F238E27FC236}">
                  <a16:creationId xmlns:a16="http://schemas.microsoft.com/office/drawing/2014/main" id="{393D1025-1918-4B1B-9CC5-410A5F675237}"/>
                </a:ext>
              </a:extLst>
            </p:cNvPr>
            <p:cNvSpPr/>
            <p:nvPr/>
          </p:nvSpPr>
          <p:spPr>
            <a:xfrm>
              <a:off x="10848715" y="3686921"/>
              <a:ext cx="594980" cy="1021428"/>
            </a:xfrm>
            <a:custGeom>
              <a:avLst/>
              <a:gdLst>
                <a:gd name="connsiteX0" fmla="*/ 594980 w 594980"/>
                <a:gd name="connsiteY0" fmla="*/ 37875 h 1021428"/>
                <a:gd name="connsiteX1" fmla="*/ 504999 w 594980"/>
                <a:gd name="connsiteY1" fmla="*/ 300795 h 1021428"/>
                <a:gd name="connsiteX2" fmla="*/ 408406 w 594980"/>
                <a:gd name="connsiteY2" fmla="*/ 269388 h 1021428"/>
                <a:gd name="connsiteX3" fmla="*/ 290872 w 594980"/>
                <a:gd name="connsiteY3" fmla="*/ 317547 h 1021428"/>
                <a:gd name="connsiteX4" fmla="*/ 243726 w 594980"/>
                <a:gd name="connsiteY4" fmla="*/ 437281 h 1021428"/>
                <a:gd name="connsiteX5" fmla="*/ 243726 w 594980"/>
                <a:gd name="connsiteY5" fmla="*/ 1021429 h 1021428"/>
                <a:gd name="connsiteX6" fmla="*/ 0 w 594980"/>
                <a:gd name="connsiteY6" fmla="*/ 1021429 h 1021428"/>
                <a:gd name="connsiteX7" fmla="*/ 0 w 594980"/>
                <a:gd name="connsiteY7" fmla="*/ 20206 h 1021428"/>
                <a:gd name="connsiteX8" fmla="*/ 243726 w 594980"/>
                <a:gd name="connsiteY8" fmla="*/ 20206 h 1021428"/>
                <a:gd name="connsiteX9" fmla="*/ 243726 w 594980"/>
                <a:gd name="connsiteY9" fmla="*/ 96562 h 1021428"/>
                <a:gd name="connsiteX10" fmla="*/ 456674 w 594980"/>
                <a:gd name="connsiteY10" fmla="*/ 0 h 1021428"/>
                <a:gd name="connsiteX11" fmla="*/ 594980 w 594980"/>
                <a:gd name="connsiteY11" fmla="*/ 37852 h 1021428"/>
                <a:gd name="connsiteX12" fmla="*/ 594980 w 594980"/>
                <a:gd name="connsiteY12" fmla="*/ 37875 h 102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4980" h="1021428">
                  <a:moveTo>
                    <a:pt x="594980" y="37875"/>
                  </a:moveTo>
                  <a:lnTo>
                    <a:pt x="504999" y="300795"/>
                  </a:lnTo>
                  <a:cubicBezTo>
                    <a:pt x="468372" y="279894"/>
                    <a:pt x="436144" y="269388"/>
                    <a:pt x="408406" y="269388"/>
                  </a:cubicBezTo>
                  <a:cubicBezTo>
                    <a:pt x="361529" y="269388"/>
                    <a:pt x="322381" y="285467"/>
                    <a:pt x="290872" y="317547"/>
                  </a:cubicBezTo>
                  <a:cubicBezTo>
                    <a:pt x="259407" y="349627"/>
                    <a:pt x="243726" y="389526"/>
                    <a:pt x="243726" y="437281"/>
                  </a:cubicBezTo>
                  <a:lnTo>
                    <a:pt x="243726" y="1021429"/>
                  </a:lnTo>
                  <a:lnTo>
                    <a:pt x="0" y="1021429"/>
                  </a:lnTo>
                  <a:lnTo>
                    <a:pt x="0" y="20206"/>
                  </a:lnTo>
                  <a:lnTo>
                    <a:pt x="243726" y="20206"/>
                  </a:lnTo>
                  <a:lnTo>
                    <a:pt x="243726" y="96562"/>
                  </a:lnTo>
                  <a:cubicBezTo>
                    <a:pt x="300774" y="32194"/>
                    <a:pt x="371740" y="0"/>
                    <a:pt x="456674" y="0"/>
                  </a:cubicBezTo>
                  <a:cubicBezTo>
                    <a:pt x="512291" y="0"/>
                    <a:pt x="558398" y="12617"/>
                    <a:pt x="594980" y="37852"/>
                  </a:cubicBezTo>
                  <a:lnTo>
                    <a:pt x="594980" y="37875"/>
                  </a:lnTo>
                  <a:close/>
                </a:path>
              </a:pathLst>
            </a:custGeom>
            <a:grpFill/>
            <a:ln w="64058" cap="flat">
              <a:noFill/>
              <a:prstDash val="solid"/>
              <a:miter/>
            </a:ln>
          </p:spPr>
          <p:txBody>
            <a:bodyPr rtlCol="0" anchor="ctr"/>
            <a:lstStyle/>
            <a:p>
              <a:endParaRPr lang="en-GB"/>
            </a:p>
          </p:txBody>
        </p:sp>
      </p:grpSp>
      <p:sp>
        <p:nvSpPr>
          <p:cNvPr id="43" name="Tijdelijke aanduiding voor afbeelding 42">
            <a:extLst>
              <a:ext uri="{FF2B5EF4-FFF2-40B4-BE49-F238E27FC236}">
                <a16:creationId xmlns:a16="http://schemas.microsoft.com/office/drawing/2014/main" id="{D2DA8363-6881-84D4-A049-4E7C1AB0C9A5}"/>
              </a:ext>
            </a:extLst>
          </p:cNvPr>
          <p:cNvSpPr>
            <a:spLocks noGrp="1"/>
          </p:cNvSpPr>
          <p:nvPr>
            <p:ph type="pic" sz="quarter" idx="15"/>
          </p:nvPr>
        </p:nvSpPr>
        <p:spPr>
          <a:xfrm>
            <a:off x="5163973" y="-158516"/>
            <a:ext cx="7036691" cy="6125032"/>
          </a:xfrm>
          <a:custGeom>
            <a:avLst/>
            <a:gdLst>
              <a:gd name="connsiteX0" fmla="*/ 4848536 w 6392696"/>
              <a:gd name="connsiteY0" fmla="*/ 0 h 5564472"/>
              <a:gd name="connsiteX1" fmla="*/ 5714936 w 6392696"/>
              <a:gd name="connsiteY1" fmla="*/ 0 h 5564472"/>
              <a:gd name="connsiteX2" fmla="*/ 5738936 w 6392696"/>
              <a:gd name="connsiteY2" fmla="*/ 24000 h 5564472"/>
              <a:gd name="connsiteX3" fmla="*/ 5738936 w 6392696"/>
              <a:gd name="connsiteY3" fmla="*/ 144000 h 5564472"/>
              <a:gd name="connsiteX4" fmla="*/ 6392696 w 6392696"/>
              <a:gd name="connsiteY4" fmla="*/ 144000 h 5564472"/>
              <a:gd name="connsiteX5" fmla="*/ 6392696 w 6392696"/>
              <a:gd name="connsiteY5" fmla="*/ 3725435 h 5564472"/>
              <a:gd name="connsiteX6" fmla="*/ 3497925 w 6392696"/>
              <a:gd name="connsiteY6" fmla="*/ 5559767 h 5564472"/>
              <a:gd name="connsiteX7" fmla="*/ 3459746 w 6392696"/>
              <a:gd name="connsiteY7" fmla="*/ 5554765 h 5564472"/>
              <a:gd name="connsiteX8" fmla="*/ 1721024 w 6392696"/>
              <a:gd name="connsiteY8" fmla="*/ 3655270 h 5564472"/>
              <a:gd name="connsiteX9" fmla="*/ 6457 w 6392696"/>
              <a:gd name="connsiteY9" fmla="*/ 1827678 h 5564472"/>
              <a:gd name="connsiteX10" fmla="*/ 11819 w 6392696"/>
              <a:gd name="connsiteY10" fmla="*/ 1790858 h 5564472"/>
              <a:gd name="connsiteX11" fmla="*/ 1029592 w 6392696"/>
              <a:gd name="connsiteY11" fmla="*/ 943656 h 5564472"/>
              <a:gd name="connsiteX12" fmla="*/ 1671565 w 6392696"/>
              <a:gd name="connsiteY12" fmla="*/ 144000 h 5564472"/>
              <a:gd name="connsiteX13" fmla="*/ 4824536 w 6392696"/>
              <a:gd name="connsiteY13" fmla="*/ 144000 h 5564472"/>
              <a:gd name="connsiteX14" fmla="*/ 4824536 w 6392696"/>
              <a:gd name="connsiteY14" fmla="*/ 24000 h 5564472"/>
              <a:gd name="connsiteX15" fmla="*/ 4848536 w 6392696"/>
              <a:gd name="connsiteY15" fmla="*/ 0 h 556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92696" h="5564472">
                <a:moveTo>
                  <a:pt x="4848536" y="0"/>
                </a:moveTo>
                <a:lnTo>
                  <a:pt x="5714936" y="0"/>
                </a:lnTo>
                <a:cubicBezTo>
                  <a:pt x="5728191" y="0"/>
                  <a:pt x="5738936" y="10745"/>
                  <a:pt x="5738936" y="24000"/>
                </a:cubicBezTo>
                <a:lnTo>
                  <a:pt x="5738936" y="144000"/>
                </a:lnTo>
                <a:lnTo>
                  <a:pt x="6392696" y="144000"/>
                </a:lnTo>
                <a:lnTo>
                  <a:pt x="6392696" y="3725435"/>
                </a:lnTo>
                <a:lnTo>
                  <a:pt x="3497925" y="5559767"/>
                </a:lnTo>
                <a:cubicBezTo>
                  <a:pt x="3485618" y="5567566"/>
                  <a:pt x="3469582" y="5565515"/>
                  <a:pt x="3459746" y="5554765"/>
                </a:cubicBezTo>
                <a:cubicBezTo>
                  <a:pt x="3296111" y="5376009"/>
                  <a:pt x="1994182" y="3953770"/>
                  <a:pt x="1721024" y="3655270"/>
                </a:cubicBezTo>
                <a:cubicBezTo>
                  <a:pt x="1449682" y="3358748"/>
                  <a:pt x="181379" y="2013211"/>
                  <a:pt x="6457" y="1827678"/>
                </a:cubicBezTo>
                <a:cubicBezTo>
                  <a:pt x="-4127" y="1816453"/>
                  <a:pt x="-1255" y="1799047"/>
                  <a:pt x="11819" y="1790858"/>
                </a:cubicBezTo>
                <a:cubicBezTo>
                  <a:pt x="118296" y="1724144"/>
                  <a:pt x="545815" y="1443037"/>
                  <a:pt x="1029592" y="943656"/>
                </a:cubicBezTo>
                <a:cubicBezTo>
                  <a:pt x="1588750" y="366461"/>
                  <a:pt x="1671565" y="144000"/>
                  <a:pt x="1671565" y="144000"/>
                </a:cubicBezTo>
                <a:lnTo>
                  <a:pt x="4824536" y="144000"/>
                </a:lnTo>
                <a:lnTo>
                  <a:pt x="4824536" y="24000"/>
                </a:lnTo>
                <a:cubicBezTo>
                  <a:pt x="4824536" y="10745"/>
                  <a:pt x="4835281" y="0"/>
                  <a:pt x="4848536" y="0"/>
                </a:cubicBezTo>
                <a:close/>
              </a:path>
            </a:pathLst>
          </a:custGeom>
          <a:noFill/>
        </p:spPr>
        <p:txBody>
          <a:bodyPr wrap="square" anchor="ctr">
            <a:noAutofit/>
          </a:bodyPr>
          <a:lstStyle>
            <a:lvl1pPr marL="0" indent="0" algn="ctr">
              <a:buNone/>
              <a:defRPr sz="1100">
                <a:solidFill>
                  <a:schemeClr val="bg1"/>
                </a:solidFill>
              </a:defRPr>
            </a:lvl1pPr>
          </a:lstStyle>
          <a:p>
            <a:r>
              <a:rPr lang="en-US"/>
              <a:t>Click icon to add picture</a:t>
            </a:r>
            <a:endParaRPr lang="en-GB"/>
          </a:p>
        </p:txBody>
      </p:sp>
      <p:sp>
        <p:nvSpPr>
          <p:cNvPr id="32" name="Filter">
            <a:extLst>
              <a:ext uri="{FF2B5EF4-FFF2-40B4-BE49-F238E27FC236}">
                <a16:creationId xmlns:a16="http://schemas.microsoft.com/office/drawing/2014/main" id="{4CFF0369-045A-E46A-1F91-18D558CA0694}"/>
              </a:ext>
            </a:extLst>
          </p:cNvPr>
          <p:cNvSpPr>
            <a:spLocks noGrp="1"/>
          </p:cNvSpPr>
          <p:nvPr>
            <p:ph type="body" sz="quarter" idx="14"/>
          </p:nvPr>
        </p:nvSpPr>
        <p:spPr>
          <a:xfrm>
            <a:off x="5146866" y="0"/>
            <a:ext cx="7053798" cy="5981032"/>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a:noFill/>
              </a:defRPr>
            </a:lvl1pPr>
          </a:lstStyle>
          <a:p>
            <a:pPr lvl="0"/>
            <a:r>
              <a:rPr lang="en-US"/>
              <a:t>Click to edit Master text styles</a:t>
            </a:r>
          </a:p>
        </p:txBody>
      </p:sp>
    </p:spTree>
    <p:extLst>
      <p:ext uri="{BB962C8B-B14F-4D97-AF65-F5344CB8AC3E}">
        <p14:creationId xmlns:p14="http://schemas.microsoft.com/office/powerpoint/2010/main" val="8057698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C8352B-4E89-94FC-A65E-AD02DE3ACDAC}"/>
              </a:ext>
            </a:extLst>
          </p:cNvPr>
          <p:cNvSpPr>
            <a:spLocks noGrp="1"/>
          </p:cNvSpPr>
          <p:nvPr>
            <p:ph type="title" hasCustomPrompt="1"/>
          </p:nvPr>
        </p:nvSpPr>
        <p:spPr>
          <a:xfrm>
            <a:off x="2639616" y="1679258"/>
            <a:ext cx="8929394" cy="2852737"/>
          </a:xfrm>
        </p:spPr>
        <p:txBody>
          <a:bodyPr anchor="b">
            <a:normAutofit/>
          </a:bodyPr>
          <a:lstStyle>
            <a:lvl1pPr>
              <a:defRPr sz="4800"/>
            </a:lvl1pPr>
          </a:lstStyle>
          <a:p>
            <a:r>
              <a:rPr lang="en-GB"/>
              <a:t>click to edit Master title style</a:t>
            </a:r>
          </a:p>
        </p:txBody>
      </p:sp>
      <p:sp>
        <p:nvSpPr>
          <p:cNvPr id="3" name="Tijdelijke aanduiding voor tekst 2">
            <a:extLst>
              <a:ext uri="{FF2B5EF4-FFF2-40B4-BE49-F238E27FC236}">
                <a16:creationId xmlns:a16="http://schemas.microsoft.com/office/drawing/2014/main" id="{6EC848CA-94FC-363E-4B9E-C6C664871A5F}"/>
              </a:ext>
            </a:extLst>
          </p:cNvPr>
          <p:cNvSpPr>
            <a:spLocks noGrp="1"/>
          </p:cNvSpPr>
          <p:nvPr>
            <p:ph type="body" idx="1" hasCustomPrompt="1"/>
          </p:nvPr>
        </p:nvSpPr>
        <p:spPr>
          <a:xfrm>
            <a:off x="2639616" y="4558983"/>
            <a:ext cx="8929394"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Tijdelijke aanduiding voor datum 3">
            <a:extLst>
              <a:ext uri="{FF2B5EF4-FFF2-40B4-BE49-F238E27FC236}">
                <a16:creationId xmlns:a16="http://schemas.microsoft.com/office/drawing/2014/main" id="{3D37C716-F561-990C-9D00-E34C27280C1C}"/>
              </a:ext>
            </a:extLst>
          </p:cNvPr>
          <p:cNvSpPr>
            <a:spLocks noGrp="1"/>
          </p:cNvSpPr>
          <p:nvPr>
            <p:ph type="dt" sz="half" idx="10"/>
          </p:nvPr>
        </p:nvSpPr>
        <p:spPr/>
        <p:txBody>
          <a:bodyPr/>
          <a:lstStyle/>
          <a:p>
            <a:fld id="{53CAD3B6-B742-4655-AA1F-0979BBFE173B}" type="datetimeFigureOut">
              <a:rPr lang="en-GB" smtClean="0"/>
              <a:t>05/03/2025</a:t>
            </a:fld>
            <a:endParaRPr lang="en-GB"/>
          </a:p>
        </p:txBody>
      </p:sp>
      <p:sp>
        <p:nvSpPr>
          <p:cNvPr id="5" name="Tijdelijke aanduiding voor voettekst 4">
            <a:extLst>
              <a:ext uri="{FF2B5EF4-FFF2-40B4-BE49-F238E27FC236}">
                <a16:creationId xmlns:a16="http://schemas.microsoft.com/office/drawing/2014/main" id="{890782C1-6466-7223-366B-ED46A18EC480}"/>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B2D84EC2-0E52-0A6E-5E77-820B101C1641}"/>
              </a:ext>
            </a:extLst>
          </p:cNvPr>
          <p:cNvSpPr>
            <a:spLocks noGrp="1"/>
          </p:cNvSpPr>
          <p:nvPr>
            <p:ph type="sldNum" sz="quarter" idx="12"/>
          </p:nvPr>
        </p:nvSpPr>
        <p:spPr/>
        <p:txBody>
          <a:bodyPr/>
          <a:lstStyle/>
          <a:p>
            <a:fld id="{00E34B16-02C4-4BF6-A95E-140E40FFC571}" type="slidenum">
              <a:rPr lang="en-GB" smtClean="0"/>
              <a:t>‹#›</a:t>
            </a:fld>
            <a:endParaRPr lang="en-GB"/>
          </a:p>
        </p:txBody>
      </p:sp>
      <p:sp>
        <p:nvSpPr>
          <p:cNvPr id="12" name="number big">
            <a:extLst>
              <a:ext uri="{FF2B5EF4-FFF2-40B4-BE49-F238E27FC236}">
                <a16:creationId xmlns:a16="http://schemas.microsoft.com/office/drawing/2014/main" id="{0D0BEC67-B837-5D05-9F83-78B71BBF14CE}"/>
              </a:ext>
            </a:extLst>
          </p:cNvPr>
          <p:cNvSpPr>
            <a:spLocks noGrp="1"/>
          </p:cNvSpPr>
          <p:nvPr userDrawn="1">
            <p:ph type="body" sz="quarter" idx="13" hasCustomPrompt="1"/>
          </p:nvPr>
        </p:nvSpPr>
        <p:spPr>
          <a:xfrm>
            <a:off x="622792" y="3136900"/>
            <a:ext cx="1872807" cy="2161986"/>
          </a:xfrm>
        </p:spPr>
        <p:txBody>
          <a:bodyPr wrap="none" anchor="ctr">
            <a:noAutofit/>
          </a:bodyPr>
          <a:lstStyle>
            <a:lvl1pPr marL="0" indent="0" algn="ctr" defTabSz="914400" rtl="0" eaLnBrk="1" latinLnBrk="0" hangingPunct="1">
              <a:buNone/>
              <a:defRPr lang="nl-NL" sz="8800" b="1" kern="1200" dirty="0">
                <a:solidFill>
                  <a:schemeClr val="accent1"/>
                </a:solidFill>
                <a:latin typeface="+mj-lt"/>
                <a:ea typeface="Open Sans" panose="020B0606030504020204" pitchFamily="34" charset="0"/>
                <a:cs typeface="Open Sans" panose="020B0606030504020204" pitchFamily="34" charset="0"/>
              </a:defRPr>
            </a:lvl1pPr>
          </a:lstStyle>
          <a:p>
            <a:pPr lvl="0"/>
            <a:r>
              <a:rPr lang="en-GB"/>
              <a:t>1</a:t>
            </a:r>
          </a:p>
        </p:txBody>
      </p:sp>
      <p:grpSp>
        <p:nvGrpSpPr>
          <p:cNvPr id="7" name="Groep 6">
            <a:extLst>
              <a:ext uri="{FF2B5EF4-FFF2-40B4-BE49-F238E27FC236}">
                <a16:creationId xmlns:a16="http://schemas.microsoft.com/office/drawing/2014/main" id="{69F2E439-CE0C-CF89-5772-5F74EC6FE699}"/>
              </a:ext>
            </a:extLst>
          </p:cNvPr>
          <p:cNvGrpSpPr/>
          <p:nvPr userDrawn="1"/>
        </p:nvGrpSpPr>
        <p:grpSpPr>
          <a:xfrm>
            <a:off x="10609163" y="6427186"/>
            <a:ext cx="973237" cy="293815"/>
            <a:chOff x="5717821" y="3383853"/>
            <a:chExt cx="5725874" cy="1728611"/>
          </a:xfrm>
        </p:grpSpPr>
        <p:sp>
          <p:nvSpPr>
            <p:cNvPr id="8" name="Vrije vorm: vorm 7">
              <a:extLst>
                <a:ext uri="{FF2B5EF4-FFF2-40B4-BE49-F238E27FC236}">
                  <a16:creationId xmlns:a16="http://schemas.microsoft.com/office/drawing/2014/main" id="{855E2BD3-5027-57AC-324A-1A22DD549F83}"/>
                </a:ext>
              </a:extLst>
            </p:cNvPr>
            <p:cNvSpPr/>
            <p:nvPr/>
          </p:nvSpPr>
          <p:spPr>
            <a:xfrm>
              <a:off x="5717821" y="3704857"/>
              <a:ext cx="1071436" cy="1407607"/>
            </a:xfrm>
            <a:custGeom>
              <a:avLst/>
              <a:gdLst>
                <a:gd name="connsiteX0" fmla="*/ 1071437 w 1071436"/>
                <a:gd name="connsiteY0" fmla="*/ 0 h 1407607"/>
                <a:gd name="connsiteX1" fmla="*/ 507173 w 1071436"/>
                <a:gd name="connsiteY1" fmla="*/ 1407607 h 1407607"/>
                <a:gd name="connsiteX2" fmla="*/ 234286 w 1071436"/>
                <a:gd name="connsiteY2" fmla="*/ 1407607 h 1407607"/>
                <a:gd name="connsiteX3" fmla="*/ 392906 w 1071436"/>
                <a:gd name="connsiteY3" fmla="*/ 994264 h 1407607"/>
                <a:gd name="connsiteX4" fmla="*/ 0 w 1071436"/>
                <a:gd name="connsiteY4" fmla="*/ 0 h 1407607"/>
                <a:gd name="connsiteX5" fmla="*/ 274688 w 1071436"/>
                <a:gd name="connsiteY5" fmla="*/ 0 h 1407607"/>
                <a:gd name="connsiteX6" fmla="*/ 538286 w 1071436"/>
                <a:gd name="connsiteY6" fmla="*/ 661070 h 1407607"/>
                <a:gd name="connsiteX7" fmla="*/ 815173 w 1071436"/>
                <a:gd name="connsiteY7" fmla="*/ 0 h 1407607"/>
                <a:gd name="connsiteX8" fmla="*/ 1071437 w 1071436"/>
                <a:gd name="connsiteY8" fmla="*/ 0 h 1407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1436" h="1407607">
                  <a:moveTo>
                    <a:pt x="1071437" y="0"/>
                  </a:moveTo>
                  <a:lnTo>
                    <a:pt x="507173" y="1407607"/>
                  </a:lnTo>
                  <a:lnTo>
                    <a:pt x="234286" y="1407607"/>
                  </a:lnTo>
                  <a:lnTo>
                    <a:pt x="392906" y="994264"/>
                  </a:lnTo>
                  <a:lnTo>
                    <a:pt x="0" y="0"/>
                  </a:lnTo>
                  <a:lnTo>
                    <a:pt x="274688" y="0"/>
                  </a:lnTo>
                  <a:lnTo>
                    <a:pt x="538286" y="661070"/>
                  </a:lnTo>
                  <a:lnTo>
                    <a:pt x="815173" y="0"/>
                  </a:lnTo>
                  <a:lnTo>
                    <a:pt x="1071437" y="0"/>
                  </a:lnTo>
                  <a:close/>
                </a:path>
              </a:pathLst>
            </a:custGeom>
            <a:solidFill>
              <a:srgbClr val="E12486"/>
            </a:solidFill>
            <a:ln w="64058" cap="flat">
              <a:noFill/>
              <a:prstDash val="solid"/>
              <a:miter/>
            </a:ln>
          </p:spPr>
          <p:txBody>
            <a:bodyPr rtlCol="0" anchor="ctr"/>
            <a:lstStyle/>
            <a:p>
              <a:endParaRPr lang="en-GB"/>
            </a:p>
          </p:txBody>
        </p:sp>
        <p:sp>
          <p:nvSpPr>
            <p:cNvPr id="9" name="Vrije vorm: vorm 8">
              <a:extLst>
                <a:ext uri="{FF2B5EF4-FFF2-40B4-BE49-F238E27FC236}">
                  <a16:creationId xmlns:a16="http://schemas.microsoft.com/office/drawing/2014/main" id="{C2E9C010-B93B-A886-CA89-EA04B6ADCE4F}"/>
                </a:ext>
              </a:extLst>
            </p:cNvPr>
            <p:cNvSpPr/>
            <p:nvPr/>
          </p:nvSpPr>
          <p:spPr>
            <a:xfrm>
              <a:off x="6725534" y="3686945"/>
              <a:ext cx="990193" cy="1039434"/>
            </a:xfrm>
            <a:custGeom>
              <a:avLst/>
              <a:gdLst>
                <a:gd name="connsiteX0" fmla="*/ 990193 w 990193"/>
                <a:gd name="connsiteY0" fmla="*/ 519716 h 1039434"/>
                <a:gd name="connsiteX1" fmla="*/ 856279 w 990193"/>
                <a:gd name="connsiteY1" fmla="*/ 896561 h 1039434"/>
                <a:gd name="connsiteX2" fmla="*/ 493981 w 990193"/>
                <a:gd name="connsiteY2" fmla="*/ 1039434 h 1039434"/>
                <a:gd name="connsiteX3" fmla="*/ 131727 w 990193"/>
                <a:gd name="connsiteY3" fmla="*/ 898780 h 1039434"/>
                <a:gd name="connsiteX4" fmla="*/ 0 w 990193"/>
                <a:gd name="connsiteY4" fmla="*/ 519716 h 1039434"/>
                <a:gd name="connsiteX5" fmla="*/ 138333 w 990193"/>
                <a:gd name="connsiteY5" fmla="*/ 147346 h 1039434"/>
                <a:gd name="connsiteX6" fmla="*/ 494000 w 990193"/>
                <a:gd name="connsiteY6" fmla="*/ 0 h 1039434"/>
                <a:gd name="connsiteX7" fmla="*/ 851886 w 990193"/>
                <a:gd name="connsiteY7" fmla="*/ 147346 h 1039434"/>
                <a:gd name="connsiteX8" fmla="*/ 990193 w 990193"/>
                <a:gd name="connsiteY8" fmla="*/ 519716 h 1039434"/>
                <a:gd name="connsiteX9" fmla="*/ 711360 w 990193"/>
                <a:gd name="connsiteY9" fmla="*/ 521916 h 1039434"/>
                <a:gd name="connsiteX10" fmla="*/ 493981 w 990193"/>
                <a:gd name="connsiteY10" fmla="*/ 240226 h 1039434"/>
                <a:gd name="connsiteX11" fmla="*/ 327165 w 990193"/>
                <a:gd name="connsiteY11" fmla="*/ 328119 h 1039434"/>
                <a:gd name="connsiteX12" fmla="*/ 276646 w 990193"/>
                <a:gd name="connsiteY12" fmla="*/ 521916 h 1039434"/>
                <a:gd name="connsiteX13" fmla="*/ 496219 w 990193"/>
                <a:gd name="connsiteY13" fmla="*/ 799210 h 1039434"/>
                <a:gd name="connsiteX14" fmla="*/ 711379 w 990193"/>
                <a:gd name="connsiteY14" fmla="*/ 521916 h 1039434"/>
                <a:gd name="connsiteX15" fmla="*/ 711360 w 990193"/>
                <a:gd name="connsiteY15" fmla="*/ 521916 h 103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0193" h="1039434">
                  <a:moveTo>
                    <a:pt x="990193" y="519716"/>
                  </a:moveTo>
                  <a:cubicBezTo>
                    <a:pt x="990193" y="675705"/>
                    <a:pt x="945555" y="801275"/>
                    <a:pt x="856279" y="896561"/>
                  </a:cubicBezTo>
                  <a:cubicBezTo>
                    <a:pt x="766978" y="991820"/>
                    <a:pt x="646231" y="1039434"/>
                    <a:pt x="493981" y="1039434"/>
                  </a:cubicBezTo>
                  <a:cubicBezTo>
                    <a:pt x="341724" y="1039434"/>
                    <a:pt x="219553" y="992539"/>
                    <a:pt x="131727" y="898780"/>
                  </a:cubicBezTo>
                  <a:cubicBezTo>
                    <a:pt x="43920" y="805091"/>
                    <a:pt x="0" y="678668"/>
                    <a:pt x="0" y="519716"/>
                  </a:cubicBezTo>
                  <a:cubicBezTo>
                    <a:pt x="0" y="369698"/>
                    <a:pt x="46158" y="245590"/>
                    <a:pt x="138333" y="147346"/>
                  </a:cubicBezTo>
                  <a:cubicBezTo>
                    <a:pt x="230559" y="49145"/>
                    <a:pt x="349125" y="0"/>
                    <a:pt x="494000" y="0"/>
                  </a:cubicBezTo>
                  <a:cubicBezTo>
                    <a:pt x="638874" y="0"/>
                    <a:pt x="759705" y="49145"/>
                    <a:pt x="851886" y="147346"/>
                  </a:cubicBezTo>
                  <a:cubicBezTo>
                    <a:pt x="944131" y="245590"/>
                    <a:pt x="990193" y="369698"/>
                    <a:pt x="990193" y="519716"/>
                  </a:cubicBezTo>
                  <a:close/>
                  <a:moveTo>
                    <a:pt x="711360" y="521916"/>
                  </a:moveTo>
                  <a:cubicBezTo>
                    <a:pt x="711360" y="334116"/>
                    <a:pt x="638945" y="240226"/>
                    <a:pt x="493981" y="240226"/>
                  </a:cubicBezTo>
                  <a:cubicBezTo>
                    <a:pt x="420796" y="240226"/>
                    <a:pt x="365223" y="269525"/>
                    <a:pt x="327165" y="328119"/>
                  </a:cubicBezTo>
                  <a:cubicBezTo>
                    <a:pt x="293488" y="379241"/>
                    <a:pt x="276646" y="443787"/>
                    <a:pt x="276646" y="521916"/>
                  </a:cubicBezTo>
                  <a:cubicBezTo>
                    <a:pt x="276646" y="706804"/>
                    <a:pt x="349831" y="799210"/>
                    <a:pt x="496219" y="799210"/>
                  </a:cubicBezTo>
                  <a:cubicBezTo>
                    <a:pt x="642607" y="799210"/>
                    <a:pt x="711379" y="706804"/>
                    <a:pt x="711379" y="521916"/>
                  </a:cubicBezTo>
                  <a:lnTo>
                    <a:pt x="711360" y="521916"/>
                  </a:lnTo>
                  <a:close/>
                </a:path>
              </a:pathLst>
            </a:custGeom>
            <a:solidFill>
              <a:srgbClr val="E12486"/>
            </a:solidFill>
            <a:ln w="64058" cap="flat">
              <a:noFill/>
              <a:prstDash val="solid"/>
              <a:miter/>
            </a:ln>
          </p:spPr>
          <p:txBody>
            <a:bodyPr rtlCol="0" anchor="ctr"/>
            <a:lstStyle/>
            <a:p>
              <a:endParaRPr lang="en-GB"/>
            </a:p>
          </p:txBody>
        </p:sp>
        <p:sp>
          <p:nvSpPr>
            <p:cNvPr id="10" name="Vrije vorm: vorm 9">
              <a:extLst>
                <a:ext uri="{FF2B5EF4-FFF2-40B4-BE49-F238E27FC236}">
                  <a16:creationId xmlns:a16="http://schemas.microsoft.com/office/drawing/2014/main" id="{AE1C4BAC-453E-1589-0C09-61BD066ED4D4}"/>
                </a:ext>
              </a:extLst>
            </p:cNvPr>
            <p:cNvSpPr/>
            <p:nvPr/>
          </p:nvSpPr>
          <p:spPr>
            <a:xfrm>
              <a:off x="7810134" y="3693654"/>
              <a:ext cx="895818" cy="1014715"/>
            </a:xfrm>
            <a:custGeom>
              <a:avLst/>
              <a:gdLst>
                <a:gd name="connsiteX0" fmla="*/ 895818 w 895818"/>
                <a:gd name="connsiteY0" fmla="*/ 1014715 h 1014715"/>
                <a:gd name="connsiteX1" fmla="*/ 630152 w 895818"/>
                <a:gd name="connsiteY1" fmla="*/ 1014715 h 1014715"/>
                <a:gd name="connsiteX2" fmla="*/ 630152 w 895818"/>
                <a:gd name="connsiteY2" fmla="*/ 450680 h 1014715"/>
                <a:gd name="connsiteX3" fmla="*/ 585123 w 895818"/>
                <a:gd name="connsiteY3" fmla="*/ 313059 h 1014715"/>
                <a:gd name="connsiteX4" fmla="*/ 461060 w 895818"/>
                <a:gd name="connsiteY4" fmla="*/ 258185 h 1014715"/>
                <a:gd name="connsiteX5" fmla="*/ 321675 w 895818"/>
                <a:gd name="connsiteY5" fmla="*/ 313059 h 1014715"/>
                <a:gd name="connsiteX6" fmla="*/ 263486 w 895818"/>
                <a:gd name="connsiteY6" fmla="*/ 450680 h 1014715"/>
                <a:gd name="connsiteX7" fmla="*/ 263486 w 895818"/>
                <a:gd name="connsiteY7" fmla="*/ 1014715 h 1014715"/>
                <a:gd name="connsiteX8" fmla="*/ 0 w 895818"/>
                <a:gd name="connsiteY8" fmla="*/ 1014715 h 1014715"/>
                <a:gd name="connsiteX9" fmla="*/ 0 w 895818"/>
                <a:gd name="connsiteY9" fmla="*/ 15716 h 1014715"/>
                <a:gd name="connsiteX10" fmla="*/ 263486 w 895818"/>
                <a:gd name="connsiteY10" fmla="*/ 15716 h 1014715"/>
                <a:gd name="connsiteX11" fmla="*/ 263486 w 895818"/>
                <a:gd name="connsiteY11" fmla="*/ 101029 h 1014715"/>
                <a:gd name="connsiteX12" fmla="*/ 537932 w 895818"/>
                <a:gd name="connsiteY12" fmla="*/ 0 h 1014715"/>
                <a:gd name="connsiteX13" fmla="*/ 797012 w 895818"/>
                <a:gd name="connsiteY13" fmla="*/ 98784 h 1014715"/>
                <a:gd name="connsiteX14" fmla="*/ 895818 w 895818"/>
                <a:gd name="connsiteY14" fmla="*/ 361417 h 1014715"/>
                <a:gd name="connsiteX15" fmla="*/ 895818 w 895818"/>
                <a:gd name="connsiteY15" fmla="*/ 1014715 h 10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818" h="1014715">
                  <a:moveTo>
                    <a:pt x="895818" y="1014715"/>
                  </a:moveTo>
                  <a:lnTo>
                    <a:pt x="630152" y="1014715"/>
                  </a:lnTo>
                  <a:lnTo>
                    <a:pt x="630152" y="450680"/>
                  </a:lnTo>
                  <a:cubicBezTo>
                    <a:pt x="630152" y="395498"/>
                    <a:pt x="615112" y="349565"/>
                    <a:pt x="585123" y="313059"/>
                  </a:cubicBezTo>
                  <a:cubicBezTo>
                    <a:pt x="555127" y="276508"/>
                    <a:pt x="513779" y="258185"/>
                    <a:pt x="461060" y="258185"/>
                  </a:cubicBezTo>
                  <a:cubicBezTo>
                    <a:pt x="408341" y="258185"/>
                    <a:pt x="360451" y="276508"/>
                    <a:pt x="321675" y="313059"/>
                  </a:cubicBezTo>
                  <a:cubicBezTo>
                    <a:pt x="282854" y="349565"/>
                    <a:pt x="263486" y="395498"/>
                    <a:pt x="263486" y="450680"/>
                  </a:cubicBezTo>
                  <a:lnTo>
                    <a:pt x="263486" y="1014715"/>
                  </a:lnTo>
                  <a:lnTo>
                    <a:pt x="0" y="1014715"/>
                  </a:lnTo>
                  <a:lnTo>
                    <a:pt x="0" y="15716"/>
                  </a:lnTo>
                  <a:lnTo>
                    <a:pt x="263486" y="15716"/>
                  </a:lnTo>
                  <a:lnTo>
                    <a:pt x="263486" y="101029"/>
                  </a:lnTo>
                  <a:cubicBezTo>
                    <a:pt x="335176" y="33722"/>
                    <a:pt x="426697" y="0"/>
                    <a:pt x="537932" y="0"/>
                  </a:cubicBezTo>
                  <a:cubicBezTo>
                    <a:pt x="649168" y="0"/>
                    <a:pt x="731158" y="32935"/>
                    <a:pt x="797012" y="98784"/>
                  </a:cubicBezTo>
                  <a:cubicBezTo>
                    <a:pt x="862879" y="164678"/>
                    <a:pt x="895818" y="252259"/>
                    <a:pt x="895818" y="361417"/>
                  </a:cubicBezTo>
                  <a:lnTo>
                    <a:pt x="895818" y="1014715"/>
                  </a:lnTo>
                  <a:close/>
                </a:path>
              </a:pathLst>
            </a:custGeom>
            <a:solidFill>
              <a:srgbClr val="E12486"/>
            </a:solidFill>
            <a:ln w="64058" cap="flat">
              <a:noFill/>
              <a:prstDash val="solid"/>
              <a:miter/>
            </a:ln>
          </p:spPr>
          <p:txBody>
            <a:bodyPr rtlCol="0" anchor="ctr"/>
            <a:lstStyle/>
            <a:p>
              <a:endParaRPr lang="en-GB"/>
            </a:p>
          </p:txBody>
        </p:sp>
        <p:sp>
          <p:nvSpPr>
            <p:cNvPr id="11" name="Vrije vorm: vorm 10">
              <a:extLst>
                <a:ext uri="{FF2B5EF4-FFF2-40B4-BE49-F238E27FC236}">
                  <a16:creationId xmlns:a16="http://schemas.microsoft.com/office/drawing/2014/main" id="{47E99262-4245-03AA-0468-ED3B5ED26317}"/>
                </a:ext>
              </a:extLst>
            </p:cNvPr>
            <p:cNvSpPr/>
            <p:nvPr/>
          </p:nvSpPr>
          <p:spPr>
            <a:xfrm>
              <a:off x="8784934" y="3383853"/>
              <a:ext cx="955104" cy="1324516"/>
            </a:xfrm>
            <a:custGeom>
              <a:avLst/>
              <a:gdLst>
                <a:gd name="connsiteX0" fmla="*/ 955105 w 955104"/>
                <a:gd name="connsiteY0" fmla="*/ 1324516 h 1324516"/>
                <a:gd name="connsiteX1" fmla="*/ 691613 w 955104"/>
                <a:gd name="connsiteY1" fmla="*/ 1324516 h 1324516"/>
                <a:gd name="connsiteX2" fmla="*/ 691613 w 955104"/>
                <a:gd name="connsiteY2" fmla="*/ 1232470 h 1324516"/>
                <a:gd name="connsiteX3" fmla="*/ 458886 w 955104"/>
                <a:gd name="connsiteY3" fmla="*/ 1324516 h 1324516"/>
                <a:gd name="connsiteX4" fmla="*/ 128430 w 955104"/>
                <a:gd name="connsiteY4" fmla="*/ 1193161 h 1324516"/>
                <a:gd name="connsiteX5" fmla="*/ 0 w 955104"/>
                <a:gd name="connsiteY5" fmla="*/ 855317 h 1324516"/>
                <a:gd name="connsiteX6" fmla="*/ 120785 w 955104"/>
                <a:gd name="connsiteY6" fmla="*/ 484941 h 1324516"/>
                <a:gd name="connsiteX7" fmla="*/ 454499 w 955104"/>
                <a:gd name="connsiteY7" fmla="*/ 314292 h 1324516"/>
                <a:gd name="connsiteX8" fmla="*/ 691593 w 955104"/>
                <a:gd name="connsiteY8" fmla="*/ 383912 h 1324516"/>
                <a:gd name="connsiteX9" fmla="*/ 691593 w 955104"/>
                <a:gd name="connsiteY9" fmla="*/ 96517 h 1324516"/>
                <a:gd name="connsiteX10" fmla="*/ 955079 w 955104"/>
                <a:gd name="connsiteY10" fmla="*/ 0 h 1324516"/>
                <a:gd name="connsiteX11" fmla="*/ 955079 w 955104"/>
                <a:gd name="connsiteY11" fmla="*/ 1324516 h 1324516"/>
                <a:gd name="connsiteX12" fmla="*/ 955105 w 955104"/>
                <a:gd name="connsiteY12" fmla="*/ 1324516 h 1324516"/>
                <a:gd name="connsiteX13" fmla="*/ 691613 w 955104"/>
                <a:gd name="connsiteY13" fmla="*/ 938385 h 1324516"/>
                <a:gd name="connsiteX14" fmla="*/ 691613 w 955104"/>
                <a:gd name="connsiteY14" fmla="*/ 707185 h 1324516"/>
                <a:gd name="connsiteX15" fmla="*/ 502780 w 955104"/>
                <a:gd name="connsiteY15" fmla="*/ 567986 h 1324516"/>
                <a:gd name="connsiteX16" fmla="*/ 267860 w 955104"/>
                <a:gd name="connsiteY16" fmla="*/ 855317 h 1324516"/>
                <a:gd name="connsiteX17" fmla="*/ 330462 w 955104"/>
                <a:gd name="connsiteY17" fmla="*/ 1031579 h 1324516"/>
                <a:gd name="connsiteX18" fmla="*/ 502780 w 955104"/>
                <a:gd name="connsiteY18" fmla="*/ 1095541 h 1324516"/>
                <a:gd name="connsiteX19" fmla="*/ 691613 w 955104"/>
                <a:gd name="connsiteY19" fmla="*/ 938385 h 132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5104" h="1324516">
                  <a:moveTo>
                    <a:pt x="955105" y="1324516"/>
                  </a:moveTo>
                  <a:lnTo>
                    <a:pt x="691613" y="1324516"/>
                  </a:lnTo>
                  <a:lnTo>
                    <a:pt x="691613" y="1232470"/>
                  </a:lnTo>
                  <a:cubicBezTo>
                    <a:pt x="650643" y="1293853"/>
                    <a:pt x="573046" y="1324516"/>
                    <a:pt x="458886" y="1324516"/>
                  </a:cubicBezTo>
                  <a:cubicBezTo>
                    <a:pt x="324202" y="1324516"/>
                    <a:pt x="214082" y="1280738"/>
                    <a:pt x="128430" y="1193161"/>
                  </a:cubicBezTo>
                  <a:cubicBezTo>
                    <a:pt x="42861" y="1105623"/>
                    <a:pt x="0" y="993054"/>
                    <a:pt x="0" y="855317"/>
                  </a:cubicBezTo>
                  <a:cubicBezTo>
                    <a:pt x="0" y="717581"/>
                    <a:pt x="40245" y="589676"/>
                    <a:pt x="120785" y="484941"/>
                  </a:cubicBezTo>
                  <a:cubicBezTo>
                    <a:pt x="207105" y="371160"/>
                    <a:pt x="318360" y="314292"/>
                    <a:pt x="454499" y="314292"/>
                  </a:cubicBezTo>
                  <a:cubicBezTo>
                    <a:pt x="534969" y="314292"/>
                    <a:pt x="613996" y="337551"/>
                    <a:pt x="691593" y="383912"/>
                  </a:cubicBezTo>
                  <a:lnTo>
                    <a:pt x="691593" y="96517"/>
                  </a:lnTo>
                  <a:lnTo>
                    <a:pt x="955079" y="0"/>
                  </a:lnTo>
                  <a:lnTo>
                    <a:pt x="955079" y="1324516"/>
                  </a:lnTo>
                  <a:lnTo>
                    <a:pt x="955105" y="1324516"/>
                  </a:lnTo>
                  <a:close/>
                  <a:moveTo>
                    <a:pt x="691613" y="938385"/>
                  </a:moveTo>
                  <a:lnTo>
                    <a:pt x="691613" y="707185"/>
                  </a:lnTo>
                  <a:cubicBezTo>
                    <a:pt x="647719" y="614413"/>
                    <a:pt x="584751" y="567986"/>
                    <a:pt x="502780" y="567986"/>
                  </a:cubicBezTo>
                  <a:cubicBezTo>
                    <a:pt x="346156" y="567986"/>
                    <a:pt x="267860" y="663765"/>
                    <a:pt x="267860" y="855317"/>
                  </a:cubicBezTo>
                  <a:cubicBezTo>
                    <a:pt x="267860" y="930143"/>
                    <a:pt x="288742" y="988898"/>
                    <a:pt x="330462" y="1031579"/>
                  </a:cubicBezTo>
                  <a:cubicBezTo>
                    <a:pt x="372156" y="1074255"/>
                    <a:pt x="429576" y="1095541"/>
                    <a:pt x="502780" y="1095541"/>
                  </a:cubicBezTo>
                  <a:cubicBezTo>
                    <a:pt x="575990" y="1095541"/>
                    <a:pt x="635950" y="1043143"/>
                    <a:pt x="691613" y="938385"/>
                  </a:cubicBezTo>
                  <a:close/>
                </a:path>
              </a:pathLst>
            </a:custGeom>
            <a:solidFill>
              <a:srgbClr val="055199"/>
            </a:solidFill>
            <a:ln w="64058" cap="flat">
              <a:noFill/>
              <a:prstDash val="solid"/>
              <a:miter/>
            </a:ln>
          </p:spPr>
          <p:txBody>
            <a:bodyPr rtlCol="0" anchor="ctr"/>
            <a:lstStyle/>
            <a:p>
              <a:endParaRPr lang="en-GB"/>
            </a:p>
          </p:txBody>
        </p:sp>
        <p:sp>
          <p:nvSpPr>
            <p:cNvPr id="14" name="Vrije vorm: vorm 13">
              <a:extLst>
                <a:ext uri="{FF2B5EF4-FFF2-40B4-BE49-F238E27FC236}">
                  <a16:creationId xmlns:a16="http://schemas.microsoft.com/office/drawing/2014/main" id="{640EDB5E-A4EF-5026-5D32-660B953A97C8}"/>
                </a:ext>
              </a:extLst>
            </p:cNvPr>
            <p:cNvSpPr/>
            <p:nvPr/>
          </p:nvSpPr>
          <p:spPr>
            <a:xfrm>
              <a:off x="9814634" y="3677918"/>
              <a:ext cx="959472" cy="1048460"/>
            </a:xfrm>
            <a:custGeom>
              <a:avLst/>
              <a:gdLst>
                <a:gd name="connsiteX0" fmla="*/ 959472 w 959472"/>
                <a:gd name="connsiteY0" fmla="*/ 653344 h 1048460"/>
                <a:gd name="connsiteX1" fmla="*/ 270053 w 959472"/>
                <a:gd name="connsiteY1" fmla="*/ 653344 h 1048460"/>
                <a:gd name="connsiteX2" fmla="*/ 322753 w 959472"/>
                <a:gd name="connsiteY2" fmla="*/ 753253 h 1048460"/>
                <a:gd name="connsiteX3" fmla="*/ 434713 w 959472"/>
                <a:gd name="connsiteY3" fmla="*/ 808236 h 1048460"/>
                <a:gd name="connsiteX4" fmla="*/ 496167 w 959472"/>
                <a:gd name="connsiteY4" fmla="*/ 812655 h 1048460"/>
                <a:gd name="connsiteX5" fmla="*/ 665266 w 959472"/>
                <a:gd name="connsiteY5" fmla="*/ 736367 h 1048460"/>
                <a:gd name="connsiteX6" fmla="*/ 854054 w 959472"/>
                <a:gd name="connsiteY6" fmla="*/ 880080 h 1048460"/>
                <a:gd name="connsiteX7" fmla="*/ 496167 w 959472"/>
                <a:gd name="connsiteY7" fmla="*/ 1048460 h 1048460"/>
                <a:gd name="connsiteX8" fmla="*/ 135055 w 959472"/>
                <a:gd name="connsiteY8" fmla="*/ 908120 h 1048460"/>
                <a:gd name="connsiteX9" fmla="*/ 0 w 959472"/>
                <a:gd name="connsiteY9" fmla="*/ 536580 h 1048460"/>
                <a:gd name="connsiteX10" fmla="*/ 130643 w 959472"/>
                <a:gd name="connsiteY10" fmla="*/ 143709 h 1048460"/>
                <a:gd name="connsiteX11" fmla="*/ 502799 w 959472"/>
                <a:gd name="connsiteY11" fmla="*/ 0 h 1048460"/>
                <a:gd name="connsiteX12" fmla="*/ 865053 w 959472"/>
                <a:gd name="connsiteY12" fmla="*/ 204326 h 1048460"/>
                <a:gd name="connsiteX13" fmla="*/ 959447 w 959472"/>
                <a:gd name="connsiteY13" fmla="*/ 653325 h 1048460"/>
                <a:gd name="connsiteX14" fmla="*/ 959472 w 959472"/>
                <a:gd name="connsiteY14" fmla="*/ 653344 h 1048460"/>
                <a:gd name="connsiteX15" fmla="*/ 696025 w 959472"/>
                <a:gd name="connsiteY15" fmla="*/ 440063 h 1048460"/>
                <a:gd name="connsiteX16" fmla="*/ 635905 w 959472"/>
                <a:gd name="connsiteY16" fmla="*/ 290154 h 1048460"/>
                <a:gd name="connsiteX17" fmla="*/ 488465 w 959472"/>
                <a:gd name="connsiteY17" fmla="*/ 229000 h 1048460"/>
                <a:gd name="connsiteX18" fmla="*/ 335593 w 959472"/>
                <a:gd name="connsiteY18" fmla="*/ 290154 h 1048460"/>
                <a:gd name="connsiteX19" fmla="*/ 270027 w 959472"/>
                <a:gd name="connsiteY19" fmla="*/ 440063 h 1048460"/>
                <a:gd name="connsiteX20" fmla="*/ 696006 w 959472"/>
                <a:gd name="connsiteY20" fmla="*/ 440063 h 1048460"/>
                <a:gd name="connsiteX21" fmla="*/ 696025 w 959472"/>
                <a:gd name="connsiteY21" fmla="*/ 440063 h 104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59472" h="1048460">
                  <a:moveTo>
                    <a:pt x="959472" y="653344"/>
                  </a:moveTo>
                  <a:lnTo>
                    <a:pt x="270053" y="653344"/>
                  </a:lnTo>
                  <a:cubicBezTo>
                    <a:pt x="268584" y="689247"/>
                    <a:pt x="286170" y="722539"/>
                    <a:pt x="322753" y="753253"/>
                  </a:cubicBezTo>
                  <a:cubicBezTo>
                    <a:pt x="359310" y="783923"/>
                    <a:pt x="396637" y="802285"/>
                    <a:pt x="434713" y="808236"/>
                  </a:cubicBezTo>
                  <a:cubicBezTo>
                    <a:pt x="453704" y="811264"/>
                    <a:pt x="474214" y="812655"/>
                    <a:pt x="496167" y="812655"/>
                  </a:cubicBezTo>
                  <a:cubicBezTo>
                    <a:pt x="573764" y="812655"/>
                    <a:pt x="630113" y="787245"/>
                    <a:pt x="665266" y="736367"/>
                  </a:cubicBezTo>
                  <a:lnTo>
                    <a:pt x="854054" y="880080"/>
                  </a:lnTo>
                  <a:cubicBezTo>
                    <a:pt x="769164" y="992336"/>
                    <a:pt x="649873" y="1048460"/>
                    <a:pt x="496167" y="1048460"/>
                  </a:cubicBezTo>
                  <a:cubicBezTo>
                    <a:pt x="342468" y="1048460"/>
                    <a:pt x="225037" y="1001674"/>
                    <a:pt x="135055" y="908120"/>
                  </a:cubicBezTo>
                  <a:cubicBezTo>
                    <a:pt x="44991" y="814611"/>
                    <a:pt x="0" y="690728"/>
                    <a:pt x="0" y="536580"/>
                  </a:cubicBezTo>
                  <a:cubicBezTo>
                    <a:pt x="0" y="370438"/>
                    <a:pt x="43541" y="239485"/>
                    <a:pt x="130643" y="143709"/>
                  </a:cubicBezTo>
                  <a:cubicBezTo>
                    <a:pt x="217687" y="47933"/>
                    <a:pt x="341724" y="0"/>
                    <a:pt x="502799" y="0"/>
                  </a:cubicBezTo>
                  <a:cubicBezTo>
                    <a:pt x="663881" y="0"/>
                    <a:pt x="778676" y="68161"/>
                    <a:pt x="865053" y="204326"/>
                  </a:cubicBezTo>
                  <a:cubicBezTo>
                    <a:pt x="927963" y="304616"/>
                    <a:pt x="959447" y="454250"/>
                    <a:pt x="959447" y="653325"/>
                  </a:cubicBezTo>
                  <a:lnTo>
                    <a:pt x="959472" y="653344"/>
                  </a:lnTo>
                  <a:close/>
                  <a:moveTo>
                    <a:pt x="696025" y="440063"/>
                  </a:moveTo>
                  <a:cubicBezTo>
                    <a:pt x="696025" y="380834"/>
                    <a:pt x="675957" y="330860"/>
                    <a:pt x="635905" y="290154"/>
                  </a:cubicBezTo>
                  <a:cubicBezTo>
                    <a:pt x="595859" y="249363"/>
                    <a:pt x="546738" y="229000"/>
                    <a:pt x="488465" y="229000"/>
                  </a:cubicBezTo>
                  <a:cubicBezTo>
                    <a:pt x="430185" y="229000"/>
                    <a:pt x="379224" y="249363"/>
                    <a:pt x="335593" y="290154"/>
                  </a:cubicBezTo>
                  <a:cubicBezTo>
                    <a:pt x="291859" y="330860"/>
                    <a:pt x="270027" y="380834"/>
                    <a:pt x="270027" y="440063"/>
                  </a:cubicBezTo>
                  <a:lnTo>
                    <a:pt x="696006" y="440063"/>
                  </a:lnTo>
                  <a:lnTo>
                    <a:pt x="696025" y="440063"/>
                  </a:lnTo>
                  <a:close/>
                </a:path>
              </a:pathLst>
            </a:custGeom>
            <a:solidFill>
              <a:srgbClr val="055199"/>
            </a:solidFill>
            <a:ln w="64058" cap="flat">
              <a:noFill/>
              <a:prstDash val="solid"/>
              <a:miter/>
            </a:ln>
          </p:spPr>
          <p:txBody>
            <a:bodyPr rtlCol="0" anchor="ctr"/>
            <a:lstStyle/>
            <a:p>
              <a:endParaRPr lang="en-GB"/>
            </a:p>
          </p:txBody>
        </p:sp>
        <p:sp>
          <p:nvSpPr>
            <p:cNvPr id="15" name="Vrije vorm: vorm 14">
              <a:extLst>
                <a:ext uri="{FF2B5EF4-FFF2-40B4-BE49-F238E27FC236}">
                  <a16:creationId xmlns:a16="http://schemas.microsoft.com/office/drawing/2014/main" id="{1CBAC383-403E-39D9-D1BC-8D9123897714}"/>
                </a:ext>
              </a:extLst>
            </p:cNvPr>
            <p:cNvSpPr/>
            <p:nvPr/>
          </p:nvSpPr>
          <p:spPr>
            <a:xfrm>
              <a:off x="10848715" y="3686921"/>
              <a:ext cx="594980" cy="1021428"/>
            </a:xfrm>
            <a:custGeom>
              <a:avLst/>
              <a:gdLst>
                <a:gd name="connsiteX0" fmla="*/ 594980 w 594980"/>
                <a:gd name="connsiteY0" fmla="*/ 37875 h 1021428"/>
                <a:gd name="connsiteX1" fmla="*/ 504999 w 594980"/>
                <a:gd name="connsiteY1" fmla="*/ 300795 h 1021428"/>
                <a:gd name="connsiteX2" fmla="*/ 408406 w 594980"/>
                <a:gd name="connsiteY2" fmla="*/ 269388 h 1021428"/>
                <a:gd name="connsiteX3" fmla="*/ 290872 w 594980"/>
                <a:gd name="connsiteY3" fmla="*/ 317547 h 1021428"/>
                <a:gd name="connsiteX4" fmla="*/ 243726 w 594980"/>
                <a:gd name="connsiteY4" fmla="*/ 437281 h 1021428"/>
                <a:gd name="connsiteX5" fmla="*/ 243726 w 594980"/>
                <a:gd name="connsiteY5" fmla="*/ 1021429 h 1021428"/>
                <a:gd name="connsiteX6" fmla="*/ 0 w 594980"/>
                <a:gd name="connsiteY6" fmla="*/ 1021429 h 1021428"/>
                <a:gd name="connsiteX7" fmla="*/ 0 w 594980"/>
                <a:gd name="connsiteY7" fmla="*/ 20206 h 1021428"/>
                <a:gd name="connsiteX8" fmla="*/ 243726 w 594980"/>
                <a:gd name="connsiteY8" fmla="*/ 20206 h 1021428"/>
                <a:gd name="connsiteX9" fmla="*/ 243726 w 594980"/>
                <a:gd name="connsiteY9" fmla="*/ 96562 h 1021428"/>
                <a:gd name="connsiteX10" fmla="*/ 456674 w 594980"/>
                <a:gd name="connsiteY10" fmla="*/ 0 h 1021428"/>
                <a:gd name="connsiteX11" fmla="*/ 594980 w 594980"/>
                <a:gd name="connsiteY11" fmla="*/ 37852 h 1021428"/>
                <a:gd name="connsiteX12" fmla="*/ 594980 w 594980"/>
                <a:gd name="connsiteY12" fmla="*/ 37875 h 102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4980" h="1021428">
                  <a:moveTo>
                    <a:pt x="594980" y="37875"/>
                  </a:moveTo>
                  <a:lnTo>
                    <a:pt x="504999" y="300795"/>
                  </a:lnTo>
                  <a:cubicBezTo>
                    <a:pt x="468372" y="279894"/>
                    <a:pt x="436144" y="269388"/>
                    <a:pt x="408406" y="269388"/>
                  </a:cubicBezTo>
                  <a:cubicBezTo>
                    <a:pt x="361529" y="269388"/>
                    <a:pt x="322381" y="285467"/>
                    <a:pt x="290872" y="317547"/>
                  </a:cubicBezTo>
                  <a:cubicBezTo>
                    <a:pt x="259407" y="349627"/>
                    <a:pt x="243726" y="389526"/>
                    <a:pt x="243726" y="437281"/>
                  </a:cubicBezTo>
                  <a:lnTo>
                    <a:pt x="243726" y="1021429"/>
                  </a:lnTo>
                  <a:lnTo>
                    <a:pt x="0" y="1021429"/>
                  </a:lnTo>
                  <a:lnTo>
                    <a:pt x="0" y="20206"/>
                  </a:lnTo>
                  <a:lnTo>
                    <a:pt x="243726" y="20206"/>
                  </a:lnTo>
                  <a:lnTo>
                    <a:pt x="243726" y="96562"/>
                  </a:lnTo>
                  <a:cubicBezTo>
                    <a:pt x="300774" y="32194"/>
                    <a:pt x="371740" y="0"/>
                    <a:pt x="456674" y="0"/>
                  </a:cubicBezTo>
                  <a:cubicBezTo>
                    <a:pt x="512291" y="0"/>
                    <a:pt x="558398" y="12617"/>
                    <a:pt x="594980" y="37852"/>
                  </a:cubicBezTo>
                  <a:lnTo>
                    <a:pt x="594980" y="37875"/>
                  </a:lnTo>
                  <a:close/>
                </a:path>
              </a:pathLst>
            </a:custGeom>
            <a:solidFill>
              <a:srgbClr val="055199"/>
            </a:solidFill>
            <a:ln w="64058" cap="flat">
              <a:noFill/>
              <a:prstDash val="solid"/>
              <a:miter/>
            </a:ln>
          </p:spPr>
          <p:txBody>
            <a:bodyPr rtlCol="0" anchor="ctr"/>
            <a:lstStyle/>
            <a:p>
              <a:endParaRPr lang="en-GB"/>
            </a:p>
          </p:txBody>
        </p:sp>
      </p:grpSp>
    </p:spTree>
    <p:extLst>
      <p:ext uri="{BB962C8B-B14F-4D97-AF65-F5344CB8AC3E}">
        <p14:creationId xmlns:p14="http://schemas.microsoft.com/office/powerpoint/2010/main" val="2765610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break - client 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C8352B-4E89-94FC-A65E-AD02DE3ACDAC}"/>
              </a:ext>
            </a:extLst>
          </p:cNvPr>
          <p:cNvSpPr>
            <a:spLocks noGrp="1"/>
          </p:cNvSpPr>
          <p:nvPr>
            <p:ph type="title" hasCustomPrompt="1"/>
          </p:nvPr>
        </p:nvSpPr>
        <p:spPr>
          <a:xfrm>
            <a:off x="2639616" y="1679258"/>
            <a:ext cx="8929394" cy="2852737"/>
          </a:xfrm>
        </p:spPr>
        <p:txBody>
          <a:bodyPr anchor="b">
            <a:normAutofit/>
          </a:bodyPr>
          <a:lstStyle>
            <a:lvl1pPr>
              <a:defRPr sz="4800"/>
            </a:lvl1pPr>
          </a:lstStyle>
          <a:p>
            <a:r>
              <a:rPr lang="en-GB"/>
              <a:t>click to edit Master title style</a:t>
            </a:r>
          </a:p>
        </p:txBody>
      </p:sp>
      <p:sp>
        <p:nvSpPr>
          <p:cNvPr id="3" name="Tijdelijke aanduiding voor tekst 2">
            <a:extLst>
              <a:ext uri="{FF2B5EF4-FFF2-40B4-BE49-F238E27FC236}">
                <a16:creationId xmlns:a16="http://schemas.microsoft.com/office/drawing/2014/main" id="{6EC848CA-94FC-363E-4B9E-C6C664871A5F}"/>
              </a:ext>
            </a:extLst>
          </p:cNvPr>
          <p:cNvSpPr>
            <a:spLocks noGrp="1"/>
          </p:cNvSpPr>
          <p:nvPr>
            <p:ph type="body" idx="1" hasCustomPrompt="1"/>
          </p:nvPr>
        </p:nvSpPr>
        <p:spPr>
          <a:xfrm>
            <a:off x="2639616" y="4558983"/>
            <a:ext cx="8929394"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Tijdelijke aanduiding voor datum 3">
            <a:extLst>
              <a:ext uri="{FF2B5EF4-FFF2-40B4-BE49-F238E27FC236}">
                <a16:creationId xmlns:a16="http://schemas.microsoft.com/office/drawing/2014/main" id="{3D37C716-F561-990C-9D00-E34C27280C1C}"/>
              </a:ext>
            </a:extLst>
          </p:cNvPr>
          <p:cNvSpPr>
            <a:spLocks noGrp="1"/>
          </p:cNvSpPr>
          <p:nvPr>
            <p:ph type="dt" sz="half" idx="10"/>
          </p:nvPr>
        </p:nvSpPr>
        <p:spPr/>
        <p:txBody>
          <a:bodyPr/>
          <a:lstStyle/>
          <a:p>
            <a:fld id="{53CAD3B6-B742-4655-AA1F-0979BBFE173B}" type="datetimeFigureOut">
              <a:rPr lang="en-GB" smtClean="0"/>
              <a:t>05/03/2025</a:t>
            </a:fld>
            <a:endParaRPr lang="en-GB"/>
          </a:p>
        </p:txBody>
      </p:sp>
      <p:sp>
        <p:nvSpPr>
          <p:cNvPr id="5" name="Tijdelijke aanduiding voor voettekst 4">
            <a:extLst>
              <a:ext uri="{FF2B5EF4-FFF2-40B4-BE49-F238E27FC236}">
                <a16:creationId xmlns:a16="http://schemas.microsoft.com/office/drawing/2014/main" id="{890782C1-6466-7223-366B-ED46A18EC480}"/>
              </a:ext>
            </a:extLst>
          </p:cNvPr>
          <p:cNvSpPr>
            <a:spLocks noGrp="1"/>
          </p:cNvSpPr>
          <p:nvPr>
            <p:ph type="ftr" sz="quarter" idx="11"/>
          </p:nvPr>
        </p:nvSpPr>
        <p:spPr>
          <a:xfrm>
            <a:off x="1671113" y="6393813"/>
            <a:ext cx="6190187" cy="365125"/>
          </a:xfrm>
        </p:spPr>
        <p:txBody>
          <a:bodyPr/>
          <a:lstStyle/>
          <a:p>
            <a:endParaRPr lang="en-GB"/>
          </a:p>
        </p:txBody>
      </p:sp>
      <p:sp>
        <p:nvSpPr>
          <p:cNvPr id="6" name="Tijdelijke aanduiding voor dianummer 5">
            <a:extLst>
              <a:ext uri="{FF2B5EF4-FFF2-40B4-BE49-F238E27FC236}">
                <a16:creationId xmlns:a16="http://schemas.microsoft.com/office/drawing/2014/main" id="{B2D84EC2-0E52-0A6E-5E77-820B101C1641}"/>
              </a:ext>
            </a:extLst>
          </p:cNvPr>
          <p:cNvSpPr>
            <a:spLocks noGrp="1"/>
          </p:cNvSpPr>
          <p:nvPr>
            <p:ph type="sldNum" sz="quarter" idx="12"/>
          </p:nvPr>
        </p:nvSpPr>
        <p:spPr/>
        <p:txBody>
          <a:bodyPr/>
          <a:lstStyle/>
          <a:p>
            <a:fld id="{00E34B16-02C4-4BF6-A95E-140E40FFC571}" type="slidenum">
              <a:rPr lang="en-GB" smtClean="0"/>
              <a:t>‹#›</a:t>
            </a:fld>
            <a:endParaRPr lang="en-GB"/>
          </a:p>
        </p:txBody>
      </p:sp>
      <p:sp>
        <p:nvSpPr>
          <p:cNvPr id="12" name="number big">
            <a:extLst>
              <a:ext uri="{FF2B5EF4-FFF2-40B4-BE49-F238E27FC236}">
                <a16:creationId xmlns:a16="http://schemas.microsoft.com/office/drawing/2014/main" id="{0D0BEC67-B837-5D05-9F83-78B71BBF14CE}"/>
              </a:ext>
            </a:extLst>
          </p:cNvPr>
          <p:cNvSpPr>
            <a:spLocks noGrp="1"/>
          </p:cNvSpPr>
          <p:nvPr userDrawn="1">
            <p:ph type="body" sz="quarter" idx="13" hasCustomPrompt="1"/>
          </p:nvPr>
        </p:nvSpPr>
        <p:spPr>
          <a:xfrm>
            <a:off x="622792" y="3136900"/>
            <a:ext cx="1872807" cy="2161986"/>
          </a:xfrm>
        </p:spPr>
        <p:txBody>
          <a:bodyPr wrap="none" anchor="ctr">
            <a:noAutofit/>
          </a:bodyPr>
          <a:lstStyle>
            <a:lvl1pPr marL="0" indent="0" algn="ctr" defTabSz="914400" rtl="0" eaLnBrk="1" latinLnBrk="0" hangingPunct="1">
              <a:buNone/>
              <a:defRPr lang="nl-NL" sz="8800" b="1" kern="1200" dirty="0">
                <a:solidFill>
                  <a:schemeClr val="accent1"/>
                </a:solidFill>
                <a:latin typeface="+mj-lt"/>
                <a:ea typeface="Open Sans" panose="020B0606030504020204" pitchFamily="34" charset="0"/>
                <a:cs typeface="Open Sans" panose="020B0606030504020204" pitchFamily="34" charset="0"/>
              </a:defRPr>
            </a:lvl1pPr>
          </a:lstStyle>
          <a:p>
            <a:pPr lvl="0"/>
            <a:r>
              <a:rPr lang="en-GB"/>
              <a:t>1</a:t>
            </a:r>
          </a:p>
        </p:txBody>
      </p:sp>
      <p:grpSp>
        <p:nvGrpSpPr>
          <p:cNvPr id="7" name="Groep 6">
            <a:extLst>
              <a:ext uri="{FF2B5EF4-FFF2-40B4-BE49-F238E27FC236}">
                <a16:creationId xmlns:a16="http://schemas.microsoft.com/office/drawing/2014/main" id="{69F2E439-CE0C-CF89-5772-5F74EC6FE699}"/>
              </a:ext>
            </a:extLst>
          </p:cNvPr>
          <p:cNvGrpSpPr/>
          <p:nvPr userDrawn="1"/>
        </p:nvGrpSpPr>
        <p:grpSpPr>
          <a:xfrm>
            <a:off x="10609163" y="6427186"/>
            <a:ext cx="973237" cy="293815"/>
            <a:chOff x="5717821" y="3383853"/>
            <a:chExt cx="5725874" cy="1728611"/>
          </a:xfrm>
        </p:grpSpPr>
        <p:sp>
          <p:nvSpPr>
            <p:cNvPr id="8" name="Vrije vorm: vorm 7">
              <a:extLst>
                <a:ext uri="{FF2B5EF4-FFF2-40B4-BE49-F238E27FC236}">
                  <a16:creationId xmlns:a16="http://schemas.microsoft.com/office/drawing/2014/main" id="{855E2BD3-5027-57AC-324A-1A22DD549F83}"/>
                </a:ext>
              </a:extLst>
            </p:cNvPr>
            <p:cNvSpPr/>
            <p:nvPr/>
          </p:nvSpPr>
          <p:spPr>
            <a:xfrm>
              <a:off x="5717821" y="3704857"/>
              <a:ext cx="1071436" cy="1407607"/>
            </a:xfrm>
            <a:custGeom>
              <a:avLst/>
              <a:gdLst>
                <a:gd name="connsiteX0" fmla="*/ 1071437 w 1071436"/>
                <a:gd name="connsiteY0" fmla="*/ 0 h 1407607"/>
                <a:gd name="connsiteX1" fmla="*/ 507173 w 1071436"/>
                <a:gd name="connsiteY1" fmla="*/ 1407607 h 1407607"/>
                <a:gd name="connsiteX2" fmla="*/ 234286 w 1071436"/>
                <a:gd name="connsiteY2" fmla="*/ 1407607 h 1407607"/>
                <a:gd name="connsiteX3" fmla="*/ 392906 w 1071436"/>
                <a:gd name="connsiteY3" fmla="*/ 994264 h 1407607"/>
                <a:gd name="connsiteX4" fmla="*/ 0 w 1071436"/>
                <a:gd name="connsiteY4" fmla="*/ 0 h 1407607"/>
                <a:gd name="connsiteX5" fmla="*/ 274688 w 1071436"/>
                <a:gd name="connsiteY5" fmla="*/ 0 h 1407607"/>
                <a:gd name="connsiteX6" fmla="*/ 538286 w 1071436"/>
                <a:gd name="connsiteY6" fmla="*/ 661070 h 1407607"/>
                <a:gd name="connsiteX7" fmla="*/ 815173 w 1071436"/>
                <a:gd name="connsiteY7" fmla="*/ 0 h 1407607"/>
                <a:gd name="connsiteX8" fmla="*/ 1071437 w 1071436"/>
                <a:gd name="connsiteY8" fmla="*/ 0 h 1407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1436" h="1407607">
                  <a:moveTo>
                    <a:pt x="1071437" y="0"/>
                  </a:moveTo>
                  <a:lnTo>
                    <a:pt x="507173" y="1407607"/>
                  </a:lnTo>
                  <a:lnTo>
                    <a:pt x="234286" y="1407607"/>
                  </a:lnTo>
                  <a:lnTo>
                    <a:pt x="392906" y="994264"/>
                  </a:lnTo>
                  <a:lnTo>
                    <a:pt x="0" y="0"/>
                  </a:lnTo>
                  <a:lnTo>
                    <a:pt x="274688" y="0"/>
                  </a:lnTo>
                  <a:lnTo>
                    <a:pt x="538286" y="661070"/>
                  </a:lnTo>
                  <a:lnTo>
                    <a:pt x="815173" y="0"/>
                  </a:lnTo>
                  <a:lnTo>
                    <a:pt x="1071437" y="0"/>
                  </a:lnTo>
                  <a:close/>
                </a:path>
              </a:pathLst>
            </a:custGeom>
            <a:solidFill>
              <a:srgbClr val="E12486"/>
            </a:solidFill>
            <a:ln w="64058" cap="flat">
              <a:noFill/>
              <a:prstDash val="solid"/>
              <a:miter/>
            </a:ln>
          </p:spPr>
          <p:txBody>
            <a:bodyPr rtlCol="0" anchor="ctr"/>
            <a:lstStyle/>
            <a:p>
              <a:endParaRPr lang="en-GB"/>
            </a:p>
          </p:txBody>
        </p:sp>
        <p:sp>
          <p:nvSpPr>
            <p:cNvPr id="9" name="Vrije vorm: vorm 8">
              <a:extLst>
                <a:ext uri="{FF2B5EF4-FFF2-40B4-BE49-F238E27FC236}">
                  <a16:creationId xmlns:a16="http://schemas.microsoft.com/office/drawing/2014/main" id="{C2E9C010-B93B-A886-CA89-EA04B6ADCE4F}"/>
                </a:ext>
              </a:extLst>
            </p:cNvPr>
            <p:cNvSpPr/>
            <p:nvPr/>
          </p:nvSpPr>
          <p:spPr>
            <a:xfrm>
              <a:off x="6725534" y="3686945"/>
              <a:ext cx="990193" cy="1039434"/>
            </a:xfrm>
            <a:custGeom>
              <a:avLst/>
              <a:gdLst>
                <a:gd name="connsiteX0" fmla="*/ 990193 w 990193"/>
                <a:gd name="connsiteY0" fmla="*/ 519716 h 1039434"/>
                <a:gd name="connsiteX1" fmla="*/ 856279 w 990193"/>
                <a:gd name="connsiteY1" fmla="*/ 896561 h 1039434"/>
                <a:gd name="connsiteX2" fmla="*/ 493981 w 990193"/>
                <a:gd name="connsiteY2" fmla="*/ 1039434 h 1039434"/>
                <a:gd name="connsiteX3" fmla="*/ 131727 w 990193"/>
                <a:gd name="connsiteY3" fmla="*/ 898780 h 1039434"/>
                <a:gd name="connsiteX4" fmla="*/ 0 w 990193"/>
                <a:gd name="connsiteY4" fmla="*/ 519716 h 1039434"/>
                <a:gd name="connsiteX5" fmla="*/ 138333 w 990193"/>
                <a:gd name="connsiteY5" fmla="*/ 147346 h 1039434"/>
                <a:gd name="connsiteX6" fmla="*/ 494000 w 990193"/>
                <a:gd name="connsiteY6" fmla="*/ 0 h 1039434"/>
                <a:gd name="connsiteX7" fmla="*/ 851886 w 990193"/>
                <a:gd name="connsiteY7" fmla="*/ 147346 h 1039434"/>
                <a:gd name="connsiteX8" fmla="*/ 990193 w 990193"/>
                <a:gd name="connsiteY8" fmla="*/ 519716 h 1039434"/>
                <a:gd name="connsiteX9" fmla="*/ 711360 w 990193"/>
                <a:gd name="connsiteY9" fmla="*/ 521916 h 1039434"/>
                <a:gd name="connsiteX10" fmla="*/ 493981 w 990193"/>
                <a:gd name="connsiteY10" fmla="*/ 240226 h 1039434"/>
                <a:gd name="connsiteX11" fmla="*/ 327165 w 990193"/>
                <a:gd name="connsiteY11" fmla="*/ 328119 h 1039434"/>
                <a:gd name="connsiteX12" fmla="*/ 276646 w 990193"/>
                <a:gd name="connsiteY12" fmla="*/ 521916 h 1039434"/>
                <a:gd name="connsiteX13" fmla="*/ 496219 w 990193"/>
                <a:gd name="connsiteY13" fmla="*/ 799210 h 1039434"/>
                <a:gd name="connsiteX14" fmla="*/ 711379 w 990193"/>
                <a:gd name="connsiteY14" fmla="*/ 521916 h 1039434"/>
                <a:gd name="connsiteX15" fmla="*/ 711360 w 990193"/>
                <a:gd name="connsiteY15" fmla="*/ 521916 h 103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0193" h="1039434">
                  <a:moveTo>
                    <a:pt x="990193" y="519716"/>
                  </a:moveTo>
                  <a:cubicBezTo>
                    <a:pt x="990193" y="675705"/>
                    <a:pt x="945555" y="801275"/>
                    <a:pt x="856279" y="896561"/>
                  </a:cubicBezTo>
                  <a:cubicBezTo>
                    <a:pt x="766978" y="991820"/>
                    <a:pt x="646231" y="1039434"/>
                    <a:pt x="493981" y="1039434"/>
                  </a:cubicBezTo>
                  <a:cubicBezTo>
                    <a:pt x="341724" y="1039434"/>
                    <a:pt x="219553" y="992539"/>
                    <a:pt x="131727" y="898780"/>
                  </a:cubicBezTo>
                  <a:cubicBezTo>
                    <a:pt x="43920" y="805091"/>
                    <a:pt x="0" y="678668"/>
                    <a:pt x="0" y="519716"/>
                  </a:cubicBezTo>
                  <a:cubicBezTo>
                    <a:pt x="0" y="369698"/>
                    <a:pt x="46158" y="245590"/>
                    <a:pt x="138333" y="147346"/>
                  </a:cubicBezTo>
                  <a:cubicBezTo>
                    <a:pt x="230559" y="49145"/>
                    <a:pt x="349125" y="0"/>
                    <a:pt x="494000" y="0"/>
                  </a:cubicBezTo>
                  <a:cubicBezTo>
                    <a:pt x="638874" y="0"/>
                    <a:pt x="759705" y="49145"/>
                    <a:pt x="851886" y="147346"/>
                  </a:cubicBezTo>
                  <a:cubicBezTo>
                    <a:pt x="944131" y="245590"/>
                    <a:pt x="990193" y="369698"/>
                    <a:pt x="990193" y="519716"/>
                  </a:cubicBezTo>
                  <a:close/>
                  <a:moveTo>
                    <a:pt x="711360" y="521916"/>
                  </a:moveTo>
                  <a:cubicBezTo>
                    <a:pt x="711360" y="334116"/>
                    <a:pt x="638945" y="240226"/>
                    <a:pt x="493981" y="240226"/>
                  </a:cubicBezTo>
                  <a:cubicBezTo>
                    <a:pt x="420796" y="240226"/>
                    <a:pt x="365223" y="269525"/>
                    <a:pt x="327165" y="328119"/>
                  </a:cubicBezTo>
                  <a:cubicBezTo>
                    <a:pt x="293488" y="379241"/>
                    <a:pt x="276646" y="443787"/>
                    <a:pt x="276646" y="521916"/>
                  </a:cubicBezTo>
                  <a:cubicBezTo>
                    <a:pt x="276646" y="706804"/>
                    <a:pt x="349831" y="799210"/>
                    <a:pt x="496219" y="799210"/>
                  </a:cubicBezTo>
                  <a:cubicBezTo>
                    <a:pt x="642607" y="799210"/>
                    <a:pt x="711379" y="706804"/>
                    <a:pt x="711379" y="521916"/>
                  </a:cubicBezTo>
                  <a:lnTo>
                    <a:pt x="711360" y="521916"/>
                  </a:lnTo>
                  <a:close/>
                </a:path>
              </a:pathLst>
            </a:custGeom>
            <a:solidFill>
              <a:srgbClr val="E12486"/>
            </a:solidFill>
            <a:ln w="64058" cap="flat">
              <a:noFill/>
              <a:prstDash val="solid"/>
              <a:miter/>
            </a:ln>
          </p:spPr>
          <p:txBody>
            <a:bodyPr rtlCol="0" anchor="ctr"/>
            <a:lstStyle/>
            <a:p>
              <a:endParaRPr lang="en-GB"/>
            </a:p>
          </p:txBody>
        </p:sp>
        <p:sp>
          <p:nvSpPr>
            <p:cNvPr id="10" name="Vrije vorm: vorm 9">
              <a:extLst>
                <a:ext uri="{FF2B5EF4-FFF2-40B4-BE49-F238E27FC236}">
                  <a16:creationId xmlns:a16="http://schemas.microsoft.com/office/drawing/2014/main" id="{AE1C4BAC-453E-1589-0C09-61BD066ED4D4}"/>
                </a:ext>
              </a:extLst>
            </p:cNvPr>
            <p:cNvSpPr/>
            <p:nvPr/>
          </p:nvSpPr>
          <p:spPr>
            <a:xfrm>
              <a:off x="7810134" y="3693654"/>
              <a:ext cx="895818" cy="1014715"/>
            </a:xfrm>
            <a:custGeom>
              <a:avLst/>
              <a:gdLst>
                <a:gd name="connsiteX0" fmla="*/ 895818 w 895818"/>
                <a:gd name="connsiteY0" fmla="*/ 1014715 h 1014715"/>
                <a:gd name="connsiteX1" fmla="*/ 630152 w 895818"/>
                <a:gd name="connsiteY1" fmla="*/ 1014715 h 1014715"/>
                <a:gd name="connsiteX2" fmla="*/ 630152 w 895818"/>
                <a:gd name="connsiteY2" fmla="*/ 450680 h 1014715"/>
                <a:gd name="connsiteX3" fmla="*/ 585123 w 895818"/>
                <a:gd name="connsiteY3" fmla="*/ 313059 h 1014715"/>
                <a:gd name="connsiteX4" fmla="*/ 461060 w 895818"/>
                <a:gd name="connsiteY4" fmla="*/ 258185 h 1014715"/>
                <a:gd name="connsiteX5" fmla="*/ 321675 w 895818"/>
                <a:gd name="connsiteY5" fmla="*/ 313059 h 1014715"/>
                <a:gd name="connsiteX6" fmla="*/ 263486 w 895818"/>
                <a:gd name="connsiteY6" fmla="*/ 450680 h 1014715"/>
                <a:gd name="connsiteX7" fmla="*/ 263486 w 895818"/>
                <a:gd name="connsiteY7" fmla="*/ 1014715 h 1014715"/>
                <a:gd name="connsiteX8" fmla="*/ 0 w 895818"/>
                <a:gd name="connsiteY8" fmla="*/ 1014715 h 1014715"/>
                <a:gd name="connsiteX9" fmla="*/ 0 w 895818"/>
                <a:gd name="connsiteY9" fmla="*/ 15716 h 1014715"/>
                <a:gd name="connsiteX10" fmla="*/ 263486 w 895818"/>
                <a:gd name="connsiteY10" fmla="*/ 15716 h 1014715"/>
                <a:gd name="connsiteX11" fmla="*/ 263486 w 895818"/>
                <a:gd name="connsiteY11" fmla="*/ 101029 h 1014715"/>
                <a:gd name="connsiteX12" fmla="*/ 537932 w 895818"/>
                <a:gd name="connsiteY12" fmla="*/ 0 h 1014715"/>
                <a:gd name="connsiteX13" fmla="*/ 797012 w 895818"/>
                <a:gd name="connsiteY13" fmla="*/ 98784 h 1014715"/>
                <a:gd name="connsiteX14" fmla="*/ 895818 w 895818"/>
                <a:gd name="connsiteY14" fmla="*/ 361417 h 1014715"/>
                <a:gd name="connsiteX15" fmla="*/ 895818 w 895818"/>
                <a:gd name="connsiteY15" fmla="*/ 1014715 h 10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818" h="1014715">
                  <a:moveTo>
                    <a:pt x="895818" y="1014715"/>
                  </a:moveTo>
                  <a:lnTo>
                    <a:pt x="630152" y="1014715"/>
                  </a:lnTo>
                  <a:lnTo>
                    <a:pt x="630152" y="450680"/>
                  </a:lnTo>
                  <a:cubicBezTo>
                    <a:pt x="630152" y="395498"/>
                    <a:pt x="615112" y="349565"/>
                    <a:pt x="585123" y="313059"/>
                  </a:cubicBezTo>
                  <a:cubicBezTo>
                    <a:pt x="555127" y="276508"/>
                    <a:pt x="513779" y="258185"/>
                    <a:pt x="461060" y="258185"/>
                  </a:cubicBezTo>
                  <a:cubicBezTo>
                    <a:pt x="408341" y="258185"/>
                    <a:pt x="360451" y="276508"/>
                    <a:pt x="321675" y="313059"/>
                  </a:cubicBezTo>
                  <a:cubicBezTo>
                    <a:pt x="282854" y="349565"/>
                    <a:pt x="263486" y="395498"/>
                    <a:pt x="263486" y="450680"/>
                  </a:cubicBezTo>
                  <a:lnTo>
                    <a:pt x="263486" y="1014715"/>
                  </a:lnTo>
                  <a:lnTo>
                    <a:pt x="0" y="1014715"/>
                  </a:lnTo>
                  <a:lnTo>
                    <a:pt x="0" y="15716"/>
                  </a:lnTo>
                  <a:lnTo>
                    <a:pt x="263486" y="15716"/>
                  </a:lnTo>
                  <a:lnTo>
                    <a:pt x="263486" y="101029"/>
                  </a:lnTo>
                  <a:cubicBezTo>
                    <a:pt x="335176" y="33722"/>
                    <a:pt x="426697" y="0"/>
                    <a:pt x="537932" y="0"/>
                  </a:cubicBezTo>
                  <a:cubicBezTo>
                    <a:pt x="649168" y="0"/>
                    <a:pt x="731158" y="32935"/>
                    <a:pt x="797012" y="98784"/>
                  </a:cubicBezTo>
                  <a:cubicBezTo>
                    <a:pt x="862879" y="164678"/>
                    <a:pt x="895818" y="252259"/>
                    <a:pt x="895818" y="361417"/>
                  </a:cubicBezTo>
                  <a:lnTo>
                    <a:pt x="895818" y="1014715"/>
                  </a:lnTo>
                  <a:close/>
                </a:path>
              </a:pathLst>
            </a:custGeom>
            <a:solidFill>
              <a:srgbClr val="E12486"/>
            </a:solidFill>
            <a:ln w="64058" cap="flat">
              <a:noFill/>
              <a:prstDash val="solid"/>
              <a:miter/>
            </a:ln>
          </p:spPr>
          <p:txBody>
            <a:bodyPr rtlCol="0" anchor="ctr"/>
            <a:lstStyle/>
            <a:p>
              <a:endParaRPr lang="en-GB"/>
            </a:p>
          </p:txBody>
        </p:sp>
        <p:sp>
          <p:nvSpPr>
            <p:cNvPr id="11" name="Vrije vorm: vorm 10">
              <a:extLst>
                <a:ext uri="{FF2B5EF4-FFF2-40B4-BE49-F238E27FC236}">
                  <a16:creationId xmlns:a16="http://schemas.microsoft.com/office/drawing/2014/main" id="{47E99262-4245-03AA-0468-ED3B5ED26317}"/>
                </a:ext>
              </a:extLst>
            </p:cNvPr>
            <p:cNvSpPr/>
            <p:nvPr/>
          </p:nvSpPr>
          <p:spPr>
            <a:xfrm>
              <a:off x="8784934" y="3383853"/>
              <a:ext cx="955104" cy="1324516"/>
            </a:xfrm>
            <a:custGeom>
              <a:avLst/>
              <a:gdLst>
                <a:gd name="connsiteX0" fmla="*/ 955105 w 955104"/>
                <a:gd name="connsiteY0" fmla="*/ 1324516 h 1324516"/>
                <a:gd name="connsiteX1" fmla="*/ 691613 w 955104"/>
                <a:gd name="connsiteY1" fmla="*/ 1324516 h 1324516"/>
                <a:gd name="connsiteX2" fmla="*/ 691613 w 955104"/>
                <a:gd name="connsiteY2" fmla="*/ 1232470 h 1324516"/>
                <a:gd name="connsiteX3" fmla="*/ 458886 w 955104"/>
                <a:gd name="connsiteY3" fmla="*/ 1324516 h 1324516"/>
                <a:gd name="connsiteX4" fmla="*/ 128430 w 955104"/>
                <a:gd name="connsiteY4" fmla="*/ 1193161 h 1324516"/>
                <a:gd name="connsiteX5" fmla="*/ 0 w 955104"/>
                <a:gd name="connsiteY5" fmla="*/ 855317 h 1324516"/>
                <a:gd name="connsiteX6" fmla="*/ 120785 w 955104"/>
                <a:gd name="connsiteY6" fmla="*/ 484941 h 1324516"/>
                <a:gd name="connsiteX7" fmla="*/ 454499 w 955104"/>
                <a:gd name="connsiteY7" fmla="*/ 314292 h 1324516"/>
                <a:gd name="connsiteX8" fmla="*/ 691593 w 955104"/>
                <a:gd name="connsiteY8" fmla="*/ 383912 h 1324516"/>
                <a:gd name="connsiteX9" fmla="*/ 691593 w 955104"/>
                <a:gd name="connsiteY9" fmla="*/ 96517 h 1324516"/>
                <a:gd name="connsiteX10" fmla="*/ 955079 w 955104"/>
                <a:gd name="connsiteY10" fmla="*/ 0 h 1324516"/>
                <a:gd name="connsiteX11" fmla="*/ 955079 w 955104"/>
                <a:gd name="connsiteY11" fmla="*/ 1324516 h 1324516"/>
                <a:gd name="connsiteX12" fmla="*/ 955105 w 955104"/>
                <a:gd name="connsiteY12" fmla="*/ 1324516 h 1324516"/>
                <a:gd name="connsiteX13" fmla="*/ 691613 w 955104"/>
                <a:gd name="connsiteY13" fmla="*/ 938385 h 1324516"/>
                <a:gd name="connsiteX14" fmla="*/ 691613 w 955104"/>
                <a:gd name="connsiteY14" fmla="*/ 707185 h 1324516"/>
                <a:gd name="connsiteX15" fmla="*/ 502780 w 955104"/>
                <a:gd name="connsiteY15" fmla="*/ 567986 h 1324516"/>
                <a:gd name="connsiteX16" fmla="*/ 267860 w 955104"/>
                <a:gd name="connsiteY16" fmla="*/ 855317 h 1324516"/>
                <a:gd name="connsiteX17" fmla="*/ 330462 w 955104"/>
                <a:gd name="connsiteY17" fmla="*/ 1031579 h 1324516"/>
                <a:gd name="connsiteX18" fmla="*/ 502780 w 955104"/>
                <a:gd name="connsiteY18" fmla="*/ 1095541 h 1324516"/>
                <a:gd name="connsiteX19" fmla="*/ 691613 w 955104"/>
                <a:gd name="connsiteY19" fmla="*/ 938385 h 132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5104" h="1324516">
                  <a:moveTo>
                    <a:pt x="955105" y="1324516"/>
                  </a:moveTo>
                  <a:lnTo>
                    <a:pt x="691613" y="1324516"/>
                  </a:lnTo>
                  <a:lnTo>
                    <a:pt x="691613" y="1232470"/>
                  </a:lnTo>
                  <a:cubicBezTo>
                    <a:pt x="650643" y="1293853"/>
                    <a:pt x="573046" y="1324516"/>
                    <a:pt x="458886" y="1324516"/>
                  </a:cubicBezTo>
                  <a:cubicBezTo>
                    <a:pt x="324202" y="1324516"/>
                    <a:pt x="214082" y="1280738"/>
                    <a:pt x="128430" y="1193161"/>
                  </a:cubicBezTo>
                  <a:cubicBezTo>
                    <a:pt x="42861" y="1105623"/>
                    <a:pt x="0" y="993054"/>
                    <a:pt x="0" y="855317"/>
                  </a:cubicBezTo>
                  <a:cubicBezTo>
                    <a:pt x="0" y="717581"/>
                    <a:pt x="40245" y="589676"/>
                    <a:pt x="120785" y="484941"/>
                  </a:cubicBezTo>
                  <a:cubicBezTo>
                    <a:pt x="207105" y="371160"/>
                    <a:pt x="318360" y="314292"/>
                    <a:pt x="454499" y="314292"/>
                  </a:cubicBezTo>
                  <a:cubicBezTo>
                    <a:pt x="534969" y="314292"/>
                    <a:pt x="613996" y="337551"/>
                    <a:pt x="691593" y="383912"/>
                  </a:cubicBezTo>
                  <a:lnTo>
                    <a:pt x="691593" y="96517"/>
                  </a:lnTo>
                  <a:lnTo>
                    <a:pt x="955079" y="0"/>
                  </a:lnTo>
                  <a:lnTo>
                    <a:pt x="955079" y="1324516"/>
                  </a:lnTo>
                  <a:lnTo>
                    <a:pt x="955105" y="1324516"/>
                  </a:lnTo>
                  <a:close/>
                  <a:moveTo>
                    <a:pt x="691613" y="938385"/>
                  </a:moveTo>
                  <a:lnTo>
                    <a:pt x="691613" y="707185"/>
                  </a:lnTo>
                  <a:cubicBezTo>
                    <a:pt x="647719" y="614413"/>
                    <a:pt x="584751" y="567986"/>
                    <a:pt x="502780" y="567986"/>
                  </a:cubicBezTo>
                  <a:cubicBezTo>
                    <a:pt x="346156" y="567986"/>
                    <a:pt x="267860" y="663765"/>
                    <a:pt x="267860" y="855317"/>
                  </a:cubicBezTo>
                  <a:cubicBezTo>
                    <a:pt x="267860" y="930143"/>
                    <a:pt x="288742" y="988898"/>
                    <a:pt x="330462" y="1031579"/>
                  </a:cubicBezTo>
                  <a:cubicBezTo>
                    <a:pt x="372156" y="1074255"/>
                    <a:pt x="429576" y="1095541"/>
                    <a:pt x="502780" y="1095541"/>
                  </a:cubicBezTo>
                  <a:cubicBezTo>
                    <a:pt x="575990" y="1095541"/>
                    <a:pt x="635950" y="1043143"/>
                    <a:pt x="691613" y="938385"/>
                  </a:cubicBezTo>
                  <a:close/>
                </a:path>
              </a:pathLst>
            </a:custGeom>
            <a:solidFill>
              <a:srgbClr val="055199"/>
            </a:solidFill>
            <a:ln w="64058" cap="flat">
              <a:noFill/>
              <a:prstDash val="solid"/>
              <a:miter/>
            </a:ln>
          </p:spPr>
          <p:txBody>
            <a:bodyPr rtlCol="0" anchor="ctr"/>
            <a:lstStyle/>
            <a:p>
              <a:endParaRPr lang="en-GB"/>
            </a:p>
          </p:txBody>
        </p:sp>
        <p:sp>
          <p:nvSpPr>
            <p:cNvPr id="14" name="Vrije vorm: vorm 13">
              <a:extLst>
                <a:ext uri="{FF2B5EF4-FFF2-40B4-BE49-F238E27FC236}">
                  <a16:creationId xmlns:a16="http://schemas.microsoft.com/office/drawing/2014/main" id="{640EDB5E-A4EF-5026-5D32-660B953A97C8}"/>
                </a:ext>
              </a:extLst>
            </p:cNvPr>
            <p:cNvSpPr/>
            <p:nvPr/>
          </p:nvSpPr>
          <p:spPr>
            <a:xfrm>
              <a:off x="9814634" y="3677918"/>
              <a:ext cx="959472" cy="1048460"/>
            </a:xfrm>
            <a:custGeom>
              <a:avLst/>
              <a:gdLst>
                <a:gd name="connsiteX0" fmla="*/ 959472 w 959472"/>
                <a:gd name="connsiteY0" fmla="*/ 653344 h 1048460"/>
                <a:gd name="connsiteX1" fmla="*/ 270053 w 959472"/>
                <a:gd name="connsiteY1" fmla="*/ 653344 h 1048460"/>
                <a:gd name="connsiteX2" fmla="*/ 322753 w 959472"/>
                <a:gd name="connsiteY2" fmla="*/ 753253 h 1048460"/>
                <a:gd name="connsiteX3" fmla="*/ 434713 w 959472"/>
                <a:gd name="connsiteY3" fmla="*/ 808236 h 1048460"/>
                <a:gd name="connsiteX4" fmla="*/ 496167 w 959472"/>
                <a:gd name="connsiteY4" fmla="*/ 812655 h 1048460"/>
                <a:gd name="connsiteX5" fmla="*/ 665266 w 959472"/>
                <a:gd name="connsiteY5" fmla="*/ 736367 h 1048460"/>
                <a:gd name="connsiteX6" fmla="*/ 854054 w 959472"/>
                <a:gd name="connsiteY6" fmla="*/ 880080 h 1048460"/>
                <a:gd name="connsiteX7" fmla="*/ 496167 w 959472"/>
                <a:gd name="connsiteY7" fmla="*/ 1048460 h 1048460"/>
                <a:gd name="connsiteX8" fmla="*/ 135055 w 959472"/>
                <a:gd name="connsiteY8" fmla="*/ 908120 h 1048460"/>
                <a:gd name="connsiteX9" fmla="*/ 0 w 959472"/>
                <a:gd name="connsiteY9" fmla="*/ 536580 h 1048460"/>
                <a:gd name="connsiteX10" fmla="*/ 130643 w 959472"/>
                <a:gd name="connsiteY10" fmla="*/ 143709 h 1048460"/>
                <a:gd name="connsiteX11" fmla="*/ 502799 w 959472"/>
                <a:gd name="connsiteY11" fmla="*/ 0 h 1048460"/>
                <a:gd name="connsiteX12" fmla="*/ 865053 w 959472"/>
                <a:gd name="connsiteY12" fmla="*/ 204326 h 1048460"/>
                <a:gd name="connsiteX13" fmla="*/ 959447 w 959472"/>
                <a:gd name="connsiteY13" fmla="*/ 653325 h 1048460"/>
                <a:gd name="connsiteX14" fmla="*/ 959472 w 959472"/>
                <a:gd name="connsiteY14" fmla="*/ 653344 h 1048460"/>
                <a:gd name="connsiteX15" fmla="*/ 696025 w 959472"/>
                <a:gd name="connsiteY15" fmla="*/ 440063 h 1048460"/>
                <a:gd name="connsiteX16" fmla="*/ 635905 w 959472"/>
                <a:gd name="connsiteY16" fmla="*/ 290154 h 1048460"/>
                <a:gd name="connsiteX17" fmla="*/ 488465 w 959472"/>
                <a:gd name="connsiteY17" fmla="*/ 229000 h 1048460"/>
                <a:gd name="connsiteX18" fmla="*/ 335593 w 959472"/>
                <a:gd name="connsiteY18" fmla="*/ 290154 h 1048460"/>
                <a:gd name="connsiteX19" fmla="*/ 270027 w 959472"/>
                <a:gd name="connsiteY19" fmla="*/ 440063 h 1048460"/>
                <a:gd name="connsiteX20" fmla="*/ 696006 w 959472"/>
                <a:gd name="connsiteY20" fmla="*/ 440063 h 1048460"/>
                <a:gd name="connsiteX21" fmla="*/ 696025 w 959472"/>
                <a:gd name="connsiteY21" fmla="*/ 440063 h 104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59472" h="1048460">
                  <a:moveTo>
                    <a:pt x="959472" y="653344"/>
                  </a:moveTo>
                  <a:lnTo>
                    <a:pt x="270053" y="653344"/>
                  </a:lnTo>
                  <a:cubicBezTo>
                    <a:pt x="268584" y="689247"/>
                    <a:pt x="286170" y="722539"/>
                    <a:pt x="322753" y="753253"/>
                  </a:cubicBezTo>
                  <a:cubicBezTo>
                    <a:pt x="359310" y="783923"/>
                    <a:pt x="396637" y="802285"/>
                    <a:pt x="434713" y="808236"/>
                  </a:cubicBezTo>
                  <a:cubicBezTo>
                    <a:pt x="453704" y="811264"/>
                    <a:pt x="474214" y="812655"/>
                    <a:pt x="496167" y="812655"/>
                  </a:cubicBezTo>
                  <a:cubicBezTo>
                    <a:pt x="573764" y="812655"/>
                    <a:pt x="630113" y="787245"/>
                    <a:pt x="665266" y="736367"/>
                  </a:cubicBezTo>
                  <a:lnTo>
                    <a:pt x="854054" y="880080"/>
                  </a:lnTo>
                  <a:cubicBezTo>
                    <a:pt x="769164" y="992336"/>
                    <a:pt x="649873" y="1048460"/>
                    <a:pt x="496167" y="1048460"/>
                  </a:cubicBezTo>
                  <a:cubicBezTo>
                    <a:pt x="342468" y="1048460"/>
                    <a:pt x="225037" y="1001674"/>
                    <a:pt x="135055" y="908120"/>
                  </a:cubicBezTo>
                  <a:cubicBezTo>
                    <a:pt x="44991" y="814611"/>
                    <a:pt x="0" y="690728"/>
                    <a:pt x="0" y="536580"/>
                  </a:cubicBezTo>
                  <a:cubicBezTo>
                    <a:pt x="0" y="370438"/>
                    <a:pt x="43541" y="239485"/>
                    <a:pt x="130643" y="143709"/>
                  </a:cubicBezTo>
                  <a:cubicBezTo>
                    <a:pt x="217687" y="47933"/>
                    <a:pt x="341724" y="0"/>
                    <a:pt x="502799" y="0"/>
                  </a:cubicBezTo>
                  <a:cubicBezTo>
                    <a:pt x="663881" y="0"/>
                    <a:pt x="778676" y="68161"/>
                    <a:pt x="865053" y="204326"/>
                  </a:cubicBezTo>
                  <a:cubicBezTo>
                    <a:pt x="927963" y="304616"/>
                    <a:pt x="959447" y="454250"/>
                    <a:pt x="959447" y="653325"/>
                  </a:cubicBezTo>
                  <a:lnTo>
                    <a:pt x="959472" y="653344"/>
                  </a:lnTo>
                  <a:close/>
                  <a:moveTo>
                    <a:pt x="696025" y="440063"/>
                  </a:moveTo>
                  <a:cubicBezTo>
                    <a:pt x="696025" y="380834"/>
                    <a:pt x="675957" y="330860"/>
                    <a:pt x="635905" y="290154"/>
                  </a:cubicBezTo>
                  <a:cubicBezTo>
                    <a:pt x="595859" y="249363"/>
                    <a:pt x="546738" y="229000"/>
                    <a:pt x="488465" y="229000"/>
                  </a:cubicBezTo>
                  <a:cubicBezTo>
                    <a:pt x="430185" y="229000"/>
                    <a:pt x="379224" y="249363"/>
                    <a:pt x="335593" y="290154"/>
                  </a:cubicBezTo>
                  <a:cubicBezTo>
                    <a:pt x="291859" y="330860"/>
                    <a:pt x="270027" y="380834"/>
                    <a:pt x="270027" y="440063"/>
                  </a:cubicBezTo>
                  <a:lnTo>
                    <a:pt x="696006" y="440063"/>
                  </a:lnTo>
                  <a:lnTo>
                    <a:pt x="696025" y="440063"/>
                  </a:lnTo>
                  <a:close/>
                </a:path>
              </a:pathLst>
            </a:custGeom>
            <a:solidFill>
              <a:srgbClr val="055199"/>
            </a:solidFill>
            <a:ln w="64058" cap="flat">
              <a:noFill/>
              <a:prstDash val="solid"/>
              <a:miter/>
            </a:ln>
          </p:spPr>
          <p:txBody>
            <a:bodyPr rtlCol="0" anchor="ctr"/>
            <a:lstStyle/>
            <a:p>
              <a:endParaRPr lang="en-GB"/>
            </a:p>
          </p:txBody>
        </p:sp>
        <p:sp>
          <p:nvSpPr>
            <p:cNvPr id="15" name="Vrije vorm: vorm 14">
              <a:extLst>
                <a:ext uri="{FF2B5EF4-FFF2-40B4-BE49-F238E27FC236}">
                  <a16:creationId xmlns:a16="http://schemas.microsoft.com/office/drawing/2014/main" id="{1CBAC383-403E-39D9-D1BC-8D9123897714}"/>
                </a:ext>
              </a:extLst>
            </p:cNvPr>
            <p:cNvSpPr/>
            <p:nvPr/>
          </p:nvSpPr>
          <p:spPr>
            <a:xfrm>
              <a:off x="10848715" y="3686921"/>
              <a:ext cx="594980" cy="1021428"/>
            </a:xfrm>
            <a:custGeom>
              <a:avLst/>
              <a:gdLst>
                <a:gd name="connsiteX0" fmla="*/ 594980 w 594980"/>
                <a:gd name="connsiteY0" fmla="*/ 37875 h 1021428"/>
                <a:gd name="connsiteX1" fmla="*/ 504999 w 594980"/>
                <a:gd name="connsiteY1" fmla="*/ 300795 h 1021428"/>
                <a:gd name="connsiteX2" fmla="*/ 408406 w 594980"/>
                <a:gd name="connsiteY2" fmla="*/ 269388 h 1021428"/>
                <a:gd name="connsiteX3" fmla="*/ 290872 w 594980"/>
                <a:gd name="connsiteY3" fmla="*/ 317547 h 1021428"/>
                <a:gd name="connsiteX4" fmla="*/ 243726 w 594980"/>
                <a:gd name="connsiteY4" fmla="*/ 437281 h 1021428"/>
                <a:gd name="connsiteX5" fmla="*/ 243726 w 594980"/>
                <a:gd name="connsiteY5" fmla="*/ 1021429 h 1021428"/>
                <a:gd name="connsiteX6" fmla="*/ 0 w 594980"/>
                <a:gd name="connsiteY6" fmla="*/ 1021429 h 1021428"/>
                <a:gd name="connsiteX7" fmla="*/ 0 w 594980"/>
                <a:gd name="connsiteY7" fmla="*/ 20206 h 1021428"/>
                <a:gd name="connsiteX8" fmla="*/ 243726 w 594980"/>
                <a:gd name="connsiteY8" fmla="*/ 20206 h 1021428"/>
                <a:gd name="connsiteX9" fmla="*/ 243726 w 594980"/>
                <a:gd name="connsiteY9" fmla="*/ 96562 h 1021428"/>
                <a:gd name="connsiteX10" fmla="*/ 456674 w 594980"/>
                <a:gd name="connsiteY10" fmla="*/ 0 h 1021428"/>
                <a:gd name="connsiteX11" fmla="*/ 594980 w 594980"/>
                <a:gd name="connsiteY11" fmla="*/ 37852 h 1021428"/>
                <a:gd name="connsiteX12" fmla="*/ 594980 w 594980"/>
                <a:gd name="connsiteY12" fmla="*/ 37875 h 102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4980" h="1021428">
                  <a:moveTo>
                    <a:pt x="594980" y="37875"/>
                  </a:moveTo>
                  <a:lnTo>
                    <a:pt x="504999" y="300795"/>
                  </a:lnTo>
                  <a:cubicBezTo>
                    <a:pt x="468372" y="279894"/>
                    <a:pt x="436144" y="269388"/>
                    <a:pt x="408406" y="269388"/>
                  </a:cubicBezTo>
                  <a:cubicBezTo>
                    <a:pt x="361529" y="269388"/>
                    <a:pt x="322381" y="285467"/>
                    <a:pt x="290872" y="317547"/>
                  </a:cubicBezTo>
                  <a:cubicBezTo>
                    <a:pt x="259407" y="349627"/>
                    <a:pt x="243726" y="389526"/>
                    <a:pt x="243726" y="437281"/>
                  </a:cubicBezTo>
                  <a:lnTo>
                    <a:pt x="243726" y="1021429"/>
                  </a:lnTo>
                  <a:lnTo>
                    <a:pt x="0" y="1021429"/>
                  </a:lnTo>
                  <a:lnTo>
                    <a:pt x="0" y="20206"/>
                  </a:lnTo>
                  <a:lnTo>
                    <a:pt x="243726" y="20206"/>
                  </a:lnTo>
                  <a:lnTo>
                    <a:pt x="243726" y="96562"/>
                  </a:lnTo>
                  <a:cubicBezTo>
                    <a:pt x="300774" y="32194"/>
                    <a:pt x="371740" y="0"/>
                    <a:pt x="456674" y="0"/>
                  </a:cubicBezTo>
                  <a:cubicBezTo>
                    <a:pt x="512291" y="0"/>
                    <a:pt x="558398" y="12617"/>
                    <a:pt x="594980" y="37852"/>
                  </a:cubicBezTo>
                  <a:lnTo>
                    <a:pt x="594980" y="37875"/>
                  </a:lnTo>
                  <a:close/>
                </a:path>
              </a:pathLst>
            </a:custGeom>
            <a:solidFill>
              <a:srgbClr val="055199"/>
            </a:solidFill>
            <a:ln w="64058" cap="flat">
              <a:noFill/>
              <a:prstDash val="solid"/>
              <a:miter/>
            </a:ln>
          </p:spPr>
          <p:txBody>
            <a:bodyPr rtlCol="0" anchor="ctr"/>
            <a:lstStyle/>
            <a:p>
              <a:endParaRPr lang="en-GB"/>
            </a:p>
          </p:txBody>
        </p:sp>
      </p:grpSp>
      <p:sp>
        <p:nvSpPr>
          <p:cNvPr id="13" name="Tijdelijke aanduiding voor afbeelding 7">
            <a:extLst>
              <a:ext uri="{FF2B5EF4-FFF2-40B4-BE49-F238E27FC236}">
                <a16:creationId xmlns:a16="http://schemas.microsoft.com/office/drawing/2014/main" id="{E9B5F7EA-D9F9-A3A4-8740-723F5978B441}"/>
              </a:ext>
            </a:extLst>
          </p:cNvPr>
          <p:cNvSpPr>
            <a:spLocks noGrp="1"/>
          </p:cNvSpPr>
          <p:nvPr>
            <p:ph type="pic" sz="quarter" idx="14" hasCustomPrompt="1"/>
          </p:nvPr>
        </p:nvSpPr>
        <p:spPr>
          <a:xfrm>
            <a:off x="8935541" y="6393813"/>
            <a:ext cx="1295400" cy="365125"/>
          </a:xfrm>
        </p:spPr>
        <p:txBody>
          <a:bodyPr anchor="ctr">
            <a:normAutofit/>
          </a:bodyPr>
          <a:lstStyle>
            <a:lvl1pPr marL="0" indent="0" algn="ctr">
              <a:buNone/>
              <a:defRPr sz="1000"/>
            </a:lvl1pPr>
          </a:lstStyle>
          <a:p>
            <a:r>
              <a:rPr lang="en-GB"/>
              <a:t>logo</a:t>
            </a:r>
          </a:p>
        </p:txBody>
      </p:sp>
    </p:spTree>
    <p:extLst>
      <p:ext uri="{BB962C8B-B14F-4D97-AF65-F5344CB8AC3E}">
        <p14:creationId xmlns:p14="http://schemas.microsoft.com/office/powerpoint/2010/main" val="899866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2 column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DFE43A-A16F-5FD9-A1CB-86250698EE78}"/>
              </a:ext>
            </a:extLst>
          </p:cNvPr>
          <p:cNvSpPr>
            <a:spLocks noGrp="1"/>
          </p:cNvSpPr>
          <p:nvPr>
            <p:ph type="title" hasCustomPrompt="1"/>
          </p:nvPr>
        </p:nvSpPr>
        <p:spPr>
          <a:xfrm>
            <a:off x="619572" y="218357"/>
            <a:ext cx="10962828" cy="843681"/>
          </a:xfrm>
        </p:spPr>
        <p:txBody>
          <a:bodyPr/>
          <a:lstStyle/>
          <a:p>
            <a:r>
              <a:rPr lang="en-GB"/>
              <a:t>click to edit Master title style</a:t>
            </a:r>
          </a:p>
        </p:txBody>
      </p:sp>
      <p:sp>
        <p:nvSpPr>
          <p:cNvPr id="3" name="Tijdelijke aanduiding voor inhoud 2">
            <a:extLst>
              <a:ext uri="{FF2B5EF4-FFF2-40B4-BE49-F238E27FC236}">
                <a16:creationId xmlns:a16="http://schemas.microsoft.com/office/drawing/2014/main" id="{17652535-9F81-C894-632C-7B0A4CA12A8F}"/>
              </a:ext>
            </a:extLst>
          </p:cNvPr>
          <p:cNvSpPr>
            <a:spLocks noGrp="1"/>
          </p:cNvSpPr>
          <p:nvPr>
            <p:ph sz="half" idx="1" hasCustomPrompt="1"/>
          </p:nvPr>
        </p:nvSpPr>
        <p:spPr>
          <a:xfrm>
            <a:off x="619572" y="1257300"/>
            <a:ext cx="5181600" cy="49911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ijdelijke aanduiding voor inhoud 3">
            <a:extLst>
              <a:ext uri="{FF2B5EF4-FFF2-40B4-BE49-F238E27FC236}">
                <a16:creationId xmlns:a16="http://schemas.microsoft.com/office/drawing/2014/main" id="{28431B5C-A8E3-F3CF-38DE-E99C64F9577A}"/>
              </a:ext>
            </a:extLst>
          </p:cNvPr>
          <p:cNvSpPr>
            <a:spLocks noGrp="1"/>
          </p:cNvSpPr>
          <p:nvPr>
            <p:ph sz="half" idx="2" hasCustomPrompt="1"/>
          </p:nvPr>
        </p:nvSpPr>
        <p:spPr>
          <a:xfrm>
            <a:off x="6400800" y="1257300"/>
            <a:ext cx="5181600" cy="49911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4"/>
            <a:endParaRPr lang="en-GB"/>
          </a:p>
        </p:txBody>
      </p:sp>
      <p:sp>
        <p:nvSpPr>
          <p:cNvPr id="5" name="Tijdelijke aanduiding voor datum 4">
            <a:extLst>
              <a:ext uri="{FF2B5EF4-FFF2-40B4-BE49-F238E27FC236}">
                <a16:creationId xmlns:a16="http://schemas.microsoft.com/office/drawing/2014/main" id="{93B0CB14-AAC5-2B1E-6EF5-5B1D46EFE8ED}"/>
              </a:ext>
            </a:extLst>
          </p:cNvPr>
          <p:cNvSpPr>
            <a:spLocks noGrp="1"/>
          </p:cNvSpPr>
          <p:nvPr>
            <p:ph type="dt" sz="half" idx="10"/>
          </p:nvPr>
        </p:nvSpPr>
        <p:spPr/>
        <p:txBody>
          <a:bodyPr/>
          <a:lstStyle/>
          <a:p>
            <a:fld id="{53CAD3B6-B742-4655-AA1F-0979BBFE173B}" type="datetimeFigureOut">
              <a:rPr lang="en-GB" smtClean="0"/>
              <a:t>05/03/2025</a:t>
            </a:fld>
            <a:endParaRPr lang="en-GB"/>
          </a:p>
        </p:txBody>
      </p:sp>
      <p:sp>
        <p:nvSpPr>
          <p:cNvPr id="6" name="Tijdelijke aanduiding voor voettekst 5">
            <a:extLst>
              <a:ext uri="{FF2B5EF4-FFF2-40B4-BE49-F238E27FC236}">
                <a16:creationId xmlns:a16="http://schemas.microsoft.com/office/drawing/2014/main" id="{4127709C-00F6-D461-89E0-EA71E992D9C9}"/>
              </a:ext>
            </a:extLst>
          </p:cNvPr>
          <p:cNvSpPr>
            <a:spLocks noGrp="1"/>
          </p:cNvSpPr>
          <p:nvPr>
            <p:ph type="ftr" sz="quarter" idx="11"/>
          </p:nvPr>
        </p:nvSpPr>
        <p:spPr/>
        <p:txBody>
          <a:bodyPr/>
          <a:lstStyle/>
          <a:p>
            <a:endParaRPr lang="en-GB"/>
          </a:p>
        </p:txBody>
      </p:sp>
      <p:sp>
        <p:nvSpPr>
          <p:cNvPr id="7" name="Tijdelijke aanduiding voor dianummer 6">
            <a:extLst>
              <a:ext uri="{FF2B5EF4-FFF2-40B4-BE49-F238E27FC236}">
                <a16:creationId xmlns:a16="http://schemas.microsoft.com/office/drawing/2014/main" id="{E6040351-53B8-3E48-E164-4C0F7B91A429}"/>
              </a:ext>
            </a:extLst>
          </p:cNvPr>
          <p:cNvSpPr>
            <a:spLocks noGrp="1"/>
          </p:cNvSpPr>
          <p:nvPr>
            <p:ph type="sldNum" sz="quarter" idx="12"/>
          </p:nvPr>
        </p:nvSpPr>
        <p:spPr/>
        <p:txBody>
          <a:bodyPr/>
          <a:lstStyle/>
          <a:p>
            <a:fld id="{00E34B16-02C4-4BF6-A95E-140E40FFC571}" type="slidenum">
              <a:rPr lang="en-GB" smtClean="0"/>
              <a:t>‹#›</a:t>
            </a:fld>
            <a:endParaRPr lang="en-GB"/>
          </a:p>
        </p:txBody>
      </p:sp>
    </p:spTree>
    <p:extLst>
      <p:ext uri="{BB962C8B-B14F-4D97-AF65-F5344CB8AC3E}">
        <p14:creationId xmlns:p14="http://schemas.microsoft.com/office/powerpoint/2010/main" val="2900559148"/>
      </p:ext>
    </p:extLst>
  </p:cSld>
  <p:clrMapOvr>
    <a:masterClrMapping/>
  </p:clrMapOvr>
  <p:extLst>
    <p:ext uri="{DCECCB84-F9BA-43D5-87BE-67443E8EF086}">
      <p15:sldGuideLst xmlns:p15="http://schemas.microsoft.com/office/powerpoint/2012/main">
        <p15:guide id="1" pos="3659" userDrawn="1">
          <p15:clr>
            <a:srgbClr val="FBAE40"/>
          </p15:clr>
        </p15:guide>
        <p15:guide id="2" pos="402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client 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DFE43A-A16F-5FD9-A1CB-86250698EE78}"/>
              </a:ext>
            </a:extLst>
          </p:cNvPr>
          <p:cNvSpPr>
            <a:spLocks noGrp="1"/>
          </p:cNvSpPr>
          <p:nvPr>
            <p:ph type="title" hasCustomPrompt="1"/>
          </p:nvPr>
        </p:nvSpPr>
        <p:spPr>
          <a:xfrm>
            <a:off x="619572" y="218357"/>
            <a:ext cx="10962828" cy="843681"/>
          </a:xfrm>
        </p:spPr>
        <p:txBody>
          <a:bodyPr/>
          <a:lstStyle/>
          <a:p>
            <a:r>
              <a:rPr lang="en-GB"/>
              <a:t>click to edit Master title style</a:t>
            </a:r>
          </a:p>
        </p:txBody>
      </p:sp>
      <p:sp>
        <p:nvSpPr>
          <p:cNvPr id="3" name="Tijdelijke aanduiding voor inhoud 2">
            <a:extLst>
              <a:ext uri="{FF2B5EF4-FFF2-40B4-BE49-F238E27FC236}">
                <a16:creationId xmlns:a16="http://schemas.microsoft.com/office/drawing/2014/main" id="{17652535-9F81-C894-632C-7B0A4CA12A8F}"/>
              </a:ext>
            </a:extLst>
          </p:cNvPr>
          <p:cNvSpPr>
            <a:spLocks noGrp="1"/>
          </p:cNvSpPr>
          <p:nvPr>
            <p:ph sz="half" idx="1" hasCustomPrompt="1"/>
          </p:nvPr>
        </p:nvSpPr>
        <p:spPr>
          <a:xfrm>
            <a:off x="619572" y="1257300"/>
            <a:ext cx="5181600" cy="49911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ijdelijke aanduiding voor inhoud 3">
            <a:extLst>
              <a:ext uri="{FF2B5EF4-FFF2-40B4-BE49-F238E27FC236}">
                <a16:creationId xmlns:a16="http://schemas.microsoft.com/office/drawing/2014/main" id="{28431B5C-A8E3-F3CF-38DE-E99C64F9577A}"/>
              </a:ext>
            </a:extLst>
          </p:cNvPr>
          <p:cNvSpPr>
            <a:spLocks noGrp="1"/>
          </p:cNvSpPr>
          <p:nvPr>
            <p:ph sz="half" idx="2" hasCustomPrompt="1"/>
          </p:nvPr>
        </p:nvSpPr>
        <p:spPr>
          <a:xfrm>
            <a:off x="6400800" y="1257300"/>
            <a:ext cx="5181600" cy="49911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4"/>
            <a:endParaRPr lang="en-GB"/>
          </a:p>
        </p:txBody>
      </p:sp>
      <p:sp>
        <p:nvSpPr>
          <p:cNvPr id="5" name="Tijdelijke aanduiding voor datum 4">
            <a:extLst>
              <a:ext uri="{FF2B5EF4-FFF2-40B4-BE49-F238E27FC236}">
                <a16:creationId xmlns:a16="http://schemas.microsoft.com/office/drawing/2014/main" id="{93B0CB14-AAC5-2B1E-6EF5-5B1D46EFE8ED}"/>
              </a:ext>
            </a:extLst>
          </p:cNvPr>
          <p:cNvSpPr>
            <a:spLocks noGrp="1"/>
          </p:cNvSpPr>
          <p:nvPr>
            <p:ph type="dt" sz="half" idx="10"/>
          </p:nvPr>
        </p:nvSpPr>
        <p:spPr/>
        <p:txBody>
          <a:bodyPr/>
          <a:lstStyle/>
          <a:p>
            <a:fld id="{53CAD3B6-B742-4655-AA1F-0979BBFE173B}" type="datetimeFigureOut">
              <a:rPr lang="en-GB" smtClean="0"/>
              <a:t>05/03/2025</a:t>
            </a:fld>
            <a:endParaRPr lang="en-GB"/>
          </a:p>
        </p:txBody>
      </p:sp>
      <p:sp>
        <p:nvSpPr>
          <p:cNvPr id="6" name="Tijdelijke aanduiding voor voettekst 5">
            <a:extLst>
              <a:ext uri="{FF2B5EF4-FFF2-40B4-BE49-F238E27FC236}">
                <a16:creationId xmlns:a16="http://schemas.microsoft.com/office/drawing/2014/main" id="{4127709C-00F6-D461-89E0-EA71E992D9C9}"/>
              </a:ext>
            </a:extLst>
          </p:cNvPr>
          <p:cNvSpPr>
            <a:spLocks noGrp="1"/>
          </p:cNvSpPr>
          <p:nvPr>
            <p:ph type="ftr" sz="quarter" idx="11"/>
          </p:nvPr>
        </p:nvSpPr>
        <p:spPr>
          <a:xfrm>
            <a:off x="1671113" y="6393813"/>
            <a:ext cx="6190187" cy="365125"/>
          </a:xfrm>
        </p:spPr>
        <p:txBody>
          <a:bodyPr/>
          <a:lstStyle/>
          <a:p>
            <a:endParaRPr lang="en-GB"/>
          </a:p>
        </p:txBody>
      </p:sp>
      <p:sp>
        <p:nvSpPr>
          <p:cNvPr id="7" name="Tijdelijke aanduiding voor dianummer 6">
            <a:extLst>
              <a:ext uri="{FF2B5EF4-FFF2-40B4-BE49-F238E27FC236}">
                <a16:creationId xmlns:a16="http://schemas.microsoft.com/office/drawing/2014/main" id="{E6040351-53B8-3E48-E164-4C0F7B91A429}"/>
              </a:ext>
            </a:extLst>
          </p:cNvPr>
          <p:cNvSpPr>
            <a:spLocks noGrp="1"/>
          </p:cNvSpPr>
          <p:nvPr>
            <p:ph type="sldNum" sz="quarter" idx="12"/>
          </p:nvPr>
        </p:nvSpPr>
        <p:spPr/>
        <p:txBody>
          <a:bodyPr/>
          <a:lstStyle/>
          <a:p>
            <a:fld id="{00E34B16-02C4-4BF6-A95E-140E40FFC571}" type="slidenum">
              <a:rPr lang="en-GB" smtClean="0"/>
              <a:t>‹#›</a:t>
            </a:fld>
            <a:endParaRPr lang="en-GB"/>
          </a:p>
        </p:txBody>
      </p:sp>
      <p:sp>
        <p:nvSpPr>
          <p:cNvPr id="8" name="Tijdelijke aanduiding voor afbeelding 7">
            <a:extLst>
              <a:ext uri="{FF2B5EF4-FFF2-40B4-BE49-F238E27FC236}">
                <a16:creationId xmlns:a16="http://schemas.microsoft.com/office/drawing/2014/main" id="{88ACC03C-98AE-A706-8CBB-C30CE7A24032}"/>
              </a:ext>
            </a:extLst>
          </p:cNvPr>
          <p:cNvSpPr>
            <a:spLocks noGrp="1"/>
          </p:cNvSpPr>
          <p:nvPr>
            <p:ph type="pic" sz="quarter" idx="13" hasCustomPrompt="1"/>
          </p:nvPr>
        </p:nvSpPr>
        <p:spPr>
          <a:xfrm>
            <a:off x="8935541" y="6393813"/>
            <a:ext cx="1295400" cy="365125"/>
          </a:xfrm>
        </p:spPr>
        <p:txBody>
          <a:bodyPr anchor="ctr">
            <a:normAutofit/>
          </a:bodyPr>
          <a:lstStyle>
            <a:lvl1pPr marL="0" indent="0" algn="ctr">
              <a:buNone/>
              <a:defRPr sz="1000"/>
            </a:lvl1pPr>
          </a:lstStyle>
          <a:p>
            <a:r>
              <a:rPr lang="en-GB"/>
              <a:t>logo</a:t>
            </a:r>
          </a:p>
        </p:txBody>
      </p:sp>
    </p:spTree>
    <p:extLst>
      <p:ext uri="{BB962C8B-B14F-4D97-AF65-F5344CB8AC3E}">
        <p14:creationId xmlns:p14="http://schemas.microsoft.com/office/powerpoint/2010/main" val="4236985661"/>
      </p:ext>
    </p:extLst>
  </p:cSld>
  <p:clrMapOvr>
    <a:masterClrMapping/>
  </p:clrMapOvr>
  <p:extLst>
    <p:ext uri="{DCECCB84-F9BA-43D5-87BE-67443E8EF086}">
      <p15:sldGuideLst xmlns:p15="http://schemas.microsoft.com/office/powerpoint/2012/main">
        <p15:guide id="1" pos="3659" userDrawn="1">
          <p15:clr>
            <a:srgbClr val="FBAE40"/>
          </p15:clr>
        </p15:guide>
        <p15:guide id="2" pos="4021"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s + header">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31C16C6C-82AC-D43F-09E5-DA27E71BE8CC}"/>
              </a:ext>
            </a:extLst>
          </p:cNvPr>
          <p:cNvSpPr>
            <a:spLocks noGrp="1"/>
          </p:cNvSpPr>
          <p:nvPr>
            <p:ph type="body" idx="1" hasCustomPrompt="1"/>
          </p:nvPr>
        </p:nvSpPr>
        <p:spPr>
          <a:xfrm>
            <a:off x="619571" y="1257300"/>
            <a:ext cx="5170428" cy="612000"/>
          </a:xfrm>
        </p:spPr>
        <p:txBody>
          <a:bodyPr anchor="t">
            <a:normAutofit/>
          </a:bodyPr>
          <a:lstStyle>
            <a:lvl1pPr marL="0" indent="0">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title style</a:t>
            </a:r>
          </a:p>
        </p:txBody>
      </p:sp>
      <p:sp>
        <p:nvSpPr>
          <p:cNvPr id="4" name="Tijdelijke aanduiding voor inhoud 3">
            <a:extLst>
              <a:ext uri="{FF2B5EF4-FFF2-40B4-BE49-F238E27FC236}">
                <a16:creationId xmlns:a16="http://schemas.microsoft.com/office/drawing/2014/main" id="{C3CFF1C1-A20F-A505-1F7E-5888193F501D}"/>
              </a:ext>
            </a:extLst>
          </p:cNvPr>
          <p:cNvSpPr>
            <a:spLocks noGrp="1"/>
          </p:cNvSpPr>
          <p:nvPr>
            <p:ph sz="half" idx="2" hasCustomPrompt="1"/>
          </p:nvPr>
        </p:nvSpPr>
        <p:spPr>
          <a:xfrm>
            <a:off x="619571" y="2098675"/>
            <a:ext cx="5170428" cy="41497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4"/>
            <a:endParaRPr lang="en-GB"/>
          </a:p>
        </p:txBody>
      </p:sp>
      <p:sp>
        <p:nvSpPr>
          <p:cNvPr id="5" name="Tijdelijke aanduiding voor tekst 4">
            <a:extLst>
              <a:ext uri="{FF2B5EF4-FFF2-40B4-BE49-F238E27FC236}">
                <a16:creationId xmlns:a16="http://schemas.microsoft.com/office/drawing/2014/main" id="{4D75118A-66AE-13BD-EC51-2A0E1C45C24B}"/>
              </a:ext>
            </a:extLst>
          </p:cNvPr>
          <p:cNvSpPr>
            <a:spLocks noGrp="1"/>
          </p:cNvSpPr>
          <p:nvPr>
            <p:ph type="body" sz="quarter" idx="3" hasCustomPrompt="1"/>
          </p:nvPr>
        </p:nvSpPr>
        <p:spPr>
          <a:xfrm>
            <a:off x="6402000" y="1257300"/>
            <a:ext cx="5180400" cy="612000"/>
          </a:xfrm>
        </p:spPr>
        <p:txBody>
          <a:bodyPr anchor="t">
            <a:normAutofit/>
          </a:bodyPr>
          <a:lstStyle>
            <a:lvl1pPr marL="0" indent="0">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title style</a:t>
            </a:r>
          </a:p>
        </p:txBody>
      </p:sp>
      <p:sp>
        <p:nvSpPr>
          <p:cNvPr id="6" name="Tijdelijke aanduiding voor inhoud 5">
            <a:extLst>
              <a:ext uri="{FF2B5EF4-FFF2-40B4-BE49-F238E27FC236}">
                <a16:creationId xmlns:a16="http://schemas.microsoft.com/office/drawing/2014/main" id="{8160100A-761D-6694-844F-A99F5455ACDE}"/>
              </a:ext>
            </a:extLst>
          </p:cNvPr>
          <p:cNvSpPr>
            <a:spLocks noGrp="1"/>
          </p:cNvSpPr>
          <p:nvPr>
            <p:ph sz="quarter" idx="4" hasCustomPrompt="1"/>
          </p:nvPr>
        </p:nvSpPr>
        <p:spPr>
          <a:xfrm>
            <a:off x="6402000" y="2098675"/>
            <a:ext cx="5180400" cy="41497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Tijdelijke aanduiding voor datum 6">
            <a:extLst>
              <a:ext uri="{FF2B5EF4-FFF2-40B4-BE49-F238E27FC236}">
                <a16:creationId xmlns:a16="http://schemas.microsoft.com/office/drawing/2014/main" id="{369DE50B-BD4A-639D-D804-4DB6298CD70E}"/>
              </a:ext>
            </a:extLst>
          </p:cNvPr>
          <p:cNvSpPr>
            <a:spLocks noGrp="1"/>
          </p:cNvSpPr>
          <p:nvPr>
            <p:ph type="dt" sz="half" idx="10"/>
          </p:nvPr>
        </p:nvSpPr>
        <p:spPr/>
        <p:txBody>
          <a:bodyPr/>
          <a:lstStyle/>
          <a:p>
            <a:fld id="{53CAD3B6-B742-4655-AA1F-0979BBFE173B}" type="datetimeFigureOut">
              <a:rPr lang="en-GB" smtClean="0"/>
              <a:t>05/03/2025</a:t>
            </a:fld>
            <a:endParaRPr lang="en-GB"/>
          </a:p>
        </p:txBody>
      </p:sp>
      <p:sp>
        <p:nvSpPr>
          <p:cNvPr id="8" name="Tijdelijke aanduiding voor voettekst 7">
            <a:extLst>
              <a:ext uri="{FF2B5EF4-FFF2-40B4-BE49-F238E27FC236}">
                <a16:creationId xmlns:a16="http://schemas.microsoft.com/office/drawing/2014/main" id="{2654AA96-CE4A-9CFE-4874-E0A11FABDD1C}"/>
              </a:ext>
            </a:extLst>
          </p:cNvPr>
          <p:cNvSpPr>
            <a:spLocks noGrp="1"/>
          </p:cNvSpPr>
          <p:nvPr>
            <p:ph type="ftr" sz="quarter" idx="11"/>
          </p:nvPr>
        </p:nvSpPr>
        <p:spPr/>
        <p:txBody>
          <a:bodyPr/>
          <a:lstStyle/>
          <a:p>
            <a:endParaRPr lang="en-GB"/>
          </a:p>
        </p:txBody>
      </p:sp>
      <p:sp>
        <p:nvSpPr>
          <p:cNvPr id="9" name="Tijdelijke aanduiding voor dianummer 8">
            <a:extLst>
              <a:ext uri="{FF2B5EF4-FFF2-40B4-BE49-F238E27FC236}">
                <a16:creationId xmlns:a16="http://schemas.microsoft.com/office/drawing/2014/main" id="{136C0C08-383D-0637-A215-A2B017DDD765}"/>
              </a:ext>
            </a:extLst>
          </p:cNvPr>
          <p:cNvSpPr>
            <a:spLocks noGrp="1"/>
          </p:cNvSpPr>
          <p:nvPr>
            <p:ph type="sldNum" sz="quarter" idx="12"/>
          </p:nvPr>
        </p:nvSpPr>
        <p:spPr/>
        <p:txBody>
          <a:bodyPr/>
          <a:lstStyle/>
          <a:p>
            <a:fld id="{00E34B16-02C4-4BF6-A95E-140E40FFC571}" type="slidenum">
              <a:rPr lang="en-GB" smtClean="0"/>
              <a:t>‹#›</a:t>
            </a:fld>
            <a:endParaRPr lang="en-GB"/>
          </a:p>
        </p:txBody>
      </p:sp>
      <p:sp>
        <p:nvSpPr>
          <p:cNvPr id="2" name="Titel 1">
            <a:extLst>
              <a:ext uri="{FF2B5EF4-FFF2-40B4-BE49-F238E27FC236}">
                <a16:creationId xmlns:a16="http://schemas.microsoft.com/office/drawing/2014/main" id="{D8A293E1-AC33-2333-AD83-196A3B4B8A14}"/>
              </a:ext>
            </a:extLst>
          </p:cNvPr>
          <p:cNvSpPr>
            <a:spLocks noGrp="1"/>
          </p:cNvSpPr>
          <p:nvPr>
            <p:ph type="title" hasCustomPrompt="1"/>
          </p:nvPr>
        </p:nvSpPr>
        <p:spPr/>
        <p:txBody>
          <a:bodyPr/>
          <a:lstStyle/>
          <a:p>
            <a:r>
              <a:rPr lang="en-GB"/>
              <a:t>click to edit Master title style</a:t>
            </a:r>
          </a:p>
        </p:txBody>
      </p:sp>
    </p:spTree>
    <p:extLst>
      <p:ext uri="{BB962C8B-B14F-4D97-AF65-F5344CB8AC3E}">
        <p14:creationId xmlns:p14="http://schemas.microsoft.com/office/powerpoint/2010/main" val="802959068"/>
      </p:ext>
    </p:extLst>
  </p:cSld>
  <p:clrMapOvr>
    <a:masterClrMapping/>
  </p:clrMapOvr>
  <p:extLst>
    <p:ext uri="{DCECCB84-F9BA-43D5-87BE-67443E8EF086}">
      <p15:sldGuideLst xmlns:p15="http://schemas.microsoft.com/office/powerpoint/2012/main">
        <p15:guide id="1" pos="3659" userDrawn="1">
          <p15:clr>
            <a:srgbClr val="FBAE40"/>
          </p15:clr>
        </p15:guide>
        <p15:guide id="2" pos="402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s + header - client logo">
    <p:spTree>
      <p:nvGrpSpPr>
        <p:cNvPr id="1" name=""/>
        <p:cNvGrpSpPr/>
        <p:nvPr/>
      </p:nvGrpSpPr>
      <p:grpSpPr>
        <a:xfrm>
          <a:off x="0" y="0"/>
          <a:ext cx="0" cy="0"/>
          <a:chOff x="0" y="0"/>
          <a:chExt cx="0" cy="0"/>
        </a:xfrm>
      </p:grpSpPr>
      <p:sp>
        <p:nvSpPr>
          <p:cNvPr id="3" name="Tijdelijke aanduiding voor tekst 2">
            <a:extLst>
              <a:ext uri="{FF2B5EF4-FFF2-40B4-BE49-F238E27FC236}">
                <a16:creationId xmlns:a16="http://schemas.microsoft.com/office/drawing/2014/main" id="{31C16C6C-82AC-D43F-09E5-DA27E71BE8CC}"/>
              </a:ext>
            </a:extLst>
          </p:cNvPr>
          <p:cNvSpPr>
            <a:spLocks noGrp="1"/>
          </p:cNvSpPr>
          <p:nvPr>
            <p:ph type="body" idx="1" hasCustomPrompt="1"/>
          </p:nvPr>
        </p:nvSpPr>
        <p:spPr>
          <a:xfrm>
            <a:off x="619571" y="1257300"/>
            <a:ext cx="5170428" cy="612000"/>
          </a:xfrm>
        </p:spPr>
        <p:txBody>
          <a:bodyPr anchor="t">
            <a:normAutofit/>
          </a:bodyPr>
          <a:lstStyle>
            <a:lvl1pPr marL="0" indent="0">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title style</a:t>
            </a:r>
          </a:p>
        </p:txBody>
      </p:sp>
      <p:sp>
        <p:nvSpPr>
          <p:cNvPr id="4" name="Tijdelijke aanduiding voor inhoud 3">
            <a:extLst>
              <a:ext uri="{FF2B5EF4-FFF2-40B4-BE49-F238E27FC236}">
                <a16:creationId xmlns:a16="http://schemas.microsoft.com/office/drawing/2014/main" id="{C3CFF1C1-A20F-A505-1F7E-5888193F501D}"/>
              </a:ext>
            </a:extLst>
          </p:cNvPr>
          <p:cNvSpPr>
            <a:spLocks noGrp="1"/>
          </p:cNvSpPr>
          <p:nvPr>
            <p:ph sz="half" idx="2" hasCustomPrompt="1"/>
          </p:nvPr>
        </p:nvSpPr>
        <p:spPr>
          <a:xfrm>
            <a:off x="619571" y="2098675"/>
            <a:ext cx="5170428" cy="41497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4"/>
            <a:endParaRPr lang="en-GB"/>
          </a:p>
        </p:txBody>
      </p:sp>
      <p:sp>
        <p:nvSpPr>
          <p:cNvPr id="5" name="Tijdelijke aanduiding voor tekst 4">
            <a:extLst>
              <a:ext uri="{FF2B5EF4-FFF2-40B4-BE49-F238E27FC236}">
                <a16:creationId xmlns:a16="http://schemas.microsoft.com/office/drawing/2014/main" id="{4D75118A-66AE-13BD-EC51-2A0E1C45C24B}"/>
              </a:ext>
            </a:extLst>
          </p:cNvPr>
          <p:cNvSpPr>
            <a:spLocks noGrp="1"/>
          </p:cNvSpPr>
          <p:nvPr>
            <p:ph type="body" sz="quarter" idx="3" hasCustomPrompt="1"/>
          </p:nvPr>
        </p:nvSpPr>
        <p:spPr>
          <a:xfrm>
            <a:off x="6402000" y="1257300"/>
            <a:ext cx="5180400" cy="612000"/>
          </a:xfrm>
        </p:spPr>
        <p:txBody>
          <a:bodyPr anchor="t">
            <a:normAutofit/>
          </a:bodyPr>
          <a:lstStyle>
            <a:lvl1pPr marL="0" indent="0">
              <a:buNone/>
              <a:defRPr sz="1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title style</a:t>
            </a:r>
          </a:p>
        </p:txBody>
      </p:sp>
      <p:sp>
        <p:nvSpPr>
          <p:cNvPr id="6" name="Tijdelijke aanduiding voor inhoud 5">
            <a:extLst>
              <a:ext uri="{FF2B5EF4-FFF2-40B4-BE49-F238E27FC236}">
                <a16:creationId xmlns:a16="http://schemas.microsoft.com/office/drawing/2014/main" id="{8160100A-761D-6694-844F-A99F5455ACDE}"/>
              </a:ext>
            </a:extLst>
          </p:cNvPr>
          <p:cNvSpPr>
            <a:spLocks noGrp="1"/>
          </p:cNvSpPr>
          <p:nvPr>
            <p:ph sz="quarter" idx="4" hasCustomPrompt="1"/>
          </p:nvPr>
        </p:nvSpPr>
        <p:spPr>
          <a:xfrm>
            <a:off x="6402000" y="2098675"/>
            <a:ext cx="5180400" cy="41497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Tijdelijke aanduiding voor datum 6">
            <a:extLst>
              <a:ext uri="{FF2B5EF4-FFF2-40B4-BE49-F238E27FC236}">
                <a16:creationId xmlns:a16="http://schemas.microsoft.com/office/drawing/2014/main" id="{369DE50B-BD4A-639D-D804-4DB6298CD70E}"/>
              </a:ext>
            </a:extLst>
          </p:cNvPr>
          <p:cNvSpPr>
            <a:spLocks noGrp="1"/>
          </p:cNvSpPr>
          <p:nvPr>
            <p:ph type="dt" sz="half" idx="10"/>
          </p:nvPr>
        </p:nvSpPr>
        <p:spPr/>
        <p:txBody>
          <a:bodyPr/>
          <a:lstStyle/>
          <a:p>
            <a:fld id="{53CAD3B6-B742-4655-AA1F-0979BBFE173B}" type="datetimeFigureOut">
              <a:rPr lang="en-GB" smtClean="0"/>
              <a:t>05/03/2025</a:t>
            </a:fld>
            <a:endParaRPr lang="en-GB"/>
          </a:p>
        </p:txBody>
      </p:sp>
      <p:sp>
        <p:nvSpPr>
          <p:cNvPr id="8" name="Tijdelijke aanduiding voor voettekst 7">
            <a:extLst>
              <a:ext uri="{FF2B5EF4-FFF2-40B4-BE49-F238E27FC236}">
                <a16:creationId xmlns:a16="http://schemas.microsoft.com/office/drawing/2014/main" id="{2654AA96-CE4A-9CFE-4874-E0A11FABDD1C}"/>
              </a:ext>
            </a:extLst>
          </p:cNvPr>
          <p:cNvSpPr>
            <a:spLocks noGrp="1"/>
          </p:cNvSpPr>
          <p:nvPr>
            <p:ph type="ftr" sz="quarter" idx="11"/>
          </p:nvPr>
        </p:nvSpPr>
        <p:spPr>
          <a:xfrm>
            <a:off x="1671113" y="6393813"/>
            <a:ext cx="6190187" cy="365125"/>
          </a:xfrm>
        </p:spPr>
        <p:txBody>
          <a:bodyPr/>
          <a:lstStyle/>
          <a:p>
            <a:endParaRPr lang="en-GB"/>
          </a:p>
        </p:txBody>
      </p:sp>
      <p:sp>
        <p:nvSpPr>
          <p:cNvPr id="9" name="Tijdelijke aanduiding voor dianummer 8">
            <a:extLst>
              <a:ext uri="{FF2B5EF4-FFF2-40B4-BE49-F238E27FC236}">
                <a16:creationId xmlns:a16="http://schemas.microsoft.com/office/drawing/2014/main" id="{136C0C08-383D-0637-A215-A2B017DDD765}"/>
              </a:ext>
            </a:extLst>
          </p:cNvPr>
          <p:cNvSpPr>
            <a:spLocks noGrp="1"/>
          </p:cNvSpPr>
          <p:nvPr>
            <p:ph type="sldNum" sz="quarter" idx="12"/>
          </p:nvPr>
        </p:nvSpPr>
        <p:spPr/>
        <p:txBody>
          <a:bodyPr/>
          <a:lstStyle/>
          <a:p>
            <a:fld id="{00E34B16-02C4-4BF6-A95E-140E40FFC571}" type="slidenum">
              <a:rPr lang="en-GB" smtClean="0"/>
              <a:t>‹#›</a:t>
            </a:fld>
            <a:endParaRPr lang="en-GB"/>
          </a:p>
        </p:txBody>
      </p:sp>
      <p:sp>
        <p:nvSpPr>
          <p:cNvPr id="2" name="Titel 1">
            <a:extLst>
              <a:ext uri="{FF2B5EF4-FFF2-40B4-BE49-F238E27FC236}">
                <a16:creationId xmlns:a16="http://schemas.microsoft.com/office/drawing/2014/main" id="{D8A293E1-AC33-2333-AD83-196A3B4B8A14}"/>
              </a:ext>
            </a:extLst>
          </p:cNvPr>
          <p:cNvSpPr>
            <a:spLocks noGrp="1"/>
          </p:cNvSpPr>
          <p:nvPr>
            <p:ph type="title" hasCustomPrompt="1"/>
          </p:nvPr>
        </p:nvSpPr>
        <p:spPr/>
        <p:txBody>
          <a:bodyPr/>
          <a:lstStyle/>
          <a:p>
            <a:r>
              <a:rPr lang="en-GB"/>
              <a:t>click to edit Master title style</a:t>
            </a:r>
          </a:p>
        </p:txBody>
      </p:sp>
      <p:sp>
        <p:nvSpPr>
          <p:cNvPr id="10" name="Tijdelijke aanduiding voor afbeelding 7">
            <a:extLst>
              <a:ext uri="{FF2B5EF4-FFF2-40B4-BE49-F238E27FC236}">
                <a16:creationId xmlns:a16="http://schemas.microsoft.com/office/drawing/2014/main" id="{B193457D-2376-0D0C-8092-3599BA5CC7BD}"/>
              </a:ext>
            </a:extLst>
          </p:cNvPr>
          <p:cNvSpPr>
            <a:spLocks noGrp="1"/>
          </p:cNvSpPr>
          <p:nvPr>
            <p:ph type="pic" sz="quarter" idx="13" hasCustomPrompt="1"/>
          </p:nvPr>
        </p:nvSpPr>
        <p:spPr>
          <a:xfrm>
            <a:off x="8935541" y="6393813"/>
            <a:ext cx="1295400" cy="365125"/>
          </a:xfrm>
        </p:spPr>
        <p:txBody>
          <a:bodyPr anchor="ctr">
            <a:normAutofit/>
          </a:bodyPr>
          <a:lstStyle>
            <a:lvl1pPr marL="0" indent="0" algn="ctr">
              <a:buNone/>
              <a:defRPr sz="1000"/>
            </a:lvl1pPr>
          </a:lstStyle>
          <a:p>
            <a:r>
              <a:rPr lang="en-GB"/>
              <a:t>logo</a:t>
            </a:r>
          </a:p>
        </p:txBody>
      </p:sp>
    </p:spTree>
    <p:extLst>
      <p:ext uri="{BB962C8B-B14F-4D97-AF65-F5344CB8AC3E}">
        <p14:creationId xmlns:p14="http://schemas.microsoft.com/office/powerpoint/2010/main" val="43892596"/>
      </p:ext>
    </p:extLst>
  </p:cSld>
  <p:clrMapOvr>
    <a:masterClrMapping/>
  </p:clrMapOvr>
  <p:extLst>
    <p:ext uri="{DCECCB84-F9BA-43D5-87BE-67443E8EF086}">
      <p15:sldGuideLst xmlns:p15="http://schemas.microsoft.com/office/powerpoint/2012/main">
        <p15:guide id="1" pos="3659" userDrawn="1">
          <p15:clr>
            <a:srgbClr val="FBAE40"/>
          </p15:clr>
        </p15:guide>
        <p15:guide id="2" pos="4021"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Only 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0E8305-EAE7-91E0-B3AF-E718A4C8ABAD}"/>
              </a:ext>
            </a:extLst>
          </p:cNvPr>
          <p:cNvSpPr>
            <a:spLocks noGrp="1"/>
          </p:cNvSpPr>
          <p:nvPr>
            <p:ph type="title" hasCustomPrompt="1"/>
          </p:nvPr>
        </p:nvSpPr>
        <p:spPr/>
        <p:txBody>
          <a:bodyPr/>
          <a:lstStyle/>
          <a:p>
            <a:r>
              <a:rPr lang="en-GB"/>
              <a:t>click to edit Master title style</a:t>
            </a:r>
          </a:p>
        </p:txBody>
      </p:sp>
      <p:sp>
        <p:nvSpPr>
          <p:cNvPr id="3" name="Tijdelijke aanduiding voor datum 2">
            <a:extLst>
              <a:ext uri="{FF2B5EF4-FFF2-40B4-BE49-F238E27FC236}">
                <a16:creationId xmlns:a16="http://schemas.microsoft.com/office/drawing/2014/main" id="{56A5CF10-EEDD-F2D5-3F1D-51E12D19654B}"/>
              </a:ext>
            </a:extLst>
          </p:cNvPr>
          <p:cNvSpPr>
            <a:spLocks noGrp="1"/>
          </p:cNvSpPr>
          <p:nvPr>
            <p:ph type="dt" sz="half" idx="10"/>
          </p:nvPr>
        </p:nvSpPr>
        <p:spPr/>
        <p:txBody>
          <a:bodyPr/>
          <a:lstStyle/>
          <a:p>
            <a:fld id="{53CAD3B6-B742-4655-AA1F-0979BBFE173B}" type="datetimeFigureOut">
              <a:rPr lang="en-GB" smtClean="0"/>
              <a:t>05/03/2025</a:t>
            </a:fld>
            <a:endParaRPr lang="en-GB"/>
          </a:p>
        </p:txBody>
      </p:sp>
      <p:sp>
        <p:nvSpPr>
          <p:cNvPr id="4" name="Tijdelijke aanduiding voor voettekst 3">
            <a:extLst>
              <a:ext uri="{FF2B5EF4-FFF2-40B4-BE49-F238E27FC236}">
                <a16:creationId xmlns:a16="http://schemas.microsoft.com/office/drawing/2014/main" id="{C63C7350-04E0-B5C3-43EF-41540E68DEA5}"/>
              </a:ext>
            </a:extLst>
          </p:cNvPr>
          <p:cNvSpPr>
            <a:spLocks noGrp="1"/>
          </p:cNvSpPr>
          <p:nvPr>
            <p:ph type="ftr" sz="quarter" idx="11"/>
          </p:nvPr>
        </p:nvSpPr>
        <p:spPr/>
        <p:txBody>
          <a:bodyPr/>
          <a:lstStyle/>
          <a:p>
            <a:endParaRPr lang="en-GB"/>
          </a:p>
        </p:txBody>
      </p:sp>
      <p:sp>
        <p:nvSpPr>
          <p:cNvPr id="5" name="Tijdelijke aanduiding voor dianummer 4">
            <a:extLst>
              <a:ext uri="{FF2B5EF4-FFF2-40B4-BE49-F238E27FC236}">
                <a16:creationId xmlns:a16="http://schemas.microsoft.com/office/drawing/2014/main" id="{F49D820C-41C5-1207-7B7A-5BC145D512E3}"/>
              </a:ext>
            </a:extLst>
          </p:cNvPr>
          <p:cNvSpPr>
            <a:spLocks noGrp="1"/>
          </p:cNvSpPr>
          <p:nvPr>
            <p:ph type="sldNum" sz="quarter" idx="12"/>
          </p:nvPr>
        </p:nvSpPr>
        <p:spPr/>
        <p:txBody>
          <a:bodyPr/>
          <a:lstStyle/>
          <a:p>
            <a:fld id="{00E34B16-02C4-4BF6-A95E-140E40FFC571}" type="slidenum">
              <a:rPr lang="en-GB" smtClean="0"/>
              <a:t>‹#›</a:t>
            </a:fld>
            <a:endParaRPr lang="en-GB"/>
          </a:p>
        </p:txBody>
      </p:sp>
    </p:spTree>
    <p:extLst>
      <p:ext uri="{BB962C8B-B14F-4D97-AF65-F5344CB8AC3E}">
        <p14:creationId xmlns:p14="http://schemas.microsoft.com/office/powerpoint/2010/main" val="3896363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ly title - client 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0E8305-EAE7-91E0-B3AF-E718A4C8ABAD}"/>
              </a:ext>
            </a:extLst>
          </p:cNvPr>
          <p:cNvSpPr>
            <a:spLocks noGrp="1"/>
          </p:cNvSpPr>
          <p:nvPr>
            <p:ph type="title" hasCustomPrompt="1"/>
          </p:nvPr>
        </p:nvSpPr>
        <p:spPr/>
        <p:txBody>
          <a:bodyPr/>
          <a:lstStyle/>
          <a:p>
            <a:r>
              <a:rPr lang="en-GB"/>
              <a:t>click to edit Master title style</a:t>
            </a:r>
          </a:p>
        </p:txBody>
      </p:sp>
      <p:sp>
        <p:nvSpPr>
          <p:cNvPr id="3" name="Tijdelijke aanduiding voor datum 2">
            <a:extLst>
              <a:ext uri="{FF2B5EF4-FFF2-40B4-BE49-F238E27FC236}">
                <a16:creationId xmlns:a16="http://schemas.microsoft.com/office/drawing/2014/main" id="{56A5CF10-EEDD-F2D5-3F1D-51E12D19654B}"/>
              </a:ext>
            </a:extLst>
          </p:cNvPr>
          <p:cNvSpPr>
            <a:spLocks noGrp="1"/>
          </p:cNvSpPr>
          <p:nvPr>
            <p:ph type="dt" sz="half" idx="10"/>
          </p:nvPr>
        </p:nvSpPr>
        <p:spPr/>
        <p:txBody>
          <a:bodyPr/>
          <a:lstStyle/>
          <a:p>
            <a:fld id="{53CAD3B6-B742-4655-AA1F-0979BBFE173B}" type="datetimeFigureOut">
              <a:rPr lang="en-GB" smtClean="0"/>
              <a:t>05/03/2025</a:t>
            </a:fld>
            <a:endParaRPr lang="en-GB"/>
          </a:p>
        </p:txBody>
      </p:sp>
      <p:sp>
        <p:nvSpPr>
          <p:cNvPr id="4" name="Tijdelijke aanduiding voor voettekst 3">
            <a:extLst>
              <a:ext uri="{FF2B5EF4-FFF2-40B4-BE49-F238E27FC236}">
                <a16:creationId xmlns:a16="http://schemas.microsoft.com/office/drawing/2014/main" id="{C63C7350-04E0-B5C3-43EF-41540E68DEA5}"/>
              </a:ext>
            </a:extLst>
          </p:cNvPr>
          <p:cNvSpPr>
            <a:spLocks noGrp="1"/>
          </p:cNvSpPr>
          <p:nvPr>
            <p:ph type="ftr" sz="quarter" idx="11"/>
          </p:nvPr>
        </p:nvSpPr>
        <p:spPr>
          <a:xfrm>
            <a:off x="1671113" y="6393813"/>
            <a:ext cx="6190187" cy="365125"/>
          </a:xfrm>
        </p:spPr>
        <p:txBody>
          <a:bodyPr/>
          <a:lstStyle/>
          <a:p>
            <a:endParaRPr lang="en-GB"/>
          </a:p>
        </p:txBody>
      </p:sp>
      <p:sp>
        <p:nvSpPr>
          <p:cNvPr id="5" name="Tijdelijke aanduiding voor dianummer 4">
            <a:extLst>
              <a:ext uri="{FF2B5EF4-FFF2-40B4-BE49-F238E27FC236}">
                <a16:creationId xmlns:a16="http://schemas.microsoft.com/office/drawing/2014/main" id="{F49D820C-41C5-1207-7B7A-5BC145D512E3}"/>
              </a:ext>
            </a:extLst>
          </p:cNvPr>
          <p:cNvSpPr>
            <a:spLocks noGrp="1"/>
          </p:cNvSpPr>
          <p:nvPr>
            <p:ph type="sldNum" sz="quarter" idx="12"/>
          </p:nvPr>
        </p:nvSpPr>
        <p:spPr/>
        <p:txBody>
          <a:bodyPr/>
          <a:lstStyle/>
          <a:p>
            <a:fld id="{00E34B16-02C4-4BF6-A95E-140E40FFC571}" type="slidenum">
              <a:rPr lang="en-GB" smtClean="0"/>
              <a:t>‹#›</a:t>
            </a:fld>
            <a:endParaRPr lang="en-GB"/>
          </a:p>
        </p:txBody>
      </p:sp>
      <p:sp>
        <p:nvSpPr>
          <p:cNvPr id="8" name="Tijdelijke aanduiding voor afbeelding 7">
            <a:extLst>
              <a:ext uri="{FF2B5EF4-FFF2-40B4-BE49-F238E27FC236}">
                <a16:creationId xmlns:a16="http://schemas.microsoft.com/office/drawing/2014/main" id="{1C271833-D2E7-A042-749D-D57042AC26B0}"/>
              </a:ext>
            </a:extLst>
          </p:cNvPr>
          <p:cNvSpPr>
            <a:spLocks noGrp="1"/>
          </p:cNvSpPr>
          <p:nvPr>
            <p:ph type="pic" sz="quarter" idx="14" hasCustomPrompt="1"/>
          </p:nvPr>
        </p:nvSpPr>
        <p:spPr>
          <a:xfrm>
            <a:off x="8935541" y="6393813"/>
            <a:ext cx="1295400" cy="365125"/>
          </a:xfrm>
        </p:spPr>
        <p:txBody>
          <a:bodyPr anchor="ctr">
            <a:normAutofit/>
          </a:bodyPr>
          <a:lstStyle>
            <a:lvl1pPr marL="0" indent="0" algn="ctr">
              <a:buNone/>
              <a:defRPr sz="800"/>
            </a:lvl1pPr>
          </a:lstStyle>
          <a:p>
            <a:r>
              <a:rPr lang="en-GB"/>
              <a:t>Logo</a:t>
            </a:r>
          </a:p>
        </p:txBody>
      </p:sp>
    </p:spTree>
    <p:extLst>
      <p:ext uri="{BB962C8B-B14F-4D97-AF65-F5344CB8AC3E}">
        <p14:creationId xmlns:p14="http://schemas.microsoft.com/office/powerpoint/2010/main" val="41746742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E601DF7F-F24D-BE44-6CEB-3B7165796512}"/>
              </a:ext>
            </a:extLst>
          </p:cNvPr>
          <p:cNvSpPr>
            <a:spLocks noGrp="1"/>
          </p:cNvSpPr>
          <p:nvPr>
            <p:ph type="dt" sz="half" idx="10"/>
          </p:nvPr>
        </p:nvSpPr>
        <p:spPr/>
        <p:txBody>
          <a:bodyPr/>
          <a:lstStyle/>
          <a:p>
            <a:fld id="{53CAD3B6-B742-4655-AA1F-0979BBFE173B}" type="datetimeFigureOut">
              <a:rPr lang="en-GB" smtClean="0"/>
              <a:t>05/03/2025</a:t>
            </a:fld>
            <a:endParaRPr lang="en-GB"/>
          </a:p>
        </p:txBody>
      </p:sp>
      <p:sp>
        <p:nvSpPr>
          <p:cNvPr id="3" name="Tijdelijke aanduiding voor voettekst 2">
            <a:extLst>
              <a:ext uri="{FF2B5EF4-FFF2-40B4-BE49-F238E27FC236}">
                <a16:creationId xmlns:a16="http://schemas.microsoft.com/office/drawing/2014/main" id="{06029C88-4856-53DA-6592-6FC5FC657165}"/>
              </a:ext>
            </a:extLst>
          </p:cNvPr>
          <p:cNvSpPr>
            <a:spLocks noGrp="1"/>
          </p:cNvSpPr>
          <p:nvPr>
            <p:ph type="ftr" sz="quarter" idx="11"/>
          </p:nvPr>
        </p:nvSpPr>
        <p:spPr/>
        <p:txBody>
          <a:bodyPr/>
          <a:lstStyle/>
          <a:p>
            <a:endParaRPr lang="en-GB"/>
          </a:p>
        </p:txBody>
      </p:sp>
      <p:sp>
        <p:nvSpPr>
          <p:cNvPr id="4" name="Tijdelijke aanduiding voor dianummer 3">
            <a:extLst>
              <a:ext uri="{FF2B5EF4-FFF2-40B4-BE49-F238E27FC236}">
                <a16:creationId xmlns:a16="http://schemas.microsoft.com/office/drawing/2014/main" id="{0DEF4C60-6EAE-6E83-C843-A4F440CC15BD}"/>
              </a:ext>
            </a:extLst>
          </p:cNvPr>
          <p:cNvSpPr>
            <a:spLocks noGrp="1"/>
          </p:cNvSpPr>
          <p:nvPr>
            <p:ph type="sldNum" sz="quarter" idx="12"/>
          </p:nvPr>
        </p:nvSpPr>
        <p:spPr/>
        <p:txBody>
          <a:bodyPr/>
          <a:lstStyle/>
          <a:p>
            <a:fld id="{00E34B16-02C4-4BF6-A95E-140E40FFC571}" type="slidenum">
              <a:rPr lang="en-GB" smtClean="0"/>
              <a:t>‹#›</a:t>
            </a:fld>
            <a:endParaRPr lang="en-GB"/>
          </a:p>
        </p:txBody>
      </p:sp>
      <p:grpSp>
        <p:nvGrpSpPr>
          <p:cNvPr id="5" name="Groep 4">
            <a:extLst>
              <a:ext uri="{FF2B5EF4-FFF2-40B4-BE49-F238E27FC236}">
                <a16:creationId xmlns:a16="http://schemas.microsoft.com/office/drawing/2014/main" id="{74E4DC29-D3FE-1E98-46FE-42A25923B4E1}"/>
              </a:ext>
            </a:extLst>
          </p:cNvPr>
          <p:cNvGrpSpPr/>
          <p:nvPr userDrawn="1"/>
        </p:nvGrpSpPr>
        <p:grpSpPr>
          <a:xfrm>
            <a:off x="10609163" y="6427186"/>
            <a:ext cx="973237" cy="293815"/>
            <a:chOff x="5717821" y="3383853"/>
            <a:chExt cx="5725874" cy="1728611"/>
          </a:xfrm>
        </p:grpSpPr>
        <p:sp>
          <p:nvSpPr>
            <p:cNvPr id="6" name="Vrije vorm: vorm 5">
              <a:extLst>
                <a:ext uri="{FF2B5EF4-FFF2-40B4-BE49-F238E27FC236}">
                  <a16:creationId xmlns:a16="http://schemas.microsoft.com/office/drawing/2014/main" id="{80E78E29-56CC-AD8C-A4FE-1B09277851F3}"/>
                </a:ext>
              </a:extLst>
            </p:cNvPr>
            <p:cNvSpPr/>
            <p:nvPr/>
          </p:nvSpPr>
          <p:spPr>
            <a:xfrm>
              <a:off x="5717821" y="3704857"/>
              <a:ext cx="1071436" cy="1407607"/>
            </a:xfrm>
            <a:custGeom>
              <a:avLst/>
              <a:gdLst>
                <a:gd name="connsiteX0" fmla="*/ 1071437 w 1071436"/>
                <a:gd name="connsiteY0" fmla="*/ 0 h 1407607"/>
                <a:gd name="connsiteX1" fmla="*/ 507173 w 1071436"/>
                <a:gd name="connsiteY1" fmla="*/ 1407607 h 1407607"/>
                <a:gd name="connsiteX2" fmla="*/ 234286 w 1071436"/>
                <a:gd name="connsiteY2" fmla="*/ 1407607 h 1407607"/>
                <a:gd name="connsiteX3" fmla="*/ 392906 w 1071436"/>
                <a:gd name="connsiteY3" fmla="*/ 994264 h 1407607"/>
                <a:gd name="connsiteX4" fmla="*/ 0 w 1071436"/>
                <a:gd name="connsiteY4" fmla="*/ 0 h 1407607"/>
                <a:gd name="connsiteX5" fmla="*/ 274688 w 1071436"/>
                <a:gd name="connsiteY5" fmla="*/ 0 h 1407607"/>
                <a:gd name="connsiteX6" fmla="*/ 538286 w 1071436"/>
                <a:gd name="connsiteY6" fmla="*/ 661070 h 1407607"/>
                <a:gd name="connsiteX7" fmla="*/ 815173 w 1071436"/>
                <a:gd name="connsiteY7" fmla="*/ 0 h 1407607"/>
                <a:gd name="connsiteX8" fmla="*/ 1071437 w 1071436"/>
                <a:gd name="connsiteY8" fmla="*/ 0 h 1407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1436" h="1407607">
                  <a:moveTo>
                    <a:pt x="1071437" y="0"/>
                  </a:moveTo>
                  <a:lnTo>
                    <a:pt x="507173" y="1407607"/>
                  </a:lnTo>
                  <a:lnTo>
                    <a:pt x="234286" y="1407607"/>
                  </a:lnTo>
                  <a:lnTo>
                    <a:pt x="392906" y="994264"/>
                  </a:lnTo>
                  <a:lnTo>
                    <a:pt x="0" y="0"/>
                  </a:lnTo>
                  <a:lnTo>
                    <a:pt x="274688" y="0"/>
                  </a:lnTo>
                  <a:lnTo>
                    <a:pt x="538286" y="661070"/>
                  </a:lnTo>
                  <a:lnTo>
                    <a:pt x="815173" y="0"/>
                  </a:lnTo>
                  <a:lnTo>
                    <a:pt x="1071437" y="0"/>
                  </a:lnTo>
                  <a:close/>
                </a:path>
              </a:pathLst>
            </a:custGeom>
            <a:solidFill>
              <a:srgbClr val="E12486"/>
            </a:solidFill>
            <a:ln w="64058" cap="flat">
              <a:noFill/>
              <a:prstDash val="solid"/>
              <a:miter/>
            </a:ln>
          </p:spPr>
          <p:txBody>
            <a:bodyPr rtlCol="0" anchor="ctr"/>
            <a:lstStyle/>
            <a:p>
              <a:endParaRPr lang="en-GB"/>
            </a:p>
          </p:txBody>
        </p:sp>
        <p:sp>
          <p:nvSpPr>
            <p:cNvPr id="7" name="Vrije vorm: vorm 6">
              <a:extLst>
                <a:ext uri="{FF2B5EF4-FFF2-40B4-BE49-F238E27FC236}">
                  <a16:creationId xmlns:a16="http://schemas.microsoft.com/office/drawing/2014/main" id="{52173F09-1AB2-885C-0D95-FAF1D1E614FC}"/>
                </a:ext>
              </a:extLst>
            </p:cNvPr>
            <p:cNvSpPr/>
            <p:nvPr/>
          </p:nvSpPr>
          <p:spPr>
            <a:xfrm>
              <a:off x="6725534" y="3686945"/>
              <a:ext cx="990193" cy="1039434"/>
            </a:xfrm>
            <a:custGeom>
              <a:avLst/>
              <a:gdLst>
                <a:gd name="connsiteX0" fmla="*/ 990193 w 990193"/>
                <a:gd name="connsiteY0" fmla="*/ 519716 h 1039434"/>
                <a:gd name="connsiteX1" fmla="*/ 856279 w 990193"/>
                <a:gd name="connsiteY1" fmla="*/ 896561 h 1039434"/>
                <a:gd name="connsiteX2" fmla="*/ 493981 w 990193"/>
                <a:gd name="connsiteY2" fmla="*/ 1039434 h 1039434"/>
                <a:gd name="connsiteX3" fmla="*/ 131727 w 990193"/>
                <a:gd name="connsiteY3" fmla="*/ 898780 h 1039434"/>
                <a:gd name="connsiteX4" fmla="*/ 0 w 990193"/>
                <a:gd name="connsiteY4" fmla="*/ 519716 h 1039434"/>
                <a:gd name="connsiteX5" fmla="*/ 138333 w 990193"/>
                <a:gd name="connsiteY5" fmla="*/ 147346 h 1039434"/>
                <a:gd name="connsiteX6" fmla="*/ 494000 w 990193"/>
                <a:gd name="connsiteY6" fmla="*/ 0 h 1039434"/>
                <a:gd name="connsiteX7" fmla="*/ 851886 w 990193"/>
                <a:gd name="connsiteY7" fmla="*/ 147346 h 1039434"/>
                <a:gd name="connsiteX8" fmla="*/ 990193 w 990193"/>
                <a:gd name="connsiteY8" fmla="*/ 519716 h 1039434"/>
                <a:gd name="connsiteX9" fmla="*/ 711360 w 990193"/>
                <a:gd name="connsiteY9" fmla="*/ 521916 h 1039434"/>
                <a:gd name="connsiteX10" fmla="*/ 493981 w 990193"/>
                <a:gd name="connsiteY10" fmla="*/ 240226 h 1039434"/>
                <a:gd name="connsiteX11" fmla="*/ 327165 w 990193"/>
                <a:gd name="connsiteY11" fmla="*/ 328119 h 1039434"/>
                <a:gd name="connsiteX12" fmla="*/ 276646 w 990193"/>
                <a:gd name="connsiteY12" fmla="*/ 521916 h 1039434"/>
                <a:gd name="connsiteX13" fmla="*/ 496219 w 990193"/>
                <a:gd name="connsiteY13" fmla="*/ 799210 h 1039434"/>
                <a:gd name="connsiteX14" fmla="*/ 711379 w 990193"/>
                <a:gd name="connsiteY14" fmla="*/ 521916 h 1039434"/>
                <a:gd name="connsiteX15" fmla="*/ 711360 w 990193"/>
                <a:gd name="connsiteY15" fmla="*/ 521916 h 103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0193" h="1039434">
                  <a:moveTo>
                    <a:pt x="990193" y="519716"/>
                  </a:moveTo>
                  <a:cubicBezTo>
                    <a:pt x="990193" y="675705"/>
                    <a:pt x="945555" y="801275"/>
                    <a:pt x="856279" y="896561"/>
                  </a:cubicBezTo>
                  <a:cubicBezTo>
                    <a:pt x="766978" y="991820"/>
                    <a:pt x="646231" y="1039434"/>
                    <a:pt x="493981" y="1039434"/>
                  </a:cubicBezTo>
                  <a:cubicBezTo>
                    <a:pt x="341724" y="1039434"/>
                    <a:pt x="219553" y="992539"/>
                    <a:pt x="131727" y="898780"/>
                  </a:cubicBezTo>
                  <a:cubicBezTo>
                    <a:pt x="43920" y="805091"/>
                    <a:pt x="0" y="678668"/>
                    <a:pt x="0" y="519716"/>
                  </a:cubicBezTo>
                  <a:cubicBezTo>
                    <a:pt x="0" y="369698"/>
                    <a:pt x="46158" y="245590"/>
                    <a:pt x="138333" y="147346"/>
                  </a:cubicBezTo>
                  <a:cubicBezTo>
                    <a:pt x="230559" y="49145"/>
                    <a:pt x="349125" y="0"/>
                    <a:pt x="494000" y="0"/>
                  </a:cubicBezTo>
                  <a:cubicBezTo>
                    <a:pt x="638874" y="0"/>
                    <a:pt x="759705" y="49145"/>
                    <a:pt x="851886" y="147346"/>
                  </a:cubicBezTo>
                  <a:cubicBezTo>
                    <a:pt x="944131" y="245590"/>
                    <a:pt x="990193" y="369698"/>
                    <a:pt x="990193" y="519716"/>
                  </a:cubicBezTo>
                  <a:close/>
                  <a:moveTo>
                    <a:pt x="711360" y="521916"/>
                  </a:moveTo>
                  <a:cubicBezTo>
                    <a:pt x="711360" y="334116"/>
                    <a:pt x="638945" y="240226"/>
                    <a:pt x="493981" y="240226"/>
                  </a:cubicBezTo>
                  <a:cubicBezTo>
                    <a:pt x="420796" y="240226"/>
                    <a:pt x="365223" y="269525"/>
                    <a:pt x="327165" y="328119"/>
                  </a:cubicBezTo>
                  <a:cubicBezTo>
                    <a:pt x="293488" y="379241"/>
                    <a:pt x="276646" y="443787"/>
                    <a:pt x="276646" y="521916"/>
                  </a:cubicBezTo>
                  <a:cubicBezTo>
                    <a:pt x="276646" y="706804"/>
                    <a:pt x="349831" y="799210"/>
                    <a:pt x="496219" y="799210"/>
                  </a:cubicBezTo>
                  <a:cubicBezTo>
                    <a:pt x="642607" y="799210"/>
                    <a:pt x="711379" y="706804"/>
                    <a:pt x="711379" y="521916"/>
                  </a:cubicBezTo>
                  <a:lnTo>
                    <a:pt x="711360" y="521916"/>
                  </a:lnTo>
                  <a:close/>
                </a:path>
              </a:pathLst>
            </a:custGeom>
            <a:solidFill>
              <a:srgbClr val="E12486"/>
            </a:solidFill>
            <a:ln w="64058" cap="flat">
              <a:noFill/>
              <a:prstDash val="solid"/>
              <a:miter/>
            </a:ln>
          </p:spPr>
          <p:txBody>
            <a:bodyPr rtlCol="0" anchor="ctr"/>
            <a:lstStyle/>
            <a:p>
              <a:endParaRPr lang="en-GB"/>
            </a:p>
          </p:txBody>
        </p:sp>
        <p:sp>
          <p:nvSpPr>
            <p:cNvPr id="8" name="Vrije vorm: vorm 7">
              <a:extLst>
                <a:ext uri="{FF2B5EF4-FFF2-40B4-BE49-F238E27FC236}">
                  <a16:creationId xmlns:a16="http://schemas.microsoft.com/office/drawing/2014/main" id="{E5E280DE-A9E2-6833-B6C5-13F03EE78689}"/>
                </a:ext>
              </a:extLst>
            </p:cNvPr>
            <p:cNvSpPr/>
            <p:nvPr/>
          </p:nvSpPr>
          <p:spPr>
            <a:xfrm>
              <a:off x="7810134" y="3693654"/>
              <a:ext cx="895818" cy="1014715"/>
            </a:xfrm>
            <a:custGeom>
              <a:avLst/>
              <a:gdLst>
                <a:gd name="connsiteX0" fmla="*/ 895818 w 895818"/>
                <a:gd name="connsiteY0" fmla="*/ 1014715 h 1014715"/>
                <a:gd name="connsiteX1" fmla="*/ 630152 w 895818"/>
                <a:gd name="connsiteY1" fmla="*/ 1014715 h 1014715"/>
                <a:gd name="connsiteX2" fmla="*/ 630152 w 895818"/>
                <a:gd name="connsiteY2" fmla="*/ 450680 h 1014715"/>
                <a:gd name="connsiteX3" fmla="*/ 585123 w 895818"/>
                <a:gd name="connsiteY3" fmla="*/ 313059 h 1014715"/>
                <a:gd name="connsiteX4" fmla="*/ 461060 w 895818"/>
                <a:gd name="connsiteY4" fmla="*/ 258185 h 1014715"/>
                <a:gd name="connsiteX5" fmla="*/ 321675 w 895818"/>
                <a:gd name="connsiteY5" fmla="*/ 313059 h 1014715"/>
                <a:gd name="connsiteX6" fmla="*/ 263486 w 895818"/>
                <a:gd name="connsiteY6" fmla="*/ 450680 h 1014715"/>
                <a:gd name="connsiteX7" fmla="*/ 263486 w 895818"/>
                <a:gd name="connsiteY7" fmla="*/ 1014715 h 1014715"/>
                <a:gd name="connsiteX8" fmla="*/ 0 w 895818"/>
                <a:gd name="connsiteY8" fmla="*/ 1014715 h 1014715"/>
                <a:gd name="connsiteX9" fmla="*/ 0 w 895818"/>
                <a:gd name="connsiteY9" fmla="*/ 15716 h 1014715"/>
                <a:gd name="connsiteX10" fmla="*/ 263486 w 895818"/>
                <a:gd name="connsiteY10" fmla="*/ 15716 h 1014715"/>
                <a:gd name="connsiteX11" fmla="*/ 263486 w 895818"/>
                <a:gd name="connsiteY11" fmla="*/ 101029 h 1014715"/>
                <a:gd name="connsiteX12" fmla="*/ 537932 w 895818"/>
                <a:gd name="connsiteY12" fmla="*/ 0 h 1014715"/>
                <a:gd name="connsiteX13" fmla="*/ 797012 w 895818"/>
                <a:gd name="connsiteY13" fmla="*/ 98784 h 1014715"/>
                <a:gd name="connsiteX14" fmla="*/ 895818 w 895818"/>
                <a:gd name="connsiteY14" fmla="*/ 361417 h 1014715"/>
                <a:gd name="connsiteX15" fmla="*/ 895818 w 895818"/>
                <a:gd name="connsiteY15" fmla="*/ 1014715 h 10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818" h="1014715">
                  <a:moveTo>
                    <a:pt x="895818" y="1014715"/>
                  </a:moveTo>
                  <a:lnTo>
                    <a:pt x="630152" y="1014715"/>
                  </a:lnTo>
                  <a:lnTo>
                    <a:pt x="630152" y="450680"/>
                  </a:lnTo>
                  <a:cubicBezTo>
                    <a:pt x="630152" y="395498"/>
                    <a:pt x="615112" y="349565"/>
                    <a:pt x="585123" y="313059"/>
                  </a:cubicBezTo>
                  <a:cubicBezTo>
                    <a:pt x="555127" y="276508"/>
                    <a:pt x="513779" y="258185"/>
                    <a:pt x="461060" y="258185"/>
                  </a:cubicBezTo>
                  <a:cubicBezTo>
                    <a:pt x="408341" y="258185"/>
                    <a:pt x="360451" y="276508"/>
                    <a:pt x="321675" y="313059"/>
                  </a:cubicBezTo>
                  <a:cubicBezTo>
                    <a:pt x="282854" y="349565"/>
                    <a:pt x="263486" y="395498"/>
                    <a:pt x="263486" y="450680"/>
                  </a:cubicBezTo>
                  <a:lnTo>
                    <a:pt x="263486" y="1014715"/>
                  </a:lnTo>
                  <a:lnTo>
                    <a:pt x="0" y="1014715"/>
                  </a:lnTo>
                  <a:lnTo>
                    <a:pt x="0" y="15716"/>
                  </a:lnTo>
                  <a:lnTo>
                    <a:pt x="263486" y="15716"/>
                  </a:lnTo>
                  <a:lnTo>
                    <a:pt x="263486" y="101029"/>
                  </a:lnTo>
                  <a:cubicBezTo>
                    <a:pt x="335176" y="33722"/>
                    <a:pt x="426697" y="0"/>
                    <a:pt x="537932" y="0"/>
                  </a:cubicBezTo>
                  <a:cubicBezTo>
                    <a:pt x="649168" y="0"/>
                    <a:pt x="731158" y="32935"/>
                    <a:pt x="797012" y="98784"/>
                  </a:cubicBezTo>
                  <a:cubicBezTo>
                    <a:pt x="862879" y="164678"/>
                    <a:pt x="895818" y="252259"/>
                    <a:pt x="895818" y="361417"/>
                  </a:cubicBezTo>
                  <a:lnTo>
                    <a:pt x="895818" y="1014715"/>
                  </a:lnTo>
                  <a:close/>
                </a:path>
              </a:pathLst>
            </a:custGeom>
            <a:solidFill>
              <a:srgbClr val="E12486"/>
            </a:solidFill>
            <a:ln w="64058" cap="flat">
              <a:noFill/>
              <a:prstDash val="solid"/>
              <a:miter/>
            </a:ln>
          </p:spPr>
          <p:txBody>
            <a:bodyPr rtlCol="0" anchor="ctr"/>
            <a:lstStyle/>
            <a:p>
              <a:endParaRPr lang="en-GB"/>
            </a:p>
          </p:txBody>
        </p:sp>
        <p:sp>
          <p:nvSpPr>
            <p:cNvPr id="9" name="Vrije vorm: vorm 8">
              <a:extLst>
                <a:ext uri="{FF2B5EF4-FFF2-40B4-BE49-F238E27FC236}">
                  <a16:creationId xmlns:a16="http://schemas.microsoft.com/office/drawing/2014/main" id="{ABCC86F9-10EE-185D-2413-0063C671F057}"/>
                </a:ext>
              </a:extLst>
            </p:cNvPr>
            <p:cNvSpPr/>
            <p:nvPr/>
          </p:nvSpPr>
          <p:spPr>
            <a:xfrm>
              <a:off x="8784934" y="3383853"/>
              <a:ext cx="955104" cy="1324516"/>
            </a:xfrm>
            <a:custGeom>
              <a:avLst/>
              <a:gdLst>
                <a:gd name="connsiteX0" fmla="*/ 955105 w 955104"/>
                <a:gd name="connsiteY0" fmla="*/ 1324516 h 1324516"/>
                <a:gd name="connsiteX1" fmla="*/ 691613 w 955104"/>
                <a:gd name="connsiteY1" fmla="*/ 1324516 h 1324516"/>
                <a:gd name="connsiteX2" fmla="*/ 691613 w 955104"/>
                <a:gd name="connsiteY2" fmla="*/ 1232470 h 1324516"/>
                <a:gd name="connsiteX3" fmla="*/ 458886 w 955104"/>
                <a:gd name="connsiteY3" fmla="*/ 1324516 h 1324516"/>
                <a:gd name="connsiteX4" fmla="*/ 128430 w 955104"/>
                <a:gd name="connsiteY4" fmla="*/ 1193161 h 1324516"/>
                <a:gd name="connsiteX5" fmla="*/ 0 w 955104"/>
                <a:gd name="connsiteY5" fmla="*/ 855317 h 1324516"/>
                <a:gd name="connsiteX6" fmla="*/ 120785 w 955104"/>
                <a:gd name="connsiteY6" fmla="*/ 484941 h 1324516"/>
                <a:gd name="connsiteX7" fmla="*/ 454499 w 955104"/>
                <a:gd name="connsiteY7" fmla="*/ 314292 h 1324516"/>
                <a:gd name="connsiteX8" fmla="*/ 691593 w 955104"/>
                <a:gd name="connsiteY8" fmla="*/ 383912 h 1324516"/>
                <a:gd name="connsiteX9" fmla="*/ 691593 w 955104"/>
                <a:gd name="connsiteY9" fmla="*/ 96517 h 1324516"/>
                <a:gd name="connsiteX10" fmla="*/ 955079 w 955104"/>
                <a:gd name="connsiteY10" fmla="*/ 0 h 1324516"/>
                <a:gd name="connsiteX11" fmla="*/ 955079 w 955104"/>
                <a:gd name="connsiteY11" fmla="*/ 1324516 h 1324516"/>
                <a:gd name="connsiteX12" fmla="*/ 955105 w 955104"/>
                <a:gd name="connsiteY12" fmla="*/ 1324516 h 1324516"/>
                <a:gd name="connsiteX13" fmla="*/ 691613 w 955104"/>
                <a:gd name="connsiteY13" fmla="*/ 938385 h 1324516"/>
                <a:gd name="connsiteX14" fmla="*/ 691613 w 955104"/>
                <a:gd name="connsiteY14" fmla="*/ 707185 h 1324516"/>
                <a:gd name="connsiteX15" fmla="*/ 502780 w 955104"/>
                <a:gd name="connsiteY15" fmla="*/ 567986 h 1324516"/>
                <a:gd name="connsiteX16" fmla="*/ 267860 w 955104"/>
                <a:gd name="connsiteY16" fmla="*/ 855317 h 1324516"/>
                <a:gd name="connsiteX17" fmla="*/ 330462 w 955104"/>
                <a:gd name="connsiteY17" fmla="*/ 1031579 h 1324516"/>
                <a:gd name="connsiteX18" fmla="*/ 502780 w 955104"/>
                <a:gd name="connsiteY18" fmla="*/ 1095541 h 1324516"/>
                <a:gd name="connsiteX19" fmla="*/ 691613 w 955104"/>
                <a:gd name="connsiteY19" fmla="*/ 938385 h 132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5104" h="1324516">
                  <a:moveTo>
                    <a:pt x="955105" y="1324516"/>
                  </a:moveTo>
                  <a:lnTo>
                    <a:pt x="691613" y="1324516"/>
                  </a:lnTo>
                  <a:lnTo>
                    <a:pt x="691613" y="1232470"/>
                  </a:lnTo>
                  <a:cubicBezTo>
                    <a:pt x="650643" y="1293853"/>
                    <a:pt x="573046" y="1324516"/>
                    <a:pt x="458886" y="1324516"/>
                  </a:cubicBezTo>
                  <a:cubicBezTo>
                    <a:pt x="324202" y="1324516"/>
                    <a:pt x="214082" y="1280738"/>
                    <a:pt x="128430" y="1193161"/>
                  </a:cubicBezTo>
                  <a:cubicBezTo>
                    <a:pt x="42861" y="1105623"/>
                    <a:pt x="0" y="993054"/>
                    <a:pt x="0" y="855317"/>
                  </a:cubicBezTo>
                  <a:cubicBezTo>
                    <a:pt x="0" y="717581"/>
                    <a:pt x="40245" y="589676"/>
                    <a:pt x="120785" y="484941"/>
                  </a:cubicBezTo>
                  <a:cubicBezTo>
                    <a:pt x="207105" y="371160"/>
                    <a:pt x="318360" y="314292"/>
                    <a:pt x="454499" y="314292"/>
                  </a:cubicBezTo>
                  <a:cubicBezTo>
                    <a:pt x="534969" y="314292"/>
                    <a:pt x="613996" y="337551"/>
                    <a:pt x="691593" y="383912"/>
                  </a:cubicBezTo>
                  <a:lnTo>
                    <a:pt x="691593" y="96517"/>
                  </a:lnTo>
                  <a:lnTo>
                    <a:pt x="955079" y="0"/>
                  </a:lnTo>
                  <a:lnTo>
                    <a:pt x="955079" y="1324516"/>
                  </a:lnTo>
                  <a:lnTo>
                    <a:pt x="955105" y="1324516"/>
                  </a:lnTo>
                  <a:close/>
                  <a:moveTo>
                    <a:pt x="691613" y="938385"/>
                  </a:moveTo>
                  <a:lnTo>
                    <a:pt x="691613" y="707185"/>
                  </a:lnTo>
                  <a:cubicBezTo>
                    <a:pt x="647719" y="614413"/>
                    <a:pt x="584751" y="567986"/>
                    <a:pt x="502780" y="567986"/>
                  </a:cubicBezTo>
                  <a:cubicBezTo>
                    <a:pt x="346156" y="567986"/>
                    <a:pt x="267860" y="663765"/>
                    <a:pt x="267860" y="855317"/>
                  </a:cubicBezTo>
                  <a:cubicBezTo>
                    <a:pt x="267860" y="930143"/>
                    <a:pt x="288742" y="988898"/>
                    <a:pt x="330462" y="1031579"/>
                  </a:cubicBezTo>
                  <a:cubicBezTo>
                    <a:pt x="372156" y="1074255"/>
                    <a:pt x="429576" y="1095541"/>
                    <a:pt x="502780" y="1095541"/>
                  </a:cubicBezTo>
                  <a:cubicBezTo>
                    <a:pt x="575990" y="1095541"/>
                    <a:pt x="635950" y="1043143"/>
                    <a:pt x="691613" y="938385"/>
                  </a:cubicBezTo>
                  <a:close/>
                </a:path>
              </a:pathLst>
            </a:custGeom>
            <a:solidFill>
              <a:srgbClr val="055199"/>
            </a:solidFill>
            <a:ln w="64058" cap="flat">
              <a:noFill/>
              <a:prstDash val="solid"/>
              <a:miter/>
            </a:ln>
          </p:spPr>
          <p:txBody>
            <a:bodyPr rtlCol="0" anchor="ctr"/>
            <a:lstStyle/>
            <a:p>
              <a:endParaRPr lang="en-GB"/>
            </a:p>
          </p:txBody>
        </p:sp>
        <p:sp>
          <p:nvSpPr>
            <p:cNvPr id="10" name="Vrije vorm: vorm 9">
              <a:extLst>
                <a:ext uri="{FF2B5EF4-FFF2-40B4-BE49-F238E27FC236}">
                  <a16:creationId xmlns:a16="http://schemas.microsoft.com/office/drawing/2014/main" id="{DA85D424-C298-724D-ED55-497B68AE8FA2}"/>
                </a:ext>
              </a:extLst>
            </p:cNvPr>
            <p:cNvSpPr/>
            <p:nvPr/>
          </p:nvSpPr>
          <p:spPr>
            <a:xfrm>
              <a:off x="9814634" y="3677918"/>
              <a:ext cx="959472" cy="1048460"/>
            </a:xfrm>
            <a:custGeom>
              <a:avLst/>
              <a:gdLst>
                <a:gd name="connsiteX0" fmla="*/ 959472 w 959472"/>
                <a:gd name="connsiteY0" fmla="*/ 653344 h 1048460"/>
                <a:gd name="connsiteX1" fmla="*/ 270053 w 959472"/>
                <a:gd name="connsiteY1" fmla="*/ 653344 h 1048460"/>
                <a:gd name="connsiteX2" fmla="*/ 322753 w 959472"/>
                <a:gd name="connsiteY2" fmla="*/ 753253 h 1048460"/>
                <a:gd name="connsiteX3" fmla="*/ 434713 w 959472"/>
                <a:gd name="connsiteY3" fmla="*/ 808236 h 1048460"/>
                <a:gd name="connsiteX4" fmla="*/ 496167 w 959472"/>
                <a:gd name="connsiteY4" fmla="*/ 812655 h 1048460"/>
                <a:gd name="connsiteX5" fmla="*/ 665266 w 959472"/>
                <a:gd name="connsiteY5" fmla="*/ 736367 h 1048460"/>
                <a:gd name="connsiteX6" fmla="*/ 854054 w 959472"/>
                <a:gd name="connsiteY6" fmla="*/ 880080 h 1048460"/>
                <a:gd name="connsiteX7" fmla="*/ 496167 w 959472"/>
                <a:gd name="connsiteY7" fmla="*/ 1048460 h 1048460"/>
                <a:gd name="connsiteX8" fmla="*/ 135055 w 959472"/>
                <a:gd name="connsiteY8" fmla="*/ 908120 h 1048460"/>
                <a:gd name="connsiteX9" fmla="*/ 0 w 959472"/>
                <a:gd name="connsiteY9" fmla="*/ 536580 h 1048460"/>
                <a:gd name="connsiteX10" fmla="*/ 130643 w 959472"/>
                <a:gd name="connsiteY10" fmla="*/ 143709 h 1048460"/>
                <a:gd name="connsiteX11" fmla="*/ 502799 w 959472"/>
                <a:gd name="connsiteY11" fmla="*/ 0 h 1048460"/>
                <a:gd name="connsiteX12" fmla="*/ 865053 w 959472"/>
                <a:gd name="connsiteY12" fmla="*/ 204326 h 1048460"/>
                <a:gd name="connsiteX13" fmla="*/ 959447 w 959472"/>
                <a:gd name="connsiteY13" fmla="*/ 653325 h 1048460"/>
                <a:gd name="connsiteX14" fmla="*/ 959472 w 959472"/>
                <a:gd name="connsiteY14" fmla="*/ 653344 h 1048460"/>
                <a:gd name="connsiteX15" fmla="*/ 696025 w 959472"/>
                <a:gd name="connsiteY15" fmla="*/ 440063 h 1048460"/>
                <a:gd name="connsiteX16" fmla="*/ 635905 w 959472"/>
                <a:gd name="connsiteY16" fmla="*/ 290154 h 1048460"/>
                <a:gd name="connsiteX17" fmla="*/ 488465 w 959472"/>
                <a:gd name="connsiteY17" fmla="*/ 229000 h 1048460"/>
                <a:gd name="connsiteX18" fmla="*/ 335593 w 959472"/>
                <a:gd name="connsiteY18" fmla="*/ 290154 h 1048460"/>
                <a:gd name="connsiteX19" fmla="*/ 270027 w 959472"/>
                <a:gd name="connsiteY19" fmla="*/ 440063 h 1048460"/>
                <a:gd name="connsiteX20" fmla="*/ 696006 w 959472"/>
                <a:gd name="connsiteY20" fmla="*/ 440063 h 1048460"/>
                <a:gd name="connsiteX21" fmla="*/ 696025 w 959472"/>
                <a:gd name="connsiteY21" fmla="*/ 440063 h 104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59472" h="1048460">
                  <a:moveTo>
                    <a:pt x="959472" y="653344"/>
                  </a:moveTo>
                  <a:lnTo>
                    <a:pt x="270053" y="653344"/>
                  </a:lnTo>
                  <a:cubicBezTo>
                    <a:pt x="268584" y="689247"/>
                    <a:pt x="286170" y="722539"/>
                    <a:pt x="322753" y="753253"/>
                  </a:cubicBezTo>
                  <a:cubicBezTo>
                    <a:pt x="359310" y="783923"/>
                    <a:pt x="396637" y="802285"/>
                    <a:pt x="434713" y="808236"/>
                  </a:cubicBezTo>
                  <a:cubicBezTo>
                    <a:pt x="453704" y="811264"/>
                    <a:pt x="474214" y="812655"/>
                    <a:pt x="496167" y="812655"/>
                  </a:cubicBezTo>
                  <a:cubicBezTo>
                    <a:pt x="573764" y="812655"/>
                    <a:pt x="630113" y="787245"/>
                    <a:pt x="665266" y="736367"/>
                  </a:cubicBezTo>
                  <a:lnTo>
                    <a:pt x="854054" y="880080"/>
                  </a:lnTo>
                  <a:cubicBezTo>
                    <a:pt x="769164" y="992336"/>
                    <a:pt x="649873" y="1048460"/>
                    <a:pt x="496167" y="1048460"/>
                  </a:cubicBezTo>
                  <a:cubicBezTo>
                    <a:pt x="342468" y="1048460"/>
                    <a:pt x="225037" y="1001674"/>
                    <a:pt x="135055" y="908120"/>
                  </a:cubicBezTo>
                  <a:cubicBezTo>
                    <a:pt x="44991" y="814611"/>
                    <a:pt x="0" y="690728"/>
                    <a:pt x="0" y="536580"/>
                  </a:cubicBezTo>
                  <a:cubicBezTo>
                    <a:pt x="0" y="370438"/>
                    <a:pt x="43541" y="239485"/>
                    <a:pt x="130643" y="143709"/>
                  </a:cubicBezTo>
                  <a:cubicBezTo>
                    <a:pt x="217687" y="47933"/>
                    <a:pt x="341724" y="0"/>
                    <a:pt x="502799" y="0"/>
                  </a:cubicBezTo>
                  <a:cubicBezTo>
                    <a:pt x="663881" y="0"/>
                    <a:pt x="778676" y="68161"/>
                    <a:pt x="865053" y="204326"/>
                  </a:cubicBezTo>
                  <a:cubicBezTo>
                    <a:pt x="927963" y="304616"/>
                    <a:pt x="959447" y="454250"/>
                    <a:pt x="959447" y="653325"/>
                  </a:cubicBezTo>
                  <a:lnTo>
                    <a:pt x="959472" y="653344"/>
                  </a:lnTo>
                  <a:close/>
                  <a:moveTo>
                    <a:pt x="696025" y="440063"/>
                  </a:moveTo>
                  <a:cubicBezTo>
                    <a:pt x="696025" y="380834"/>
                    <a:pt x="675957" y="330860"/>
                    <a:pt x="635905" y="290154"/>
                  </a:cubicBezTo>
                  <a:cubicBezTo>
                    <a:pt x="595859" y="249363"/>
                    <a:pt x="546738" y="229000"/>
                    <a:pt x="488465" y="229000"/>
                  </a:cubicBezTo>
                  <a:cubicBezTo>
                    <a:pt x="430185" y="229000"/>
                    <a:pt x="379224" y="249363"/>
                    <a:pt x="335593" y="290154"/>
                  </a:cubicBezTo>
                  <a:cubicBezTo>
                    <a:pt x="291859" y="330860"/>
                    <a:pt x="270027" y="380834"/>
                    <a:pt x="270027" y="440063"/>
                  </a:cubicBezTo>
                  <a:lnTo>
                    <a:pt x="696006" y="440063"/>
                  </a:lnTo>
                  <a:lnTo>
                    <a:pt x="696025" y="440063"/>
                  </a:lnTo>
                  <a:close/>
                </a:path>
              </a:pathLst>
            </a:custGeom>
            <a:solidFill>
              <a:srgbClr val="055199"/>
            </a:solidFill>
            <a:ln w="64058" cap="flat">
              <a:noFill/>
              <a:prstDash val="solid"/>
              <a:miter/>
            </a:ln>
          </p:spPr>
          <p:txBody>
            <a:bodyPr rtlCol="0" anchor="ctr"/>
            <a:lstStyle/>
            <a:p>
              <a:endParaRPr lang="en-GB"/>
            </a:p>
          </p:txBody>
        </p:sp>
        <p:sp>
          <p:nvSpPr>
            <p:cNvPr id="11" name="Vrije vorm: vorm 10">
              <a:extLst>
                <a:ext uri="{FF2B5EF4-FFF2-40B4-BE49-F238E27FC236}">
                  <a16:creationId xmlns:a16="http://schemas.microsoft.com/office/drawing/2014/main" id="{433B9C17-DC3D-D8DE-657A-FE155B54C719}"/>
                </a:ext>
              </a:extLst>
            </p:cNvPr>
            <p:cNvSpPr/>
            <p:nvPr/>
          </p:nvSpPr>
          <p:spPr>
            <a:xfrm>
              <a:off x="10848715" y="3686921"/>
              <a:ext cx="594980" cy="1021428"/>
            </a:xfrm>
            <a:custGeom>
              <a:avLst/>
              <a:gdLst>
                <a:gd name="connsiteX0" fmla="*/ 594980 w 594980"/>
                <a:gd name="connsiteY0" fmla="*/ 37875 h 1021428"/>
                <a:gd name="connsiteX1" fmla="*/ 504999 w 594980"/>
                <a:gd name="connsiteY1" fmla="*/ 300795 h 1021428"/>
                <a:gd name="connsiteX2" fmla="*/ 408406 w 594980"/>
                <a:gd name="connsiteY2" fmla="*/ 269388 h 1021428"/>
                <a:gd name="connsiteX3" fmla="*/ 290872 w 594980"/>
                <a:gd name="connsiteY3" fmla="*/ 317547 h 1021428"/>
                <a:gd name="connsiteX4" fmla="*/ 243726 w 594980"/>
                <a:gd name="connsiteY4" fmla="*/ 437281 h 1021428"/>
                <a:gd name="connsiteX5" fmla="*/ 243726 w 594980"/>
                <a:gd name="connsiteY5" fmla="*/ 1021429 h 1021428"/>
                <a:gd name="connsiteX6" fmla="*/ 0 w 594980"/>
                <a:gd name="connsiteY6" fmla="*/ 1021429 h 1021428"/>
                <a:gd name="connsiteX7" fmla="*/ 0 w 594980"/>
                <a:gd name="connsiteY7" fmla="*/ 20206 h 1021428"/>
                <a:gd name="connsiteX8" fmla="*/ 243726 w 594980"/>
                <a:gd name="connsiteY8" fmla="*/ 20206 h 1021428"/>
                <a:gd name="connsiteX9" fmla="*/ 243726 w 594980"/>
                <a:gd name="connsiteY9" fmla="*/ 96562 h 1021428"/>
                <a:gd name="connsiteX10" fmla="*/ 456674 w 594980"/>
                <a:gd name="connsiteY10" fmla="*/ 0 h 1021428"/>
                <a:gd name="connsiteX11" fmla="*/ 594980 w 594980"/>
                <a:gd name="connsiteY11" fmla="*/ 37852 h 1021428"/>
                <a:gd name="connsiteX12" fmla="*/ 594980 w 594980"/>
                <a:gd name="connsiteY12" fmla="*/ 37875 h 102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4980" h="1021428">
                  <a:moveTo>
                    <a:pt x="594980" y="37875"/>
                  </a:moveTo>
                  <a:lnTo>
                    <a:pt x="504999" y="300795"/>
                  </a:lnTo>
                  <a:cubicBezTo>
                    <a:pt x="468372" y="279894"/>
                    <a:pt x="436144" y="269388"/>
                    <a:pt x="408406" y="269388"/>
                  </a:cubicBezTo>
                  <a:cubicBezTo>
                    <a:pt x="361529" y="269388"/>
                    <a:pt x="322381" y="285467"/>
                    <a:pt x="290872" y="317547"/>
                  </a:cubicBezTo>
                  <a:cubicBezTo>
                    <a:pt x="259407" y="349627"/>
                    <a:pt x="243726" y="389526"/>
                    <a:pt x="243726" y="437281"/>
                  </a:cubicBezTo>
                  <a:lnTo>
                    <a:pt x="243726" y="1021429"/>
                  </a:lnTo>
                  <a:lnTo>
                    <a:pt x="0" y="1021429"/>
                  </a:lnTo>
                  <a:lnTo>
                    <a:pt x="0" y="20206"/>
                  </a:lnTo>
                  <a:lnTo>
                    <a:pt x="243726" y="20206"/>
                  </a:lnTo>
                  <a:lnTo>
                    <a:pt x="243726" y="96562"/>
                  </a:lnTo>
                  <a:cubicBezTo>
                    <a:pt x="300774" y="32194"/>
                    <a:pt x="371740" y="0"/>
                    <a:pt x="456674" y="0"/>
                  </a:cubicBezTo>
                  <a:cubicBezTo>
                    <a:pt x="512291" y="0"/>
                    <a:pt x="558398" y="12617"/>
                    <a:pt x="594980" y="37852"/>
                  </a:cubicBezTo>
                  <a:lnTo>
                    <a:pt x="594980" y="37875"/>
                  </a:lnTo>
                  <a:close/>
                </a:path>
              </a:pathLst>
            </a:custGeom>
            <a:solidFill>
              <a:srgbClr val="055199"/>
            </a:solidFill>
            <a:ln w="64058" cap="flat">
              <a:noFill/>
              <a:prstDash val="solid"/>
              <a:miter/>
            </a:ln>
          </p:spPr>
          <p:txBody>
            <a:bodyPr rtlCol="0" anchor="ctr"/>
            <a:lstStyle/>
            <a:p>
              <a:endParaRPr lang="en-GB"/>
            </a:p>
          </p:txBody>
        </p:sp>
      </p:grpSp>
    </p:spTree>
    <p:extLst>
      <p:ext uri="{BB962C8B-B14F-4D97-AF65-F5344CB8AC3E}">
        <p14:creationId xmlns:p14="http://schemas.microsoft.com/office/powerpoint/2010/main" val="1047821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 client logo">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E601DF7F-F24D-BE44-6CEB-3B7165796512}"/>
              </a:ext>
            </a:extLst>
          </p:cNvPr>
          <p:cNvSpPr>
            <a:spLocks noGrp="1"/>
          </p:cNvSpPr>
          <p:nvPr>
            <p:ph type="dt" sz="half" idx="10"/>
          </p:nvPr>
        </p:nvSpPr>
        <p:spPr/>
        <p:txBody>
          <a:bodyPr/>
          <a:lstStyle/>
          <a:p>
            <a:fld id="{53CAD3B6-B742-4655-AA1F-0979BBFE173B}" type="datetimeFigureOut">
              <a:rPr lang="en-GB" smtClean="0"/>
              <a:t>05/03/2025</a:t>
            </a:fld>
            <a:endParaRPr lang="en-GB"/>
          </a:p>
        </p:txBody>
      </p:sp>
      <p:sp>
        <p:nvSpPr>
          <p:cNvPr id="3" name="Tijdelijke aanduiding voor voettekst 2">
            <a:extLst>
              <a:ext uri="{FF2B5EF4-FFF2-40B4-BE49-F238E27FC236}">
                <a16:creationId xmlns:a16="http://schemas.microsoft.com/office/drawing/2014/main" id="{06029C88-4856-53DA-6592-6FC5FC657165}"/>
              </a:ext>
            </a:extLst>
          </p:cNvPr>
          <p:cNvSpPr>
            <a:spLocks noGrp="1"/>
          </p:cNvSpPr>
          <p:nvPr>
            <p:ph type="ftr" sz="quarter" idx="11"/>
          </p:nvPr>
        </p:nvSpPr>
        <p:spPr>
          <a:xfrm>
            <a:off x="1671113" y="6393813"/>
            <a:ext cx="6190187" cy="365125"/>
          </a:xfrm>
        </p:spPr>
        <p:txBody>
          <a:bodyPr/>
          <a:lstStyle/>
          <a:p>
            <a:endParaRPr lang="en-GB"/>
          </a:p>
        </p:txBody>
      </p:sp>
      <p:sp>
        <p:nvSpPr>
          <p:cNvPr id="4" name="Tijdelijke aanduiding voor dianummer 3">
            <a:extLst>
              <a:ext uri="{FF2B5EF4-FFF2-40B4-BE49-F238E27FC236}">
                <a16:creationId xmlns:a16="http://schemas.microsoft.com/office/drawing/2014/main" id="{0DEF4C60-6EAE-6E83-C843-A4F440CC15BD}"/>
              </a:ext>
            </a:extLst>
          </p:cNvPr>
          <p:cNvSpPr>
            <a:spLocks noGrp="1"/>
          </p:cNvSpPr>
          <p:nvPr>
            <p:ph type="sldNum" sz="quarter" idx="12"/>
          </p:nvPr>
        </p:nvSpPr>
        <p:spPr/>
        <p:txBody>
          <a:bodyPr/>
          <a:lstStyle/>
          <a:p>
            <a:fld id="{00E34B16-02C4-4BF6-A95E-140E40FFC571}" type="slidenum">
              <a:rPr lang="en-GB" smtClean="0"/>
              <a:t>‹#›</a:t>
            </a:fld>
            <a:endParaRPr lang="en-GB"/>
          </a:p>
        </p:txBody>
      </p:sp>
      <p:grpSp>
        <p:nvGrpSpPr>
          <p:cNvPr id="5" name="Groep 4">
            <a:extLst>
              <a:ext uri="{FF2B5EF4-FFF2-40B4-BE49-F238E27FC236}">
                <a16:creationId xmlns:a16="http://schemas.microsoft.com/office/drawing/2014/main" id="{74E4DC29-D3FE-1E98-46FE-42A25923B4E1}"/>
              </a:ext>
            </a:extLst>
          </p:cNvPr>
          <p:cNvGrpSpPr/>
          <p:nvPr userDrawn="1"/>
        </p:nvGrpSpPr>
        <p:grpSpPr>
          <a:xfrm>
            <a:off x="10609163" y="6427186"/>
            <a:ext cx="973237" cy="293815"/>
            <a:chOff x="5717821" y="3383853"/>
            <a:chExt cx="5725874" cy="1728611"/>
          </a:xfrm>
        </p:grpSpPr>
        <p:sp>
          <p:nvSpPr>
            <p:cNvPr id="6" name="Vrije vorm: vorm 5">
              <a:extLst>
                <a:ext uri="{FF2B5EF4-FFF2-40B4-BE49-F238E27FC236}">
                  <a16:creationId xmlns:a16="http://schemas.microsoft.com/office/drawing/2014/main" id="{80E78E29-56CC-AD8C-A4FE-1B09277851F3}"/>
                </a:ext>
              </a:extLst>
            </p:cNvPr>
            <p:cNvSpPr/>
            <p:nvPr/>
          </p:nvSpPr>
          <p:spPr>
            <a:xfrm>
              <a:off x="5717821" y="3704857"/>
              <a:ext cx="1071436" cy="1407607"/>
            </a:xfrm>
            <a:custGeom>
              <a:avLst/>
              <a:gdLst>
                <a:gd name="connsiteX0" fmla="*/ 1071437 w 1071436"/>
                <a:gd name="connsiteY0" fmla="*/ 0 h 1407607"/>
                <a:gd name="connsiteX1" fmla="*/ 507173 w 1071436"/>
                <a:gd name="connsiteY1" fmla="*/ 1407607 h 1407607"/>
                <a:gd name="connsiteX2" fmla="*/ 234286 w 1071436"/>
                <a:gd name="connsiteY2" fmla="*/ 1407607 h 1407607"/>
                <a:gd name="connsiteX3" fmla="*/ 392906 w 1071436"/>
                <a:gd name="connsiteY3" fmla="*/ 994264 h 1407607"/>
                <a:gd name="connsiteX4" fmla="*/ 0 w 1071436"/>
                <a:gd name="connsiteY4" fmla="*/ 0 h 1407607"/>
                <a:gd name="connsiteX5" fmla="*/ 274688 w 1071436"/>
                <a:gd name="connsiteY5" fmla="*/ 0 h 1407607"/>
                <a:gd name="connsiteX6" fmla="*/ 538286 w 1071436"/>
                <a:gd name="connsiteY6" fmla="*/ 661070 h 1407607"/>
                <a:gd name="connsiteX7" fmla="*/ 815173 w 1071436"/>
                <a:gd name="connsiteY7" fmla="*/ 0 h 1407607"/>
                <a:gd name="connsiteX8" fmla="*/ 1071437 w 1071436"/>
                <a:gd name="connsiteY8" fmla="*/ 0 h 1407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1436" h="1407607">
                  <a:moveTo>
                    <a:pt x="1071437" y="0"/>
                  </a:moveTo>
                  <a:lnTo>
                    <a:pt x="507173" y="1407607"/>
                  </a:lnTo>
                  <a:lnTo>
                    <a:pt x="234286" y="1407607"/>
                  </a:lnTo>
                  <a:lnTo>
                    <a:pt x="392906" y="994264"/>
                  </a:lnTo>
                  <a:lnTo>
                    <a:pt x="0" y="0"/>
                  </a:lnTo>
                  <a:lnTo>
                    <a:pt x="274688" y="0"/>
                  </a:lnTo>
                  <a:lnTo>
                    <a:pt x="538286" y="661070"/>
                  </a:lnTo>
                  <a:lnTo>
                    <a:pt x="815173" y="0"/>
                  </a:lnTo>
                  <a:lnTo>
                    <a:pt x="1071437" y="0"/>
                  </a:lnTo>
                  <a:close/>
                </a:path>
              </a:pathLst>
            </a:custGeom>
            <a:solidFill>
              <a:srgbClr val="E12486"/>
            </a:solidFill>
            <a:ln w="64058" cap="flat">
              <a:noFill/>
              <a:prstDash val="solid"/>
              <a:miter/>
            </a:ln>
          </p:spPr>
          <p:txBody>
            <a:bodyPr rtlCol="0" anchor="ctr"/>
            <a:lstStyle/>
            <a:p>
              <a:endParaRPr lang="en-GB"/>
            </a:p>
          </p:txBody>
        </p:sp>
        <p:sp>
          <p:nvSpPr>
            <p:cNvPr id="7" name="Vrije vorm: vorm 6">
              <a:extLst>
                <a:ext uri="{FF2B5EF4-FFF2-40B4-BE49-F238E27FC236}">
                  <a16:creationId xmlns:a16="http://schemas.microsoft.com/office/drawing/2014/main" id="{52173F09-1AB2-885C-0D95-FAF1D1E614FC}"/>
                </a:ext>
              </a:extLst>
            </p:cNvPr>
            <p:cNvSpPr/>
            <p:nvPr/>
          </p:nvSpPr>
          <p:spPr>
            <a:xfrm>
              <a:off x="6725534" y="3686945"/>
              <a:ext cx="990193" cy="1039434"/>
            </a:xfrm>
            <a:custGeom>
              <a:avLst/>
              <a:gdLst>
                <a:gd name="connsiteX0" fmla="*/ 990193 w 990193"/>
                <a:gd name="connsiteY0" fmla="*/ 519716 h 1039434"/>
                <a:gd name="connsiteX1" fmla="*/ 856279 w 990193"/>
                <a:gd name="connsiteY1" fmla="*/ 896561 h 1039434"/>
                <a:gd name="connsiteX2" fmla="*/ 493981 w 990193"/>
                <a:gd name="connsiteY2" fmla="*/ 1039434 h 1039434"/>
                <a:gd name="connsiteX3" fmla="*/ 131727 w 990193"/>
                <a:gd name="connsiteY3" fmla="*/ 898780 h 1039434"/>
                <a:gd name="connsiteX4" fmla="*/ 0 w 990193"/>
                <a:gd name="connsiteY4" fmla="*/ 519716 h 1039434"/>
                <a:gd name="connsiteX5" fmla="*/ 138333 w 990193"/>
                <a:gd name="connsiteY5" fmla="*/ 147346 h 1039434"/>
                <a:gd name="connsiteX6" fmla="*/ 494000 w 990193"/>
                <a:gd name="connsiteY6" fmla="*/ 0 h 1039434"/>
                <a:gd name="connsiteX7" fmla="*/ 851886 w 990193"/>
                <a:gd name="connsiteY7" fmla="*/ 147346 h 1039434"/>
                <a:gd name="connsiteX8" fmla="*/ 990193 w 990193"/>
                <a:gd name="connsiteY8" fmla="*/ 519716 h 1039434"/>
                <a:gd name="connsiteX9" fmla="*/ 711360 w 990193"/>
                <a:gd name="connsiteY9" fmla="*/ 521916 h 1039434"/>
                <a:gd name="connsiteX10" fmla="*/ 493981 w 990193"/>
                <a:gd name="connsiteY10" fmla="*/ 240226 h 1039434"/>
                <a:gd name="connsiteX11" fmla="*/ 327165 w 990193"/>
                <a:gd name="connsiteY11" fmla="*/ 328119 h 1039434"/>
                <a:gd name="connsiteX12" fmla="*/ 276646 w 990193"/>
                <a:gd name="connsiteY12" fmla="*/ 521916 h 1039434"/>
                <a:gd name="connsiteX13" fmla="*/ 496219 w 990193"/>
                <a:gd name="connsiteY13" fmla="*/ 799210 h 1039434"/>
                <a:gd name="connsiteX14" fmla="*/ 711379 w 990193"/>
                <a:gd name="connsiteY14" fmla="*/ 521916 h 1039434"/>
                <a:gd name="connsiteX15" fmla="*/ 711360 w 990193"/>
                <a:gd name="connsiteY15" fmla="*/ 521916 h 103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0193" h="1039434">
                  <a:moveTo>
                    <a:pt x="990193" y="519716"/>
                  </a:moveTo>
                  <a:cubicBezTo>
                    <a:pt x="990193" y="675705"/>
                    <a:pt x="945555" y="801275"/>
                    <a:pt x="856279" y="896561"/>
                  </a:cubicBezTo>
                  <a:cubicBezTo>
                    <a:pt x="766978" y="991820"/>
                    <a:pt x="646231" y="1039434"/>
                    <a:pt x="493981" y="1039434"/>
                  </a:cubicBezTo>
                  <a:cubicBezTo>
                    <a:pt x="341724" y="1039434"/>
                    <a:pt x="219553" y="992539"/>
                    <a:pt x="131727" y="898780"/>
                  </a:cubicBezTo>
                  <a:cubicBezTo>
                    <a:pt x="43920" y="805091"/>
                    <a:pt x="0" y="678668"/>
                    <a:pt x="0" y="519716"/>
                  </a:cubicBezTo>
                  <a:cubicBezTo>
                    <a:pt x="0" y="369698"/>
                    <a:pt x="46158" y="245590"/>
                    <a:pt x="138333" y="147346"/>
                  </a:cubicBezTo>
                  <a:cubicBezTo>
                    <a:pt x="230559" y="49145"/>
                    <a:pt x="349125" y="0"/>
                    <a:pt x="494000" y="0"/>
                  </a:cubicBezTo>
                  <a:cubicBezTo>
                    <a:pt x="638874" y="0"/>
                    <a:pt x="759705" y="49145"/>
                    <a:pt x="851886" y="147346"/>
                  </a:cubicBezTo>
                  <a:cubicBezTo>
                    <a:pt x="944131" y="245590"/>
                    <a:pt x="990193" y="369698"/>
                    <a:pt x="990193" y="519716"/>
                  </a:cubicBezTo>
                  <a:close/>
                  <a:moveTo>
                    <a:pt x="711360" y="521916"/>
                  </a:moveTo>
                  <a:cubicBezTo>
                    <a:pt x="711360" y="334116"/>
                    <a:pt x="638945" y="240226"/>
                    <a:pt x="493981" y="240226"/>
                  </a:cubicBezTo>
                  <a:cubicBezTo>
                    <a:pt x="420796" y="240226"/>
                    <a:pt x="365223" y="269525"/>
                    <a:pt x="327165" y="328119"/>
                  </a:cubicBezTo>
                  <a:cubicBezTo>
                    <a:pt x="293488" y="379241"/>
                    <a:pt x="276646" y="443787"/>
                    <a:pt x="276646" y="521916"/>
                  </a:cubicBezTo>
                  <a:cubicBezTo>
                    <a:pt x="276646" y="706804"/>
                    <a:pt x="349831" y="799210"/>
                    <a:pt x="496219" y="799210"/>
                  </a:cubicBezTo>
                  <a:cubicBezTo>
                    <a:pt x="642607" y="799210"/>
                    <a:pt x="711379" y="706804"/>
                    <a:pt x="711379" y="521916"/>
                  </a:cubicBezTo>
                  <a:lnTo>
                    <a:pt x="711360" y="521916"/>
                  </a:lnTo>
                  <a:close/>
                </a:path>
              </a:pathLst>
            </a:custGeom>
            <a:solidFill>
              <a:srgbClr val="E12486"/>
            </a:solidFill>
            <a:ln w="64058" cap="flat">
              <a:noFill/>
              <a:prstDash val="solid"/>
              <a:miter/>
            </a:ln>
          </p:spPr>
          <p:txBody>
            <a:bodyPr rtlCol="0" anchor="ctr"/>
            <a:lstStyle/>
            <a:p>
              <a:endParaRPr lang="en-GB"/>
            </a:p>
          </p:txBody>
        </p:sp>
        <p:sp>
          <p:nvSpPr>
            <p:cNvPr id="8" name="Vrije vorm: vorm 7">
              <a:extLst>
                <a:ext uri="{FF2B5EF4-FFF2-40B4-BE49-F238E27FC236}">
                  <a16:creationId xmlns:a16="http://schemas.microsoft.com/office/drawing/2014/main" id="{E5E280DE-A9E2-6833-B6C5-13F03EE78689}"/>
                </a:ext>
              </a:extLst>
            </p:cNvPr>
            <p:cNvSpPr/>
            <p:nvPr/>
          </p:nvSpPr>
          <p:spPr>
            <a:xfrm>
              <a:off x="7810134" y="3693654"/>
              <a:ext cx="895818" cy="1014715"/>
            </a:xfrm>
            <a:custGeom>
              <a:avLst/>
              <a:gdLst>
                <a:gd name="connsiteX0" fmla="*/ 895818 w 895818"/>
                <a:gd name="connsiteY0" fmla="*/ 1014715 h 1014715"/>
                <a:gd name="connsiteX1" fmla="*/ 630152 w 895818"/>
                <a:gd name="connsiteY1" fmla="*/ 1014715 h 1014715"/>
                <a:gd name="connsiteX2" fmla="*/ 630152 w 895818"/>
                <a:gd name="connsiteY2" fmla="*/ 450680 h 1014715"/>
                <a:gd name="connsiteX3" fmla="*/ 585123 w 895818"/>
                <a:gd name="connsiteY3" fmla="*/ 313059 h 1014715"/>
                <a:gd name="connsiteX4" fmla="*/ 461060 w 895818"/>
                <a:gd name="connsiteY4" fmla="*/ 258185 h 1014715"/>
                <a:gd name="connsiteX5" fmla="*/ 321675 w 895818"/>
                <a:gd name="connsiteY5" fmla="*/ 313059 h 1014715"/>
                <a:gd name="connsiteX6" fmla="*/ 263486 w 895818"/>
                <a:gd name="connsiteY6" fmla="*/ 450680 h 1014715"/>
                <a:gd name="connsiteX7" fmla="*/ 263486 w 895818"/>
                <a:gd name="connsiteY7" fmla="*/ 1014715 h 1014715"/>
                <a:gd name="connsiteX8" fmla="*/ 0 w 895818"/>
                <a:gd name="connsiteY8" fmla="*/ 1014715 h 1014715"/>
                <a:gd name="connsiteX9" fmla="*/ 0 w 895818"/>
                <a:gd name="connsiteY9" fmla="*/ 15716 h 1014715"/>
                <a:gd name="connsiteX10" fmla="*/ 263486 w 895818"/>
                <a:gd name="connsiteY10" fmla="*/ 15716 h 1014715"/>
                <a:gd name="connsiteX11" fmla="*/ 263486 w 895818"/>
                <a:gd name="connsiteY11" fmla="*/ 101029 h 1014715"/>
                <a:gd name="connsiteX12" fmla="*/ 537932 w 895818"/>
                <a:gd name="connsiteY12" fmla="*/ 0 h 1014715"/>
                <a:gd name="connsiteX13" fmla="*/ 797012 w 895818"/>
                <a:gd name="connsiteY13" fmla="*/ 98784 h 1014715"/>
                <a:gd name="connsiteX14" fmla="*/ 895818 w 895818"/>
                <a:gd name="connsiteY14" fmla="*/ 361417 h 1014715"/>
                <a:gd name="connsiteX15" fmla="*/ 895818 w 895818"/>
                <a:gd name="connsiteY15" fmla="*/ 1014715 h 10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818" h="1014715">
                  <a:moveTo>
                    <a:pt x="895818" y="1014715"/>
                  </a:moveTo>
                  <a:lnTo>
                    <a:pt x="630152" y="1014715"/>
                  </a:lnTo>
                  <a:lnTo>
                    <a:pt x="630152" y="450680"/>
                  </a:lnTo>
                  <a:cubicBezTo>
                    <a:pt x="630152" y="395498"/>
                    <a:pt x="615112" y="349565"/>
                    <a:pt x="585123" y="313059"/>
                  </a:cubicBezTo>
                  <a:cubicBezTo>
                    <a:pt x="555127" y="276508"/>
                    <a:pt x="513779" y="258185"/>
                    <a:pt x="461060" y="258185"/>
                  </a:cubicBezTo>
                  <a:cubicBezTo>
                    <a:pt x="408341" y="258185"/>
                    <a:pt x="360451" y="276508"/>
                    <a:pt x="321675" y="313059"/>
                  </a:cubicBezTo>
                  <a:cubicBezTo>
                    <a:pt x="282854" y="349565"/>
                    <a:pt x="263486" y="395498"/>
                    <a:pt x="263486" y="450680"/>
                  </a:cubicBezTo>
                  <a:lnTo>
                    <a:pt x="263486" y="1014715"/>
                  </a:lnTo>
                  <a:lnTo>
                    <a:pt x="0" y="1014715"/>
                  </a:lnTo>
                  <a:lnTo>
                    <a:pt x="0" y="15716"/>
                  </a:lnTo>
                  <a:lnTo>
                    <a:pt x="263486" y="15716"/>
                  </a:lnTo>
                  <a:lnTo>
                    <a:pt x="263486" y="101029"/>
                  </a:lnTo>
                  <a:cubicBezTo>
                    <a:pt x="335176" y="33722"/>
                    <a:pt x="426697" y="0"/>
                    <a:pt x="537932" y="0"/>
                  </a:cubicBezTo>
                  <a:cubicBezTo>
                    <a:pt x="649168" y="0"/>
                    <a:pt x="731158" y="32935"/>
                    <a:pt x="797012" y="98784"/>
                  </a:cubicBezTo>
                  <a:cubicBezTo>
                    <a:pt x="862879" y="164678"/>
                    <a:pt x="895818" y="252259"/>
                    <a:pt x="895818" y="361417"/>
                  </a:cubicBezTo>
                  <a:lnTo>
                    <a:pt x="895818" y="1014715"/>
                  </a:lnTo>
                  <a:close/>
                </a:path>
              </a:pathLst>
            </a:custGeom>
            <a:solidFill>
              <a:srgbClr val="E12486"/>
            </a:solidFill>
            <a:ln w="64058" cap="flat">
              <a:noFill/>
              <a:prstDash val="solid"/>
              <a:miter/>
            </a:ln>
          </p:spPr>
          <p:txBody>
            <a:bodyPr rtlCol="0" anchor="ctr"/>
            <a:lstStyle/>
            <a:p>
              <a:endParaRPr lang="en-GB"/>
            </a:p>
          </p:txBody>
        </p:sp>
        <p:sp>
          <p:nvSpPr>
            <p:cNvPr id="9" name="Vrije vorm: vorm 8">
              <a:extLst>
                <a:ext uri="{FF2B5EF4-FFF2-40B4-BE49-F238E27FC236}">
                  <a16:creationId xmlns:a16="http://schemas.microsoft.com/office/drawing/2014/main" id="{ABCC86F9-10EE-185D-2413-0063C671F057}"/>
                </a:ext>
              </a:extLst>
            </p:cNvPr>
            <p:cNvSpPr/>
            <p:nvPr/>
          </p:nvSpPr>
          <p:spPr>
            <a:xfrm>
              <a:off x="8784934" y="3383853"/>
              <a:ext cx="955104" cy="1324516"/>
            </a:xfrm>
            <a:custGeom>
              <a:avLst/>
              <a:gdLst>
                <a:gd name="connsiteX0" fmla="*/ 955105 w 955104"/>
                <a:gd name="connsiteY0" fmla="*/ 1324516 h 1324516"/>
                <a:gd name="connsiteX1" fmla="*/ 691613 w 955104"/>
                <a:gd name="connsiteY1" fmla="*/ 1324516 h 1324516"/>
                <a:gd name="connsiteX2" fmla="*/ 691613 w 955104"/>
                <a:gd name="connsiteY2" fmla="*/ 1232470 h 1324516"/>
                <a:gd name="connsiteX3" fmla="*/ 458886 w 955104"/>
                <a:gd name="connsiteY3" fmla="*/ 1324516 h 1324516"/>
                <a:gd name="connsiteX4" fmla="*/ 128430 w 955104"/>
                <a:gd name="connsiteY4" fmla="*/ 1193161 h 1324516"/>
                <a:gd name="connsiteX5" fmla="*/ 0 w 955104"/>
                <a:gd name="connsiteY5" fmla="*/ 855317 h 1324516"/>
                <a:gd name="connsiteX6" fmla="*/ 120785 w 955104"/>
                <a:gd name="connsiteY6" fmla="*/ 484941 h 1324516"/>
                <a:gd name="connsiteX7" fmla="*/ 454499 w 955104"/>
                <a:gd name="connsiteY7" fmla="*/ 314292 h 1324516"/>
                <a:gd name="connsiteX8" fmla="*/ 691593 w 955104"/>
                <a:gd name="connsiteY8" fmla="*/ 383912 h 1324516"/>
                <a:gd name="connsiteX9" fmla="*/ 691593 w 955104"/>
                <a:gd name="connsiteY9" fmla="*/ 96517 h 1324516"/>
                <a:gd name="connsiteX10" fmla="*/ 955079 w 955104"/>
                <a:gd name="connsiteY10" fmla="*/ 0 h 1324516"/>
                <a:gd name="connsiteX11" fmla="*/ 955079 w 955104"/>
                <a:gd name="connsiteY11" fmla="*/ 1324516 h 1324516"/>
                <a:gd name="connsiteX12" fmla="*/ 955105 w 955104"/>
                <a:gd name="connsiteY12" fmla="*/ 1324516 h 1324516"/>
                <a:gd name="connsiteX13" fmla="*/ 691613 w 955104"/>
                <a:gd name="connsiteY13" fmla="*/ 938385 h 1324516"/>
                <a:gd name="connsiteX14" fmla="*/ 691613 w 955104"/>
                <a:gd name="connsiteY14" fmla="*/ 707185 h 1324516"/>
                <a:gd name="connsiteX15" fmla="*/ 502780 w 955104"/>
                <a:gd name="connsiteY15" fmla="*/ 567986 h 1324516"/>
                <a:gd name="connsiteX16" fmla="*/ 267860 w 955104"/>
                <a:gd name="connsiteY16" fmla="*/ 855317 h 1324516"/>
                <a:gd name="connsiteX17" fmla="*/ 330462 w 955104"/>
                <a:gd name="connsiteY17" fmla="*/ 1031579 h 1324516"/>
                <a:gd name="connsiteX18" fmla="*/ 502780 w 955104"/>
                <a:gd name="connsiteY18" fmla="*/ 1095541 h 1324516"/>
                <a:gd name="connsiteX19" fmla="*/ 691613 w 955104"/>
                <a:gd name="connsiteY19" fmla="*/ 938385 h 132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5104" h="1324516">
                  <a:moveTo>
                    <a:pt x="955105" y="1324516"/>
                  </a:moveTo>
                  <a:lnTo>
                    <a:pt x="691613" y="1324516"/>
                  </a:lnTo>
                  <a:lnTo>
                    <a:pt x="691613" y="1232470"/>
                  </a:lnTo>
                  <a:cubicBezTo>
                    <a:pt x="650643" y="1293853"/>
                    <a:pt x="573046" y="1324516"/>
                    <a:pt x="458886" y="1324516"/>
                  </a:cubicBezTo>
                  <a:cubicBezTo>
                    <a:pt x="324202" y="1324516"/>
                    <a:pt x="214082" y="1280738"/>
                    <a:pt x="128430" y="1193161"/>
                  </a:cubicBezTo>
                  <a:cubicBezTo>
                    <a:pt x="42861" y="1105623"/>
                    <a:pt x="0" y="993054"/>
                    <a:pt x="0" y="855317"/>
                  </a:cubicBezTo>
                  <a:cubicBezTo>
                    <a:pt x="0" y="717581"/>
                    <a:pt x="40245" y="589676"/>
                    <a:pt x="120785" y="484941"/>
                  </a:cubicBezTo>
                  <a:cubicBezTo>
                    <a:pt x="207105" y="371160"/>
                    <a:pt x="318360" y="314292"/>
                    <a:pt x="454499" y="314292"/>
                  </a:cubicBezTo>
                  <a:cubicBezTo>
                    <a:pt x="534969" y="314292"/>
                    <a:pt x="613996" y="337551"/>
                    <a:pt x="691593" y="383912"/>
                  </a:cubicBezTo>
                  <a:lnTo>
                    <a:pt x="691593" y="96517"/>
                  </a:lnTo>
                  <a:lnTo>
                    <a:pt x="955079" y="0"/>
                  </a:lnTo>
                  <a:lnTo>
                    <a:pt x="955079" y="1324516"/>
                  </a:lnTo>
                  <a:lnTo>
                    <a:pt x="955105" y="1324516"/>
                  </a:lnTo>
                  <a:close/>
                  <a:moveTo>
                    <a:pt x="691613" y="938385"/>
                  </a:moveTo>
                  <a:lnTo>
                    <a:pt x="691613" y="707185"/>
                  </a:lnTo>
                  <a:cubicBezTo>
                    <a:pt x="647719" y="614413"/>
                    <a:pt x="584751" y="567986"/>
                    <a:pt x="502780" y="567986"/>
                  </a:cubicBezTo>
                  <a:cubicBezTo>
                    <a:pt x="346156" y="567986"/>
                    <a:pt x="267860" y="663765"/>
                    <a:pt x="267860" y="855317"/>
                  </a:cubicBezTo>
                  <a:cubicBezTo>
                    <a:pt x="267860" y="930143"/>
                    <a:pt x="288742" y="988898"/>
                    <a:pt x="330462" y="1031579"/>
                  </a:cubicBezTo>
                  <a:cubicBezTo>
                    <a:pt x="372156" y="1074255"/>
                    <a:pt x="429576" y="1095541"/>
                    <a:pt x="502780" y="1095541"/>
                  </a:cubicBezTo>
                  <a:cubicBezTo>
                    <a:pt x="575990" y="1095541"/>
                    <a:pt x="635950" y="1043143"/>
                    <a:pt x="691613" y="938385"/>
                  </a:cubicBezTo>
                  <a:close/>
                </a:path>
              </a:pathLst>
            </a:custGeom>
            <a:solidFill>
              <a:srgbClr val="055199"/>
            </a:solidFill>
            <a:ln w="64058" cap="flat">
              <a:noFill/>
              <a:prstDash val="solid"/>
              <a:miter/>
            </a:ln>
          </p:spPr>
          <p:txBody>
            <a:bodyPr rtlCol="0" anchor="ctr"/>
            <a:lstStyle/>
            <a:p>
              <a:endParaRPr lang="en-GB"/>
            </a:p>
          </p:txBody>
        </p:sp>
        <p:sp>
          <p:nvSpPr>
            <p:cNvPr id="10" name="Vrije vorm: vorm 9">
              <a:extLst>
                <a:ext uri="{FF2B5EF4-FFF2-40B4-BE49-F238E27FC236}">
                  <a16:creationId xmlns:a16="http://schemas.microsoft.com/office/drawing/2014/main" id="{DA85D424-C298-724D-ED55-497B68AE8FA2}"/>
                </a:ext>
              </a:extLst>
            </p:cNvPr>
            <p:cNvSpPr/>
            <p:nvPr/>
          </p:nvSpPr>
          <p:spPr>
            <a:xfrm>
              <a:off x="9814634" y="3677918"/>
              <a:ext cx="959472" cy="1048460"/>
            </a:xfrm>
            <a:custGeom>
              <a:avLst/>
              <a:gdLst>
                <a:gd name="connsiteX0" fmla="*/ 959472 w 959472"/>
                <a:gd name="connsiteY0" fmla="*/ 653344 h 1048460"/>
                <a:gd name="connsiteX1" fmla="*/ 270053 w 959472"/>
                <a:gd name="connsiteY1" fmla="*/ 653344 h 1048460"/>
                <a:gd name="connsiteX2" fmla="*/ 322753 w 959472"/>
                <a:gd name="connsiteY2" fmla="*/ 753253 h 1048460"/>
                <a:gd name="connsiteX3" fmla="*/ 434713 w 959472"/>
                <a:gd name="connsiteY3" fmla="*/ 808236 h 1048460"/>
                <a:gd name="connsiteX4" fmla="*/ 496167 w 959472"/>
                <a:gd name="connsiteY4" fmla="*/ 812655 h 1048460"/>
                <a:gd name="connsiteX5" fmla="*/ 665266 w 959472"/>
                <a:gd name="connsiteY5" fmla="*/ 736367 h 1048460"/>
                <a:gd name="connsiteX6" fmla="*/ 854054 w 959472"/>
                <a:gd name="connsiteY6" fmla="*/ 880080 h 1048460"/>
                <a:gd name="connsiteX7" fmla="*/ 496167 w 959472"/>
                <a:gd name="connsiteY7" fmla="*/ 1048460 h 1048460"/>
                <a:gd name="connsiteX8" fmla="*/ 135055 w 959472"/>
                <a:gd name="connsiteY8" fmla="*/ 908120 h 1048460"/>
                <a:gd name="connsiteX9" fmla="*/ 0 w 959472"/>
                <a:gd name="connsiteY9" fmla="*/ 536580 h 1048460"/>
                <a:gd name="connsiteX10" fmla="*/ 130643 w 959472"/>
                <a:gd name="connsiteY10" fmla="*/ 143709 h 1048460"/>
                <a:gd name="connsiteX11" fmla="*/ 502799 w 959472"/>
                <a:gd name="connsiteY11" fmla="*/ 0 h 1048460"/>
                <a:gd name="connsiteX12" fmla="*/ 865053 w 959472"/>
                <a:gd name="connsiteY12" fmla="*/ 204326 h 1048460"/>
                <a:gd name="connsiteX13" fmla="*/ 959447 w 959472"/>
                <a:gd name="connsiteY13" fmla="*/ 653325 h 1048460"/>
                <a:gd name="connsiteX14" fmla="*/ 959472 w 959472"/>
                <a:gd name="connsiteY14" fmla="*/ 653344 h 1048460"/>
                <a:gd name="connsiteX15" fmla="*/ 696025 w 959472"/>
                <a:gd name="connsiteY15" fmla="*/ 440063 h 1048460"/>
                <a:gd name="connsiteX16" fmla="*/ 635905 w 959472"/>
                <a:gd name="connsiteY16" fmla="*/ 290154 h 1048460"/>
                <a:gd name="connsiteX17" fmla="*/ 488465 w 959472"/>
                <a:gd name="connsiteY17" fmla="*/ 229000 h 1048460"/>
                <a:gd name="connsiteX18" fmla="*/ 335593 w 959472"/>
                <a:gd name="connsiteY18" fmla="*/ 290154 h 1048460"/>
                <a:gd name="connsiteX19" fmla="*/ 270027 w 959472"/>
                <a:gd name="connsiteY19" fmla="*/ 440063 h 1048460"/>
                <a:gd name="connsiteX20" fmla="*/ 696006 w 959472"/>
                <a:gd name="connsiteY20" fmla="*/ 440063 h 1048460"/>
                <a:gd name="connsiteX21" fmla="*/ 696025 w 959472"/>
                <a:gd name="connsiteY21" fmla="*/ 440063 h 104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59472" h="1048460">
                  <a:moveTo>
                    <a:pt x="959472" y="653344"/>
                  </a:moveTo>
                  <a:lnTo>
                    <a:pt x="270053" y="653344"/>
                  </a:lnTo>
                  <a:cubicBezTo>
                    <a:pt x="268584" y="689247"/>
                    <a:pt x="286170" y="722539"/>
                    <a:pt x="322753" y="753253"/>
                  </a:cubicBezTo>
                  <a:cubicBezTo>
                    <a:pt x="359310" y="783923"/>
                    <a:pt x="396637" y="802285"/>
                    <a:pt x="434713" y="808236"/>
                  </a:cubicBezTo>
                  <a:cubicBezTo>
                    <a:pt x="453704" y="811264"/>
                    <a:pt x="474214" y="812655"/>
                    <a:pt x="496167" y="812655"/>
                  </a:cubicBezTo>
                  <a:cubicBezTo>
                    <a:pt x="573764" y="812655"/>
                    <a:pt x="630113" y="787245"/>
                    <a:pt x="665266" y="736367"/>
                  </a:cubicBezTo>
                  <a:lnTo>
                    <a:pt x="854054" y="880080"/>
                  </a:lnTo>
                  <a:cubicBezTo>
                    <a:pt x="769164" y="992336"/>
                    <a:pt x="649873" y="1048460"/>
                    <a:pt x="496167" y="1048460"/>
                  </a:cubicBezTo>
                  <a:cubicBezTo>
                    <a:pt x="342468" y="1048460"/>
                    <a:pt x="225037" y="1001674"/>
                    <a:pt x="135055" y="908120"/>
                  </a:cubicBezTo>
                  <a:cubicBezTo>
                    <a:pt x="44991" y="814611"/>
                    <a:pt x="0" y="690728"/>
                    <a:pt x="0" y="536580"/>
                  </a:cubicBezTo>
                  <a:cubicBezTo>
                    <a:pt x="0" y="370438"/>
                    <a:pt x="43541" y="239485"/>
                    <a:pt x="130643" y="143709"/>
                  </a:cubicBezTo>
                  <a:cubicBezTo>
                    <a:pt x="217687" y="47933"/>
                    <a:pt x="341724" y="0"/>
                    <a:pt x="502799" y="0"/>
                  </a:cubicBezTo>
                  <a:cubicBezTo>
                    <a:pt x="663881" y="0"/>
                    <a:pt x="778676" y="68161"/>
                    <a:pt x="865053" y="204326"/>
                  </a:cubicBezTo>
                  <a:cubicBezTo>
                    <a:pt x="927963" y="304616"/>
                    <a:pt x="959447" y="454250"/>
                    <a:pt x="959447" y="653325"/>
                  </a:cubicBezTo>
                  <a:lnTo>
                    <a:pt x="959472" y="653344"/>
                  </a:lnTo>
                  <a:close/>
                  <a:moveTo>
                    <a:pt x="696025" y="440063"/>
                  </a:moveTo>
                  <a:cubicBezTo>
                    <a:pt x="696025" y="380834"/>
                    <a:pt x="675957" y="330860"/>
                    <a:pt x="635905" y="290154"/>
                  </a:cubicBezTo>
                  <a:cubicBezTo>
                    <a:pt x="595859" y="249363"/>
                    <a:pt x="546738" y="229000"/>
                    <a:pt x="488465" y="229000"/>
                  </a:cubicBezTo>
                  <a:cubicBezTo>
                    <a:pt x="430185" y="229000"/>
                    <a:pt x="379224" y="249363"/>
                    <a:pt x="335593" y="290154"/>
                  </a:cubicBezTo>
                  <a:cubicBezTo>
                    <a:pt x="291859" y="330860"/>
                    <a:pt x="270027" y="380834"/>
                    <a:pt x="270027" y="440063"/>
                  </a:cubicBezTo>
                  <a:lnTo>
                    <a:pt x="696006" y="440063"/>
                  </a:lnTo>
                  <a:lnTo>
                    <a:pt x="696025" y="440063"/>
                  </a:lnTo>
                  <a:close/>
                </a:path>
              </a:pathLst>
            </a:custGeom>
            <a:solidFill>
              <a:srgbClr val="055199"/>
            </a:solidFill>
            <a:ln w="64058" cap="flat">
              <a:noFill/>
              <a:prstDash val="solid"/>
              <a:miter/>
            </a:ln>
          </p:spPr>
          <p:txBody>
            <a:bodyPr rtlCol="0" anchor="ctr"/>
            <a:lstStyle/>
            <a:p>
              <a:endParaRPr lang="en-GB"/>
            </a:p>
          </p:txBody>
        </p:sp>
        <p:sp>
          <p:nvSpPr>
            <p:cNvPr id="11" name="Vrije vorm: vorm 10">
              <a:extLst>
                <a:ext uri="{FF2B5EF4-FFF2-40B4-BE49-F238E27FC236}">
                  <a16:creationId xmlns:a16="http://schemas.microsoft.com/office/drawing/2014/main" id="{433B9C17-DC3D-D8DE-657A-FE155B54C719}"/>
                </a:ext>
              </a:extLst>
            </p:cNvPr>
            <p:cNvSpPr/>
            <p:nvPr/>
          </p:nvSpPr>
          <p:spPr>
            <a:xfrm>
              <a:off x="10848715" y="3686921"/>
              <a:ext cx="594980" cy="1021428"/>
            </a:xfrm>
            <a:custGeom>
              <a:avLst/>
              <a:gdLst>
                <a:gd name="connsiteX0" fmla="*/ 594980 w 594980"/>
                <a:gd name="connsiteY0" fmla="*/ 37875 h 1021428"/>
                <a:gd name="connsiteX1" fmla="*/ 504999 w 594980"/>
                <a:gd name="connsiteY1" fmla="*/ 300795 h 1021428"/>
                <a:gd name="connsiteX2" fmla="*/ 408406 w 594980"/>
                <a:gd name="connsiteY2" fmla="*/ 269388 h 1021428"/>
                <a:gd name="connsiteX3" fmla="*/ 290872 w 594980"/>
                <a:gd name="connsiteY3" fmla="*/ 317547 h 1021428"/>
                <a:gd name="connsiteX4" fmla="*/ 243726 w 594980"/>
                <a:gd name="connsiteY4" fmla="*/ 437281 h 1021428"/>
                <a:gd name="connsiteX5" fmla="*/ 243726 w 594980"/>
                <a:gd name="connsiteY5" fmla="*/ 1021429 h 1021428"/>
                <a:gd name="connsiteX6" fmla="*/ 0 w 594980"/>
                <a:gd name="connsiteY6" fmla="*/ 1021429 h 1021428"/>
                <a:gd name="connsiteX7" fmla="*/ 0 w 594980"/>
                <a:gd name="connsiteY7" fmla="*/ 20206 h 1021428"/>
                <a:gd name="connsiteX8" fmla="*/ 243726 w 594980"/>
                <a:gd name="connsiteY8" fmla="*/ 20206 h 1021428"/>
                <a:gd name="connsiteX9" fmla="*/ 243726 w 594980"/>
                <a:gd name="connsiteY9" fmla="*/ 96562 h 1021428"/>
                <a:gd name="connsiteX10" fmla="*/ 456674 w 594980"/>
                <a:gd name="connsiteY10" fmla="*/ 0 h 1021428"/>
                <a:gd name="connsiteX11" fmla="*/ 594980 w 594980"/>
                <a:gd name="connsiteY11" fmla="*/ 37852 h 1021428"/>
                <a:gd name="connsiteX12" fmla="*/ 594980 w 594980"/>
                <a:gd name="connsiteY12" fmla="*/ 37875 h 102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4980" h="1021428">
                  <a:moveTo>
                    <a:pt x="594980" y="37875"/>
                  </a:moveTo>
                  <a:lnTo>
                    <a:pt x="504999" y="300795"/>
                  </a:lnTo>
                  <a:cubicBezTo>
                    <a:pt x="468372" y="279894"/>
                    <a:pt x="436144" y="269388"/>
                    <a:pt x="408406" y="269388"/>
                  </a:cubicBezTo>
                  <a:cubicBezTo>
                    <a:pt x="361529" y="269388"/>
                    <a:pt x="322381" y="285467"/>
                    <a:pt x="290872" y="317547"/>
                  </a:cubicBezTo>
                  <a:cubicBezTo>
                    <a:pt x="259407" y="349627"/>
                    <a:pt x="243726" y="389526"/>
                    <a:pt x="243726" y="437281"/>
                  </a:cubicBezTo>
                  <a:lnTo>
                    <a:pt x="243726" y="1021429"/>
                  </a:lnTo>
                  <a:lnTo>
                    <a:pt x="0" y="1021429"/>
                  </a:lnTo>
                  <a:lnTo>
                    <a:pt x="0" y="20206"/>
                  </a:lnTo>
                  <a:lnTo>
                    <a:pt x="243726" y="20206"/>
                  </a:lnTo>
                  <a:lnTo>
                    <a:pt x="243726" y="96562"/>
                  </a:lnTo>
                  <a:cubicBezTo>
                    <a:pt x="300774" y="32194"/>
                    <a:pt x="371740" y="0"/>
                    <a:pt x="456674" y="0"/>
                  </a:cubicBezTo>
                  <a:cubicBezTo>
                    <a:pt x="512291" y="0"/>
                    <a:pt x="558398" y="12617"/>
                    <a:pt x="594980" y="37852"/>
                  </a:cubicBezTo>
                  <a:lnTo>
                    <a:pt x="594980" y="37875"/>
                  </a:lnTo>
                  <a:close/>
                </a:path>
              </a:pathLst>
            </a:custGeom>
            <a:solidFill>
              <a:srgbClr val="055199"/>
            </a:solidFill>
            <a:ln w="64058" cap="flat">
              <a:noFill/>
              <a:prstDash val="solid"/>
              <a:miter/>
            </a:ln>
          </p:spPr>
          <p:txBody>
            <a:bodyPr rtlCol="0" anchor="ctr"/>
            <a:lstStyle/>
            <a:p>
              <a:endParaRPr lang="en-GB"/>
            </a:p>
          </p:txBody>
        </p:sp>
      </p:grpSp>
      <p:sp>
        <p:nvSpPr>
          <p:cNvPr id="12" name="Tijdelijke aanduiding voor afbeelding 7">
            <a:extLst>
              <a:ext uri="{FF2B5EF4-FFF2-40B4-BE49-F238E27FC236}">
                <a16:creationId xmlns:a16="http://schemas.microsoft.com/office/drawing/2014/main" id="{C4B98C09-9D96-76FF-D651-46ADA9AEB486}"/>
              </a:ext>
            </a:extLst>
          </p:cNvPr>
          <p:cNvSpPr>
            <a:spLocks noGrp="1"/>
          </p:cNvSpPr>
          <p:nvPr>
            <p:ph type="pic" sz="quarter" idx="13" hasCustomPrompt="1"/>
          </p:nvPr>
        </p:nvSpPr>
        <p:spPr>
          <a:xfrm>
            <a:off x="8935541" y="6393813"/>
            <a:ext cx="1295400" cy="365125"/>
          </a:xfrm>
        </p:spPr>
        <p:txBody>
          <a:bodyPr anchor="ctr">
            <a:normAutofit/>
          </a:bodyPr>
          <a:lstStyle>
            <a:lvl1pPr marL="0" indent="0" algn="ctr">
              <a:buNone/>
              <a:defRPr sz="1000"/>
            </a:lvl1pPr>
          </a:lstStyle>
          <a:p>
            <a:r>
              <a:rPr lang="en-GB"/>
              <a:t>logo</a:t>
            </a:r>
          </a:p>
        </p:txBody>
      </p:sp>
    </p:spTree>
    <p:extLst>
      <p:ext uri="{BB962C8B-B14F-4D97-AF65-F5344CB8AC3E}">
        <p14:creationId xmlns:p14="http://schemas.microsoft.com/office/powerpoint/2010/main" val="2823926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light">
    <p:spTree>
      <p:nvGrpSpPr>
        <p:cNvPr id="1" name=""/>
        <p:cNvGrpSpPr/>
        <p:nvPr/>
      </p:nvGrpSpPr>
      <p:grpSpPr>
        <a:xfrm>
          <a:off x="0" y="0"/>
          <a:ext cx="0" cy="0"/>
          <a:chOff x="0" y="0"/>
          <a:chExt cx="0" cy="0"/>
        </a:xfrm>
      </p:grpSpPr>
      <p:sp>
        <p:nvSpPr>
          <p:cNvPr id="2" name="Titel">
            <a:extLst>
              <a:ext uri="{FF2B5EF4-FFF2-40B4-BE49-F238E27FC236}">
                <a16:creationId xmlns:a16="http://schemas.microsoft.com/office/drawing/2014/main" id="{C9616E68-730D-1C7A-0E72-A5B574025FBC}"/>
              </a:ext>
            </a:extLst>
          </p:cNvPr>
          <p:cNvSpPr>
            <a:spLocks noGrp="1"/>
          </p:cNvSpPr>
          <p:nvPr>
            <p:ph type="ctrTitle" hasCustomPrompt="1"/>
          </p:nvPr>
        </p:nvSpPr>
        <p:spPr>
          <a:xfrm>
            <a:off x="613842" y="1268760"/>
            <a:ext cx="5050110" cy="2795656"/>
          </a:xfrm>
        </p:spPr>
        <p:txBody>
          <a:bodyPr anchor="b">
            <a:normAutofit/>
          </a:bodyPr>
          <a:lstStyle>
            <a:lvl1pPr algn="l">
              <a:lnSpc>
                <a:spcPct val="110000"/>
              </a:lnSpc>
              <a:defRPr sz="3600">
                <a:solidFill>
                  <a:schemeClr val="tx2"/>
                </a:solidFill>
              </a:defRPr>
            </a:lvl1pPr>
          </a:lstStyle>
          <a:p>
            <a:r>
              <a:rPr lang="en-GB"/>
              <a:t>click to edit title</a:t>
            </a:r>
          </a:p>
        </p:txBody>
      </p:sp>
      <p:sp>
        <p:nvSpPr>
          <p:cNvPr id="3" name="Sub title">
            <a:extLst>
              <a:ext uri="{FF2B5EF4-FFF2-40B4-BE49-F238E27FC236}">
                <a16:creationId xmlns:a16="http://schemas.microsoft.com/office/drawing/2014/main" id="{6A1EF36E-E8E7-90A6-0EF3-C33E7C5679D6}"/>
              </a:ext>
            </a:extLst>
          </p:cNvPr>
          <p:cNvSpPr>
            <a:spLocks noGrp="1"/>
          </p:cNvSpPr>
          <p:nvPr>
            <p:ph type="subTitle" idx="1" hasCustomPrompt="1"/>
          </p:nvPr>
        </p:nvSpPr>
        <p:spPr>
          <a:xfrm>
            <a:off x="613842" y="4596766"/>
            <a:ext cx="5050110" cy="803909"/>
          </a:xfrm>
        </p:spPr>
        <p:txBody>
          <a:bodyPr vert="horz" lIns="0" tIns="0" rIns="0" bIns="0" rtlCol="0">
            <a:normAutofit/>
          </a:bodyPr>
          <a:lstStyle>
            <a:lvl1pPr marL="0" indent="0">
              <a:buNone/>
              <a:defRPr lang="en-GB" sz="1400" dirty="0">
                <a:solidFill>
                  <a:schemeClr val="tx2"/>
                </a:solidFill>
              </a:defRPr>
            </a:lvl1pPr>
          </a:lstStyle>
          <a:p>
            <a:pPr marL="228600" lvl="0" indent="-228600"/>
            <a:r>
              <a:rPr lang="en-GB"/>
              <a:t>click to edit subtitle</a:t>
            </a:r>
          </a:p>
        </p:txBody>
      </p:sp>
      <p:sp>
        <p:nvSpPr>
          <p:cNvPr id="4" name="Date">
            <a:extLst>
              <a:ext uri="{FF2B5EF4-FFF2-40B4-BE49-F238E27FC236}">
                <a16:creationId xmlns:a16="http://schemas.microsoft.com/office/drawing/2014/main" id="{A29FCBEC-9498-EFA0-FE45-64CDD462AC91}"/>
              </a:ext>
            </a:extLst>
          </p:cNvPr>
          <p:cNvSpPr>
            <a:spLocks noGrp="1"/>
          </p:cNvSpPr>
          <p:nvPr>
            <p:ph type="dt" sz="half" idx="10"/>
          </p:nvPr>
        </p:nvSpPr>
        <p:spPr/>
        <p:txBody>
          <a:bodyPr/>
          <a:lstStyle/>
          <a:p>
            <a:fld id="{53CAD3B6-B742-4655-AA1F-0979BBFE173B}" type="datetimeFigureOut">
              <a:rPr lang="en-GB" smtClean="0"/>
              <a:t>05/03/2025</a:t>
            </a:fld>
            <a:endParaRPr lang="en-GB"/>
          </a:p>
        </p:txBody>
      </p:sp>
      <p:sp>
        <p:nvSpPr>
          <p:cNvPr id="5" name="Footer">
            <a:extLst>
              <a:ext uri="{FF2B5EF4-FFF2-40B4-BE49-F238E27FC236}">
                <a16:creationId xmlns:a16="http://schemas.microsoft.com/office/drawing/2014/main" id="{A75DE07A-691B-BAAA-0FC8-0FD200877229}"/>
              </a:ext>
            </a:extLst>
          </p:cNvPr>
          <p:cNvSpPr>
            <a:spLocks noGrp="1"/>
          </p:cNvSpPr>
          <p:nvPr>
            <p:ph type="ftr" sz="quarter" idx="11"/>
          </p:nvPr>
        </p:nvSpPr>
        <p:spPr/>
        <p:txBody>
          <a:bodyPr/>
          <a:lstStyle/>
          <a:p>
            <a:endParaRPr lang="en-GB"/>
          </a:p>
        </p:txBody>
      </p:sp>
      <p:sp>
        <p:nvSpPr>
          <p:cNvPr id="6" name="Slide number">
            <a:extLst>
              <a:ext uri="{FF2B5EF4-FFF2-40B4-BE49-F238E27FC236}">
                <a16:creationId xmlns:a16="http://schemas.microsoft.com/office/drawing/2014/main" id="{379880AB-E030-D102-80B9-C70723A98DDF}"/>
              </a:ext>
            </a:extLst>
          </p:cNvPr>
          <p:cNvSpPr>
            <a:spLocks noGrp="1"/>
          </p:cNvSpPr>
          <p:nvPr>
            <p:ph type="sldNum" sz="quarter" idx="12"/>
          </p:nvPr>
        </p:nvSpPr>
        <p:spPr/>
        <p:txBody>
          <a:bodyPr/>
          <a:lstStyle/>
          <a:p>
            <a:fld id="{00E34B16-02C4-4BF6-A95E-140E40FFC571}" type="slidenum">
              <a:rPr lang="en-GB" smtClean="0"/>
              <a:t>‹#›</a:t>
            </a:fld>
            <a:endParaRPr lang="en-GB"/>
          </a:p>
        </p:txBody>
      </p:sp>
      <p:sp>
        <p:nvSpPr>
          <p:cNvPr id="43" name="Tijdelijke aanduiding voor afbeelding 42">
            <a:extLst>
              <a:ext uri="{FF2B5EF4-FFF2-40B4-BE49-F238E27FC236}">
                <a16:creationId xmlns:a16="http://schemas.microsoft.com/office/drawing/2014/main" id="{D2DA8363-6881-84D4-A049-4E7C1AB0C9A5}"/>
              </a:ext>
            </a:extLst>
          </p:cNvPr>
          <p:cNvSpPr>
            <a:spLocks noGrp="1"/>
          </p:cNvSpPr>
          <p:nvPr>
            <p:ph type="pic" sz="quarter" idx="15"/>
          </p:nvPr>
        </p:nvSpPr>
        <p:spPr>
          <a:xfrm>
            <a:off x="5163974" y="-158516"/>
            <a:ext cx="7036691" cy="6125032"/>
          </a:xfrm>
          <a:custGeom>
            <a:avLst/>
            <a:gdLst>
              <a:gd name="connsiteX0" fmla="*/ 4848536 w 6392696"/>
              <a:gd name="connsiteY0" fmla="*/ 0 h 5564472"/>
              <a:gd name="connsiteX1" fmla="*/ 5714936 w 6392696"/>
              <a:gd name="connsiteY1" fmla="*/ 0 h 5564472"/>
              <a:gd name="connsiteX2" fmla="*/ 5738936 w 6392696"/>
              <a:gd name="connsiteY2" fmla="*/ 24000 h 5564472"/>
              <a:gd name="connsiteX3" fmla="*/ 5738936 w 6392696"/>
              <a:gd name="connsiteY3" fmla="*/ 144000 h 5564472"/>
              <a:gd name="connsiteX4" fmla="*/ 6392696 w 6392696"/>
              <a:gd name="connsiteY4" fmla="*/ 144000 h 5564472"/>
              <a:gd name="connsiteX5" fmla="*/ 6392696 w 6392696"/>
              <a:gd name="connsiteY5" fmla="*/ 3725435 h 5564472"/>
              <a:gd name="connsiteX6" fmla="*/ 3497925 w 6392696"/>
              <a:gd name="connsiteY6" fmla="*/ 5559767 h 5564472"/>
              <a:gd name="connsiteX7" fmla="*/ 3459746 w 6392696"/>
              <a:gd name="connsiteY7" fmla="*/ 5554765 h 5564472"/>
              <a:gd name="connsiteX8" fmla="*/ 1721024 w 6392696"/>
              <a:gd name="connsiteY8" fmla="*/ 3655270 h 5564472"/>
              <a:gd name="connsiteX9" fmla="*/ 6457 w 6392696"/>
              <a:gd name="connsiteY9" fmla="*/ 1827678 h 5564472"/>
              <a:gd name="connsiteX10" fmla="*/ 11819 w 6392696"/>
              <a:gd name="connsiteY10" fmla="*/ 1790858 h 5564472"/>
              <a:gd name="connsiteX11" fmla="*/ 1029592 w 6392696"/>
              <a:gd name="connsiteY11" fmla="*/ 943656 h 5564472"/>
              <a:gd name="connsiteX12" fmla="*/ 1671565 w 6392696"/>
              <a:gd name="connsiteY12" fmla="*/ 144000 h 5564472"/>
              <a:gd name="connsiteX13" fmla="*/ 4824536 w 6392696"/>
              <a:gd name="connsiteY13" fmla="*/ 144000 h 5564472"/>
              <a:gd name="connsiteX14" fmla="*/ 4824536 w 6392696"/>
              <a:gd name="connsiteY14" fmla="*/ 24000 h 5564472"/>
              <a:gd name="connsiteX15" fmla="*/ 4848536 w 6392696"/>
              <a:gd name="connsiteY15" fmla="*/ 0 h 556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92696" h="5564472">
                <a:moveTo>
                  <a:pt x="4848536" y="0"/>
                </a:moveTo>
                <a:lnTo>
                  <a:pt x="5714936" y="0"/>
                </a:lnTo>
                <a:cubicBezTo>
                  <a:pt x="5728191" y="0"/>
                  <a:pt x="5738936" y="10745"/>
                  <a:pt x="5738936" y="24000"/>
                </a:cubicBezTo>
                <a:lnTo>
                  <a:pt x="5738936" y="144000"/>
                </a:lnTo>
                <a:lnTo>
                  <a:pt x="6392696" y="144000"/>
                </a:lnTo>
                <a:lnTo>
                  <a:pt x="6392696" y="3725435"/>
                </a:lnTo>
                <a:lnTo>
                  <a:pt x="3497925" y="5559767"/>
                </a:lnTo>
                <a:cubicBezTo>
                  <a:pt x="3485618" y="5567566"/>
                  <a:pt x="3469582" y="5565515"/>
                  <a:pt x="3459746" y="5554765"/>
                </a:cubicBezTo>
                <a:cubicBezTo>
                  <a:pt x="3296111" y="5376009"/>
                  <a:pt x="1994182" y="3953770"/>
                  <a:pt x="1721024" y="3655270"/>
                </a:cubicBezTo>
                <a:cubicBezTo>
                  <a:pt x="1449682" y="3358748"/>
                  <a:pt x="181379" y="2013211"/>
                  <a:pt x="6457" y="1827678"/>
                </a:cubicBezTo>
                <a:cubicBezTo>
                  <a:pt x="-4127" y="1816453"/>
                  <a:pt x="-1255" y="1799047"/>
                  <a:pt x="11819" y="1790858"/>
                </a:cubicBezTo>
                <a:cubicBezTo>
                  <a:pt x="118296" y="1724144"/>
                  <a:pt x="545815" y="1443037"/>
                  <a:pt x="1029592" y="943656"/>
                </a:cubicBezTo>
                <a:cubicBezTo>
                  <a:pt x="1588750" y="366461"/>
                  <a:pt x="1671565" y="144000"/>
                  <a:pt x="1671565" y="144000"/>
                </a:cubicBezTo>
                <a:lnTo>
                  <a:pt x="4824536" y="144000"/>
                </a:lnTo>
                <a:lnTo>
                  <a:pt x="4824536" y="24000"/>
                </a:lnTo>
                <a:cubicBezTo>
                  <a:pt x="4824536" y="10745"/>
                  <a:pt x="4835281" y="0"/>
                  <a:pt x="4848536" y="0"/>
                </a:cubicBezTo>
                <a:close/>
              </a:path>
            </a:pathLst>
          </a:custGeom>
          <a:noFill/>
        </p:spPr>
        <p:txBody>
          <a:bodyPr wrap="square" anchor="ctr">
            <a:noAutofit/>
          </a:bodyPr>
          <a:lstStyle>
            <a:lvl1pPr marL="0" indent="0" algn="ctr">
              <a:buNone/>
              <a:defRPr sz="1100">
                <a:solidFill>
                  <a:schemeClr val="bg1"/>
                </a:solidFill>
              </a:defRPr>
            </a:lvl1pPr>
          </a:lstStyle>
          <a:p>
            <a:r>
              <a:rPr lang="en-US"/>
              <a:t>Click icon to add picture</a:t>
            </a:r>
            <a:endParaRPr lang="en-GB"/>
          </a:p>
        </p:txBody>
      </p:sp>
      <p:sp>
        <p:nvSpPr>
          <p:cNvPr id="32" name="Filter">
            <a:extLst>
              <a:ext uri="{FF2B5EF4-FFF2-40B4-BE49-F238E27FC236}">
                <a16:creationId xmlns:a16="http://schemas.microsoft.com/office/drawing/2014/main" id="{4CFF0369-045A-E46A-1F91-18D558CA0694}"/>
              </a:ext>
            </a:extLst>
          </p:cNvPr>
          <p:cNvSpPr>
            <a:spLocks noGrp="1"/>
          </p:cNvSpPr>
          <p:nvPr>
            <p:ph type="body" sz="quarter" idx="14"/>
          </p:nvPr>
        </p:nvSpPr>
        <p:spPr>
          <a:xfrm>
            <a:off x="5146865" y="0"/>
            <a:ext cx="7053799" cy="5981032"/>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a:noFill/>
              </a:defRPr>
            </a:lvl1pPr>
          </a:lstStyle>
          <a:p>
            <a:pPr lvl="0"/>
            <a:r>
              <a:rPr lang="en-US"/>
              <a:t>Click to edit Master text styles</a:t>
            </a:r>
          </a:p>
        </p:txBody>
      </p:sp>
      <p:grpSp>
        <p:nvGrpSpPr>
          <p:cNvPr id="7" name="Groep 6">
            <a:extLst>
              <a:ext uri="{FF2B5EF4-FFF2-40B4-BE49-F238E27FC236}">
                <a16:creationId xmlns:a16="http://schemas.microsoft.com/office/drawing/2014/main" id="{5B28CBC8-3FA9-472F-2EF2-1E7669A6BBBE}"/>
              </a:ext>
            </a:extLst>
          </p:cNvPr>
          <p:cNvGrpSpPr>
            <a:grpSpLocks/>
          </p:cNvGrpSpPr>
          <p:nvPr userDrawn="1"/>
        </p:nvGrpSpPr>
        <p:grpSpPr>
          <a:xfrm>
            <a:off x="621472" y="360752"/>
            <a:ext cx="1602178" cy="483689"/>
            <a:chOff x="5717821" y="3383853"/>
            <a:chExt cx="5725874" cy="1728611"/>
          </a:xfrm>
        </p:grpSpPr>
        <p:sp>
          <p:nvSpPr>
            <p:cNvPr id="8" name="Vrije vorm: vorm 7">
              <a:extLst>
                <a:ext uri="{FF2B5EF4-FFF2-40B4-BE49-F238E27FC236}">
                  <a16:creationId xmlns:a16="http://schemas.microsoft.com/office/drawing/2014/main" id="{FFCACA9B-4CCB-328C-C0BC-840F2296C8CF}"/>
                </a:ext>
              </a:extLst>
            </p:cNvPr>
            <p:cNvSpPr/>
            <p:nvPr/>
          </p:nvSpPr>
          <p:spPr>
            <a:xfrm>
              <a:off x="5717821" y="3704857"/>
              <a:ext cx="1071436" cy="1407607"/>
            </a:xfrm>
            <a:custGeom>
              <a:avLst/>
              <a:gdLst>
                <a:gd name="connsiteX0" fmla="*/ 1071437 w 1071436"/>
                <a:gd name="connsiteY0" fmla="*/ 0 h 1407607"/>
                <a:gd name="connsiteX1" fmla="*/ 507173 w 1071436"/>
                <a:gd name="connsiteY1" fmla="*/ 1407607 h 1407607"/>
                <a:gd name="connsiteX2" fmla="*/ 234286 w 1071436"/>
                <a:gd name="connsiteY2" fmla="*/ 1407607 h 1407607"/>
                <a:gd name="connsiteX3" fmla="*/ 392906 w 1071436"/>
                <a:gd name="connsiteY3" fmla="*/ 994264 h 1407607"/>
                <a:gd name="connsiteX4" fmla="*/ 0 w 1071436"/>
                <a:gd name="connsiteY4" fmla="*/ 0 h 1407607"/>
                <a:gd name="connsiteX5" fmla="*/ 274688 w 1071436"/>
                <a:gd name="connsiteY5" fmla="*/ 0 h 1407607"/>
                <a:gd name="connsiteX6" fmla="*/ 538286 w 1071436"/>
                <a:gd name="connsiteY6" fmla="*/ 661070 h 1407607"/>
                <a:gd name="connsiteX7" fmla="*/ 815173 w 1071436"/>
                <a:gd name="connsiteY7" fmla="*/ 0 h 1407607"/>
                <a:gd name="connsiteX8" fmla="*/ 1071437 w 1071436"/>
                <a:gd name="connsiteY8" fmla="*/ 0 h 1407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1436" h="1407607">
                  <a:moveTo>
                    <a:pt x="1071437" y="0"/>
                  </a:moveTo>
                  <a:lnTo>
                    <a:pt x="507173" y="1407607"/>
                  </a:lnTo>
                  <a:lnTo>
                    <a:pt x="234286" y="1407607"/>
                  </a:lnTo>
                  <a:lnTo>
                    <a:pt x="392906" y="994264"/>
                  </a:lnTo>
                  <a:lnTo>
                    <a:pt x="0" y="0"/>
                  </a:lnTo>
                  <a:lnTo>
                    <a:pt x="274688" y="0"/>
                  </a:lnTo>
                  <a:lnTo>
                    <a:pt x="538286" y="661070"/>
                  </a:lnTo>
                  <a:lnTo>
                    <a:pt x="815173" y="0"/>
                  </a:lnTo>
                  <a:lnTo>
                    <a:pt x="1071437" y="0"/>
                  </a:lnTo>
                  <a:close/>
                </a:path>
              </a:pathLst>
            </a:custGeom>
            <a:solidFill>
              <a:srgbClr val="E12486"/>
            </a:solidFill>
            <a:ln w="64058" cap="flat">
              <a:noFill/>
              <a:prstDash val="solid"/>
              <a:miter/>
            </a:ln>
          </p:spPr>
          <p:txBody>
            <a:bodyPr rtlCol="0" anchor="ctr"/>
            <a:lstStyle/>
            <a:p>
              <a:endParaRPr lang="en-GB"/>
            </a:p>
          </p:txBody>
        </p:sp>
        <p:sp>
          <p:nvSpPr>
            <p:cNvPr id="9" name="Vrije vorm: vorm 8">
              <a:extLst>
                <a:ext uri="{FF2B5EF4-FFF2-40B4-BE49-F238E27FC236}">
                  <a16:creationId xmlns:a16="http://schemas.microsoft.com/office/drawing/2014/main" id="{535887DF-0E76-7F0E-A589-C87EF2C33BDF}"/>
                </a:ext>
              </a:extLst>
            </p:cNvPr>
            <p:cNvSpPr/>
            <p:nvPr/>
          </p:nvSpPr>
          <p:spPr>
            <a:xfrm>
              <a:off x="6725534" y="3686945"/>
              <a:ext cx="990193" cy="1039434"/>
            </a:xfrm>
            <a:custGeom>
              <a:avLst/>
              <a:gdLst>
                <a:gd name="connsiteX0" fmla="*/ 990193 w 990193"/>
                <a:gd name="connsiteY0" fmla="*/ 519716 h 1039434"/>
                <a:gd name="connsiteX1" fmla="*/ 856279 w 990193"/>
                <a:gd name="connsiteY1" fmla="*/ 896561 h 1039434"/>
                <a:gd name="connsiteX2" fmla="*/ 493981 w 990193"/>
                <a:gd name="connsiteY2" fmla="*/ 1039434 h 1039434"/>
                <a:gd name="connsiteX3" fmla="*/ 131727 w 990193"/>
                <a:gd name="connsiteY3" fmla="*/ 898780 h 1039434"/>
                <a:gd name="connsiteX4" fmla="*/ 0 w 990193"/>
                <a:gd name="connsiteY4" fmla="*/ 519716 h 1039434"/>
                <a:gd name="connsiteX5" fmla="*/ 138333 w 990193"/>
                <a:gd name="connsiteY5" fmla="*/ 147346 h 1039434"/>
                <a:gd name="connsiteX6" fmla="*/ 494000 w 990193"/>
                <a:gd name="connsiteY6" fmla="*/ 0 h 1039434"/>
                <a:gd name="connsiteX7" fmla="*/ 851886 w 990193"/>
                <a:gd name="connsiteY7" fmla="*/ 147346 h 1039434"/>
                <a:gd name="connsiteX8" fmla="*/ 990193 w 990193"/>
                <a:gd name="connsiteY8" fmla="*/ 519716 h 1039434"/>
                <a:gd name="connsiteX9" fmla="*/ 711360 w 990193"/>
                <a:gd name="connsiteY9" fmla="*/ 521916 h 1039434"/>
                <a:gd name="connsiteX10" fmla="*/ 493981 w 990193"/>
                <a:gd name="connsiteY10" fmla="*/ 240226 h 1039434"/>
                <a:gd name="connsiteX11" fmla="*/ 327165 w 990193"/>
                <a:gd name="connsiteY11" fmla="*/ 328119 h 1039434"/>
                <a:gd name="connsiteX12" fmla="*/ 276646 w 990193"/>
                <a:gd name="connsiteY12" fmla="*/ 521916 h 1039434"/>
                <a:gd name="connsiteX13" fmla="*/ 496219 w 990193"/>
                <a:gd name="connsiteY13" fmla="*/ 799210 h 1039434"/>
                <a:gd name="connsiteX14" fmla="*/ 711379 w 990193"/>
                <a:gd name="connsiteY14" fmla="*/ 521916 h 1039434"/>
                <a:gd name="connsiteX15" fmla="*/ 711360 w 990193"/>
                <a:gd name="connsiteY15" fmla="*/ 521916 h 103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0193" h="1039434">
                  <a:moveTo>
                    <a:pt x="990193" y="519716"/>
                  </a:moveTo>
                  <a:cubicBezTo>
                    <a:pt x="990193" y="675705"/>
                    <a:pt x="945555" y="801275"/>
                    <a:pt x="856279" y="896561"/>
                  </a:cubicBezTo>
                  <a:cubicBezTo>
                    <a:pt x="766978" y="991820"/>
                    <a:pt x="646231" y="1039434"/>
                    <a:pt x="493981" y="1039434"/>
                  </a:cubicBezTo>
                  <a:cubicBezTo>
                    <a:pt x="341724" y="1039434"/>
                    <a:pt x="219553" y="992539"/>
                    <a:pt x="131727" y="898780"/>
                  </a:cubicBezTo>
                  <a:cubicBezTo>
                    <a:pt x="43920" y="805091"/>
                    <a:pt x="0" y="678668"/>
                    <a:pt x="0" y="519716"/>
                  </a:cubicBezTo>
                  <a:cubicBezTo>
                    <a:pt x="0" y="369698"/>
                    <a:pt x="46158" y="245590"/>
                    <a:pt x="138333" y="147346"/>
                  </a:cubicBezTo>
                  <a:cubicBezTo>
                    <a:pt x="230559" y="49145"/>
                    <a:pt x="349125" y="0"/>
                    <a:pt x="494000" y="0"/>
                  </a:cubicBezTo>
                  <a:cubicBezTo>
                    <a:pt x="638874" y="0"/>
                    <a:pt x="759705" y="49145"/>
                    <a:pt x="851886" y="147346"/>
                  </a:cubicBezTo>
                  <a:cubicBezTo>
                    <a:pt x="944131" y="245590"/>
                    <a:pt x="990193" y="369698"/>
                    <a:pt x="990193" y="519716"/>
                  </a:cubicBezTo>
                  <a:close/>
                  <a:moveTo>
                    <a:pt x="711360" y="521916"/>
                  </a:moveTo>
                  <a:cubicBezTo>
                    <a:pt x="711360" y="334116"/>
                    <a:pt x="638945" y="240226"/>
                    <a:pt x="493981" y="240226"/>
                  </a:cubicBezTo>
                  <a:cubicBezTo>
                    <a:pt x="420796" y="240226"/>
                    <a:pt x="365223" y="269525"/>
                    <a:pt x="327165" y="328119"/>
                  </a:cubicBezTo>
                  <a:cubicBezTo>
                    <a:pt x="293488" y="379241"/>
                    <a:pt x="276646" y="443787"/>
                    <a:pt x="276646" y="521916"/>
                  </a:cubicBezTo>
                  <a:cubicBezTo>
                    <a:pt x="276646" y="706804"/>
                    <a:pt x="349831" y="799210"/>
                    <a:pt x="496219" y="799210"/>
                  </a:cubicBezTo>
                  <a:cubicBezTo>
                    <a:pt x="642607" y="799210"/>
                    <a:pt x="711379" y="706804"/>
                    <a:pt x="711379" y="521916"/>
                  </a:cubicBezTo>
                  <a:lnTo>
                    <a:pt x="711360" y="521916"/>
                  </a:lnTo>
                  <a:close/>
                </a:path>
              </a:pathLst>
            </a:custGeom>
            <a:solidFill>
              <a:srgbClr val="E12486"/>
            </a:solidFill>
            <a:ln w="64058" cap="flat">
              <a:noFill/>
              <a:prstDash val="solid"/>
              <a:miter/>
            </a:ln>
          </p:spPr>
          <p:txBody>
            <a:bodyPr rtlCol="0" anchor="ctr"/>
            <a:lstStyle/>
            <a:p>
              <a:endParaRPr lang="en-GB"/>
            </a:p>
          </p:txBody>
        </p:sp>
        <p:sp>
          <p:nvSpPr>
            <p:cNvPr id="10" name="Vrije vorm: vorm 9">
              <a:extLst>
                <a:ext uri="{FF2B5EF4-FFF2-40B4-BE49-F238E27FC236}">
                  <a16:creationId xmlns:a16="http://schemas.microsoft.com/office/drawing/2014/main" id="{8D85F19B-C078-20DC-3EB6-92B7797CACFD}"/>
                </a:ext>
              </a:extLst>
            </p:cNvPr>
            <p:cNvSpPr/>
            <p:nvPr/>
          </p:nvSpPr>
          <p:spPr>
            <a:xfrm>
              <a:off x="7810134" y="3693654"/>
              <a:ext cx="895818" cy="1014715"/>
            </a:xfrm>
            <a:custGeom>
              <a:avLst/>
              <a:gdLst>
                <a:gd name="connsiteX0" fmla="*/ 895818 w 895818"/>
                <a:gd name="connsiteY0" fmla="*/ 1014715 h 1014715"/>
                <a:gd name="connsiteX1" fmla="*/ 630152 w 895818"/>
                <a:gd name="connsiteY1" fmla="*/ 1014715 h 1014715"/>
                <a:gd name="connsiteX2" fmla="*/ 630152 w 895818"/>
                <a:gd name="connsiteY2" fmla="*/ 450680 h 1014715"/>
                <a:gd name="connsiteX3" fmla="*/ 585123 w 895818"/>
                <a:gd name="connsiteY3" fmla="*/ 313059 h 1014715"/>
                <a:gd name="connsiteX4" fmla="*/ 461060 w 895818"/>
                <a:gd name="connsiteY4" fmla="*/ 258185 h 1014715"/>
                <a:gd name="connsiteX5" fmla="*/ 321675 w 895818"/>
                <a:gd name="connsiteY5" fmla="*/ 313059 h 1014715"/>
                <a:gd name="connsiteX6" fmla="*/ 263486 w 895818"/>
                <a:gd name="connsiteY6" fmla="*/ 450680 h 1014715"/>
                <a:gd name="connsiteX7" fmla="*/ 263486 w 895818"/>
                <a:gd name="connsiteY7" fmla="*/ 1014715 h 1014715"/>
                <a:gd name="connsiteX8" fmla="*/ 0 w 895818"/>
                <a:gd name="connsiteY8" fmla="*/ 1014715 h 1014715"/>
                <a:gd name="connsiteX9" fmla="*/ 0 w 895818"/>
                <a:gd name="connsiteY9" fmla="*/ 15716 h 1014715"/>
                <a:gd name="connsiteX10" fmla="*/ 263486 w 895818"/>
                <a:gd name="connsiteY10" fmla="*/ 15716 h 1014715"/>
                <a:gd name="connsiteX11" fmla="*/ 263486 w 895818"/>
                <a:gd name="connsiteY11" fmla="*/ 101029 h 1014715"/>
                <a:gd name="connsiteX12" fmla="*/ 537932 w 895818"/>
                <a:gd name="connsiteY12" fmla="*/ 0 h 1014715"/>
                <a:gd name="connsiteX13" fmla="*/ 797012 w 895818"/>
                <a:gd name="connsiteY13" fmla="*/ 98784 h 1014715"/>
                <a:gd name="connsiteX14" fmla="*/ 895818 w 895818"/>
                <a:gd name="connsiteY14" fmla="*/ 361417 h 1014715"/>
                <a:gd name="connsiteX15" fmla="*/ 895818 w 895818"/>
                <a:gd name="connsiteY15" fmla="*/ 1014715 h 10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818" h="1014715">
                  <a:moveTo>
                    <a:pt x="895818" y="1014715"/>
                  </a:moveTo>
                  <a:lnTo>
                    <a:pt x="630152" y="1014715"/>
                  </a:lnTo>
                  <a:lnTo>
                    <a:pt x="630152" y="450680"/>
                  </a:lnTo>
                  <a:cubicBezTo>
                    <a:pt x="630152" y="395498"/>
                    <a:pt x="615112" y="349565"/>
                    <a:pt x="585123" y="313059"/>
                  </a:cubicBezTo>
                  <a:cubicBezTo>
                    <a:pt x="555127" y="276508"/>
                    <a:pt x="513779" y="258185"/>
                    <a:pt x="461060" y="258185"/>
                  </a:cubicBezTo>
                  <a:cubicBezTo>
                    <a:pt x="408341" y="258185"/>
                    <a:pt x="360451" y="276508"/>
                    <a:pt x="321675" y="313059"/>
                  </a:cubicBezTo>
                  <a:cubicBezTo>
                    <a:pt x="282854" y="349565"/>
                    <a:pt x="263486" y="395498"/>
                    <a:pt x="263486" y="450680"/>
                  </a:cubicBezTo>
                  <a:lnTo>
                    <a:pt x="263486" y="1014715"/>
                  </a:lnTo>
                  <a:lnTo>
                    <a:pt x="0" y="1014715"/>
                  </a:lnTo>
                  <a:lnTo>
                    <a:pt x="0" y="15716"/>
                  </a:lnTo>
                  <a:lnTo>
                    <a:pt x="263486" y="15716"/>
                  </a:lnTo>
                  <a:lnTo>
                    <a:pt x="263486" y="101029"/>
                  </a:lnTo>
                  <a:cubicBezTo>
                    <a:pt x="335176" y="33722"/>
                    <a:pt x="426697" y="0"/>
                    <a:pt x="537932" y="0"/>
                  </a:cubicBezTo>
                  <a:cubicBezTo>
                    <a:pt x="649168" y="0"/>
                    <a:pt x="731158" y="32935"/>
                    <a:pt x="797012" y="98784"/>
                  </a:cubicBezTo>
                  <a:cubicBezTo>
                    <a:pt x="862879" y="164678"/>
                    <a:pt x="895818" y="252259"/>
                    <a:pt x="895818" y="361417"/>
                  </a:cubicBezTo>
                  <a:lnTo>
                    <a:pt x="895818" y="1014715"/>
                  </a:lnTo>
                  <a:close/>
                </a:path>
              </a:pathLst>
            </a:custGeom>
            <a:solidFill>
              <a:srgbClr val="E12486"/>
            </a:solidFill>
            <a:ln w="64058" cap="flat">
              <a:noFill/>
              <a:prstDash val="solid"/>
              <a:miter/>
            </a:ln>
          </p:spPr>
          <p:txBody>
            <a:bodyPr rtlCol="0" anchor="ctr"/>
            <a:lstStyle/>
            <a:p>
              <a:endParaRPr lang="en-GB"/>
            </a:p>
          </p:txBody>
        </p:sp>
        <p:sp>
          <p:nvSpPr>
            <p:cNvPr id="11" name="Vrije vorm: vorm 10">
              <a:extLst>
                <a:ext uri="{FF2B5EF4-FFF2-40B4-BE49-F238E27FC236}">
                  <a16:creationId xmlns:a16="http://schemas.microsoft.com/office/drawing/2014/main" id="{790450E4-FEB0-C537-EE59-23884C54C490}"/>
                </a:ext>
              </a:extLst>
            </p:cNvPr>
            <p:cNvSpPr/>
            <p:nvPr/>
          </p:nvSpPr>
          <p:spPr>
            <a:xfrm>
              <a:off x="8784934" y="3383853"/>
              <a:ext cx="955104" cy="1324516"/>
            </a:xfrm>
            <a:custGeom>
              <a:avLst/>
              <a:gdLst>
                <a:gd name="connsiteX0" fmla="*/ 955105 w 955104"/>
                <a:gd name="connsiteY0" fmla="*/ 1324516 h 1324516"/>
                <a:gd name="connsiteX1" fmla="*/ 691613 w 955104"/>
                <a:gd name="connsiteY1" fmla="*/ 1324516 h 1324516"/>
                <a:gd name="connsiteX2" fmla="*/ 691613 w 955104"/>
                <a:gd name="connsiteY2" fmla="*/ 1232470 h 1324516"/>
                <a:gd name="connsiteX3" fmla="*/ 458886 w 955104"/>
                <a:gd name="connsiteY3" fmla="*/ 1324516 h 1324516"/>
                <a:gd name="connsiteX4" fmla="*/ 128430 w 955104"/>
                <a:gd name="connsiteY4" fmla="*/ 1193161 h 1324516"/>
                <a:gd name="connsiteX5" fmla="*/ 0 w 955104"/>
                <a:gd name="connsiteY5" fmla="*/ 855317 h 1324516"/>
                <a:gd name="connsiteX6" fmla="*/ 120785 w 955104"/>
                <a:gd name="connsiteY6" fmla="*/ 484941 h 1324516"/>
                <a:gd name="connsiteX7" fmla="*/ 454499 w 955104"/>
                <a:gd name="connsiteY7" fmla="*/ 314292 h 1324516"/>
                <a:gd name="connsiteX8" fmla="*/ 691593 w 955104"/>
                <a:gd name="connsiteY8" fmla="*/ 383912 h 1324516"/>
                <a:gd name="connsiteX9" fmla="*/ 691593 w 955104"/>
                <a:gd name="connsiteY9" fmla="*/ 96517 h 1324516"/>
                <a:gd name="connsiteX10" fmla="*/ 955079 w 955104"/>
                <a:gd name="connsiteY10" fmla="*/ 0 h 1324516"/>
                <a:gd name="connsiteX11" fmla="*/ 955079 w 955104"/>
                <a:gd name="connsiteY11" fmla="*/ 1324516 h 1324516"/>
                <a:gd name="connsiteX12" fmla="*/ 955105 w 955104"/>
                <a:gd name="connsiteY12" fmla="*/ 1324516 h 1324516"/>
                <a:gd name="connsiteX13" fmla="*/ 691613 w 955104"/>
                <a:gd name="connsiteY13" fmla="*/ 938385 h 1324516"/>
                <a:gd name="connsiteX14" fmla="*/ 691613 w 955104"/>
                <a:gd name="connsiteY14" fmla="*/ 707185 h 1324516"/>
                <a:gd name="connsiteX15" fmla="*/ 502780 w 955104"/>
                <a:gd name="connsiteY15" fmla="*/ 567986 h 1324516"/>
                <a:gd name="connsiteX16" fmla="*/ 267860 w 955104"/>
                <a:gd name="connsiteY16" fmla="*/ 855317 h 1324516"/>
                <a:gd name="connsiteX17" fmla="*/ 330462 w 955104"/>
                <a:gd name="connsiteY17" fmla="*/ 1031579 h 1324516"/>
                <a:gd name="connsiteX18" fmla="*/ 502780 w 955104"/>
                <a:gd name="connsiteY18" fmla="*/ 1095541 h 1324516"/>
                <a:gd name="connsiteX19" fmla="*/ 691613 w 955104"/>
                <a:gd name="connsiteY19" fmla="*/ 938385 h 132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5104" h="1324516">
                  <a:moveTo>
                    <a:pt x="955105" y="1324516"/>
                  </a:moveTo>
                  <a:lnTo>
                    <a:pt x="691613" y="1324516"/>
                  </a:lnTo>
                  <a:lnTo>
                    <a:pt x="691613" y="1232470"/>
                  </a:lnTo>
                  <a:cubicBezTo>
                    <a:pt x="650643" y="1293853"/>
                    <a:pt x="573046" y="1324516"/>
                    <a:pt x="458886" y="1324516"/>
                  </a:cubicBezTo>
                  <a:cubicBezTo>
                    <a:pt x="324202" y="1324516"/>
                    <a:pt x="214082" y="1280738"/>
                    <a:pt x="128430" y="1193161"/>
                  </a:cubicBezTo>
                  <a:cubicBezTo>
                    <a:pt x="42861" y="1105623"/>
                    <a:pt x="0" y="993054"/>
                    <a:pt x="0" y="855317"/>
                  </a:cubicBezTo>
                  <a:cubicBezTo>
                    <a:pt x="0" y="717581"/>
                    <a:pt x="40245" y="589676"/>
                    <a:pt x="120785" y="484941"/>
                  </a:cubicBezTo>
                  <a:cubicBezTo>
                    <a:pt x="207105" y="371160"/>
                    <a:pt x="318360" y="314292"/>
                    <a:pt x="454499" y="314292"/>
                  </a:cubicBezTo>
                  <a:cubicBezTo>
                    <a:pt x="534969" y="314292"/>
                    <a:pt x="613996" y="337551"/>
                    <a:pt x="691593" y="383912"/>
                  </a:cubicBezTo>
                  <a:lnTo>
                    <a:pt x="691593" y="96517"/>
                  </a:lnTo>
                  <a:lnTo>
                    <a:pt x="955079" y="0"/>
                  </a:lnTo>
                  <a:lnTo>
                    <a:pt x="955079" y="1324516"/>
                  </a:lnTo>
                  <a:lnTo>
                    <a:pt x="955105" y="1324516"/>
                  </a:lnTo>
                  <a:close/>
                  <a:moveTo>
                    <a:pt x="691613" y="938385"/>
                  </a:moveTo>
                  <a:lnTo>
                    <a:pt x="691613" y="707185"/>
                  </a:lnTo>
                  <a:cubicBezTo>
                    <a:pt x="647719" y="614413"/>
                    <a:pt x="584751" y="567986"/>
                    <a:pt x="502780" y="567986"/>
                  </a:cubicBezTo>
                  <a:cubicBezTo>
                    <a:pt x="346156" y="567986"/>
                    <a:pt x="267860" y="663765"/>
                    <a:pt x="267860" y="855317"/>
                  </a:cubicBezTo>
                  <a:cubicBezTo>
                    <a:pt x="267860" y="930143"/>
                    <a:pt x="288742" y="988898"/>
                    <a:pt x="330462" y="1031579"/>
                  </a:cubicBezTo>
                  <a:cubicBezTo>
                    <a:pt x="372156" y="1074255"/>
                    <a:pt x="429576" y="1095541"/>
                    <a:pt x="502780" y="1095541"/>
                  </a:cubicBezTo>
                  <a:cubicBezTo>
                    <a:pt x="575990" y="1095541"/>
                    <a:pt x="635950" y="1043143"/>
                    <a:pt x="691613" y="938385"/>
                  </a:cubicBezTo>
                  <a:close/>
                </a:path>
              </a:pathLst>
            </a:custGeom>
            <a:solidFill>
              <a:srgbClr val="055199"/>
            </a:solidFill>
            <a:ln w="64058" cap="flat">
              <a:noFill/>
              <a:prstDash val="solid"/>
              <a:miter/>
            </a:ln>
          </p:spPr>
          <p:txBody>
            <a:bodyPr rtlCol="0" anchor="ctr"/>
            <a:lstStyle/>
            <a:p>
              <a:endParaRPr lang="en-GB"/>
            </a:p>
          </p:txBody>
        </p:sp>
        <p:sp>
          <p:nvSpPr>
            <p:cNvPr id="12" name="Vrije vorm: vorm 11">
              <a:extLst>
                <a:ext uri="{FF2B5EF4-FFF2-40B4-BE49-F238E27FC236}">
                  <a16:creationId xmlns:a16="http://schemas.microsoft.com/office/drawing/2014/main" id="{1BD95CF4-5160-54A3-5539-CD77E567B92E}"/>
                </a:ext>
              </a:extLst>
            </p:cNvPr>
            <p:cNvSpPr/>
            <p:nvPr/>
          </p:nvSpPr>
          <p:spPr>
            <a:xfrm>
              <a:off x="9814634" y="3677918"/>
              <a:ext cx="959472" cy="1048460"/>
            </a:xfrm>
            <a:custGeom>
              <a:avLst/>
              <a:gdLst>
                <a:gd name="connsiteX0" fmla="*/ 959472 w 959472"/>
                <a:gd name="connsiteY0" fmla="*/ 653344 h 1048460"/>
                <a:gd name="connsiteX1" fmla="*/ 270053 w 959472"/>
                <a:gd name="connsiteY1" fmla="*/ 653344 h 1048460"/>
                <a:gd name="connsiteX2" fmla="*/ 322753 w 959472"/>
                <a:gd name="connsiteY2" fmla="*/ 753253 h 1048460"/>
                <a:gd name="connsiteX3" fmla="*/ 434713 w 959472"/>
                <a:gd name="connsiteY3" fmla="*/ 808236 h 1048460"/>
                <a:gd name="connsiteX4" fmla="*/ 496167 w 959472"/>
                <a:gd name="connsiteY4" fmla="*/ 812655 h 1048460"/>
                <a:gd name="connsiteX5" fmla="*/ 665266 w 959472"/>
                <a:gd name="connsiteY5" fmla="*/ 736367 h 1048460"/>
                <a:gd name="connsiteX6" fmla="*/ 854054 w 959472"/>
                <a:gd name="connsiteY6" fmla="*/ 880080 h 1048460"/>
                <a:gd name="connsiteX7" fmla="*/ 496167 w 959472"/>
                <a:gd name="connsiteY7" fmla="*/ 1048460 h 1048460"/>
                <a:gd name="connsiteX8" fmla="*/ 135055 w 959472"/>
                <a:gd name="connsiteY8" fmla="*/ 908120 h 1048460"/>
                <a:gd name="connsiteX9" fmla="*/ 0 w 959472"/>
                <a:gd name="connsiteY9" fmla="*/ 536580 h 1048460"/>
                <a:gd name="connsiteX10" fmla="*/ 130643 w 959472"/>
                <a:gd name="connsiteY10" fmla="*/ 143709 h 1048460"/>
                <a:gd name="connsiteX11" fmla="*/ 502799 w 959472"/>
                <a:gd name="connsiteY11" fmla="*/ 0 h 1048460"/>
                <a:gd name="connsiteX12" fmla="*/ 865053 w 959472"/>
                <a:gd name="connsiteY12" fmla="*/ 204326 h 1048460"/>
                <a:gd name="connsiteX13" fmla="*/ 959447 w 959472"/>
                <a:gd name="connsiteY13" fmla="*/ 653325 h 1048460"/>
                <a:gd name="connsiteX14" fmla="*/ 959472 w 959472"/>
                <a:gd name="connsiteY14" fmla="*/ 653344 h 1048460"/>
                <a:gd name="connsiteX15" fmla="*/ 696025 w 959472"/>
                <a:gd name="connsiteY15" fmla="*/ 440063 h 1048460"/>
                <a:gd name="connsiteX16" fmla="*/ 635905 w 959472"/>
                <a:gd name="connsiteY16" fmla="*/ 290154 h 1048460"/>
                <a:gd name="connsiteX17" fmla="*/ 488465 w 959472"/>
                <a:gd name="connsiteY17" fmla="*/ 229000 h 1048460"/>
                <a:gd name="connsiteX18" fmla="*/ 335593 w 959472"/>
                <a:gd name="connsiteY18" fmla="*/ 290154 h 1048460"/>
                <a:gd name="connsiteX19" fmla="*/ 270027 w 959472"/>
                <a:gd name="connsiteY19" fmla="*/ 440063 h 1048460"/>
                <a:gd name="connsiteX20" fmla="*/ 696006 w 959472"/>
                <a:gd name="connsiteY20" fmla="*/ 440063 h 1048460"/>
                <a:gd name="connsiteX21" fmla="*/ 696025 w 959472"/>
                <a:gd name="connsiteY21" fmla="*/ 440063 h 104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59472" h="1048460">
                  <a:moveTo>
                    <a:pt x="959472" y="653344"/>
                  </a:moveTo>
                  <a:lnTo>
                    <a:pt x="270053" y="653344"/>
                  </a:lnTo>
                  <a:cubicBezTo>
                    <a:pt x="268584" y="689247"/>
                    <a:pt x="286170" y="722539"/>
                    <a:pt x="322753" y="753253"/>
                  </a:cubicBezTo>
                  <a:cubicBezTo>
                    <a:pt x="359310" y="783923"/>
                    <a:pt x="396637" y="802285"/>
                    <a:pt x="434713" y="808236"/>
                  </a:cubicBezTo>
                  <a:cubicBezTo>
                    <a:pt x="453704" y="811264"/>
                    <a:pt x="474214" y="812655"/>
                    <a:pt x="496167" y="812655"/>
                  </a:cubicBezTo>
                  <a:cubicBezTo>
                    <a:pt x="573764" y="812655"/>
                    <a:pt x="630113" y="787245"/>
                    <a:pt x="665266" y="736367"/>
                  </a:cubicBezTo>
                  <a:lnTo>
                    <a:pt x="854054" y="880080"/>
                  </a:lnTo>
                  <a:cubicBezTo>
                    <a:pt x="769164" y="992336"/>
                    <a:pt x="649873" y="1048460"/>
                    <a:pt x="496167" y="1048460"/>
                  </a:cubicBezTo>
                  <a:cubicBezTo>
                    <a:pt x="342468" y="1048460"/>
                    <a:pt x="225037" y="1001674"/>
                    <a:pt x="135055" y="908120"/>
                  </a:cubicBezTo>
                  <a:cubicBezTo>
                    <a:pt x="44991" y="814611"/>
                    <a:pt x="0" y="690728"/>
                    <a:pt x="0" y="536580"/>
                  </a:cubicBezTo>
                  <a:cubicBezTo>
                    <a:pt x="0" y="370438"/>
                    <a:pt x="43541" y="239485"/>
                    <a:pt x="130643" y="143709"/>
                  </a:cubicBezTo>
                  <a:cubicBezTo>
                    <a:pt x="217687" y="47933"/>
                    <a:pt x="341724" y="0"/>
                    <a:pt x="502799" y="0"/>
                  </a:cubicBezTo>
                  <a:cubicBezTo>
                    <a:pt x="663881" y="0"/>
                    <a:pt x="778676" y="68161"/>
                    <a:pt x="865053" y="204326"/>
                  </a:cubicBezTo>
                  <a:cubicBezTo>
                    <a:pt x="927963" y="304616"/>
                    <a:pt x="959447" y="454250"/>
                    <a:pt x="959447" y="653325"/>
                  </a:cubicBezTo>
                  <a:lnTo>
                    <a:pt x="959472" y="653344"/>
                  </a:lnTo>
                  <a:close/>
                  <a:moveTo>
                    <a:pt x="696025" y="440063"/>
                  </a:moveTo>
                  <a:cubicBezTo>
                    <a:pt x="696025" y="380834"/>
                    <a:pt x="675957" y="330860"/>
                    <a:pt x="635905" y="290154"/>
                  </a:cubicBezTo>
                  <a:cubicBezTo>
                    <a:pt x="595859" y="249363"/>
                    <a:pt x="546738" y="229000"/>
                    <a:pt x="488465" y="229000"/>
                  </a:cubicBezTo>
                  <a:cubicBezTo>
                    <a:pt x="430185" y="229000"/>
                    <a:pt x="379224" y="249363"/>
                    <a:pt x="335593" y="290154"/>
                  </a:cubicBezTo>
                  <a:cubicBezTo>
                    <a:pt x="291859" y="330860"/>
                    <a:pt x="270027" y="380834"/>
                    <a:pt x="270027" y="440063"/>
                  </a:cubicBezTo>
                  <a:lnTo>
                    <a:pt x="696006" y="440063"/>
                  </a:lnTo>
                  <a:lnTo>
                    <a:pt x="696025" y="440063"/>
                  </a:lnTo>
                  <a:close/>
                </a:path>
              </a:pathLst>
            </a:custGeom>
            <a:solidFill>
              <a:srgbClr val="055199"/>
            </a:solidFill>
            <a:ln w="64058" cap="flat">
              <a:noFill/>
              <a:prstDash val="solid"/>
              <a:miter/>
            </a:ln>
          </p:spPr>
          <p:txBody>
            <a:bodyPr rtlCol="0" anchor="ctr"/>
            <a:lstStyle/>
            <a:p>
              <a:endParaRPr lang="en-GB"/>
            </a:p>
          </p:txBody>
        </p:sp>
        <p:sp>
          <p:nvSpPr>
            <p:cNvPr id="13" name="Vrije vorm: vorm 12">
              <a:extLst>
                <a:ext uri="{FF2B5EF4-FFF2-40B4-BE49-F238E27FC236}">
                  <a16:creationId xmlns:a16="http://schemas.microsoft.com/office/drawing/2014/main" id="{7797D489-503C-907A-636E-FBCEF46C5927}"/>
                </a:ext>
              </a:extLst>
            </p:cNvPr>
            <p:cNvSpPr/>
            <p:nvPr/>
          </p:nvSpPr>
          <p:spPr>
            <a:xfrm>
              <a:off x="10848715" y="3686921"/>
              <a:ext cx="594980" cy="1021428"/>
            </a:xfrm>
            <a:custGeom>
              <a:avLst/>
              <a:gdLst>
                <a:gd name="connsiteX0" fmla="*/ 594980 w 594980"/>
                <a:gd name="connsiteY0" fmla="*/ 37875 h 1021428"/>
                <a:gd name="connsiteX1" fmla="*/ 504999 w 594980"/>
                <a:gd name="connsiteY1" fmla="*/ 300795 h 1021428"/>
                <a:gd name="connsiteX2" fmla="*/ 408406 w 594980"/>
                <a:gd name="connsiteY2" fmla="*/ 269388 h 1021428"/>
                <a:gd name="connsiteX3" fmla="*/ 290872 w 594980"/>
                <a:gd name="connsiteY3" fmla="*/ 317547 h 1021428"/>
                <a:gd name="connsiteX4" fmla="*/ 243726 w 594980"/>
                <a:gd name="connsiteY4" fmla="*/ 437281 h 1021428"/>
                <a:gd name="connsiteX5" fmla="*/ 243726 w 594980"/>
                <a:gd name="connsiteY5" fmla="*/ 1021429 h 1021428"/>
                <a:gd name="connsiteX6" fmla="*/ 0 w 594980"/>
                <a:gd name="connsiteY6" fmla="*/ 1021429 h 1021428"/>
                <a:gd name="connsiteX7" fmla="*/ 0 w 594980"/>
                <a:gd name="connsiteY7" fmla="*/ 20206 h 1021428"/>
                <a:gd name="connsiteX8" fmla="*/ 243726 w 594980"/>
                <a:gd name="connsiteY8" fmla="*/ 20206 h 1021428"/>
                <a:gd name="connsiteX9" fmla="*/ 243726 w 594980"/>
                <a:gd name="connsiteY9" fmla="*/ 96562 h 1021428"/>
                <a:gd name="connsiteX10" fmla="*/ 456674 w 594980"/>
                <a:gd name="connsiteY10" fmla="*/ 0 h 1021428"/>
                <a:gd name="connsiteX11" fmla="*/ 594980 w 594980"/>
                <a:gd name="connsiteY11" fmla="*/ 37852 h 1021428"/>
                <a:gd name="connsiteX12" fmla="*/ 594980 w 594980"/>
                <a:gd name="connsiteY12" fmla="*/ 37875 h 102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4980" h="1021428">
                  <a:moveTo>
                    <a:pt x="594980" y="37875"/>
                  </a:moveTo>
                  <a:lnTo>
                    <a:pt x="504999" y="300795"/>
                  </a:lnTo>
                  <a:cubicBezTo>
                    <a:pt x="468372" y="279894"/>
                    <a:pt x="436144" y="269388"/>
                    <a:pt x="408406" y="269388"/>
                  </a:cubicBezTo>
                  <a:cubicBezTo>
                    <a:pt x="361529" y="269388"/>
                    <a:pt x="322381" y="285467"/>
                    <a:pt x="290872" y="317547"/>
                  </a:cubicBezTo>
                  <a:cubicBezTo>
                    <a:pt x="259407" y="349627"/>
                    <a:pt x="243726" y="389526"/>
                    <a:pt x="243726" y="437281"/>
                  </a:cubicBezTo>
                  <a:lnTo>
                    <a:pt x="243726" y="1021429"/>
                  </a:lnTo>
                  <a:lnTo>
                    <a:pt x="0" y="1021429"/>
                  </a:lnTo>
                  <a:lnTo>
                    <a:pt x="0" y="20206"/>
                  </a:lnTo>
                  <a:lnTo>
                    <a:pt x="243726" y="20206"/>
                  </a:lnTo>
                  <a:lnTo>
                    <a:pt x="243726" y="96562"/>
                  </a:lnTo>
                  <a:cubicBezTo>
                    <a:pt x="300774" y="32194"/>
                    <a:pt x="371740" y="0"/>
                    <a:pt x="456674" y="0"/>
                  </a:cubicBezTo>
                  <a:cubicBezTo>
                    <a:pt x="512291" y="0"/>
                    <a:pt x="558398" y="12617"/>
                    <a:pt x="594980" y="37852"/>
                  </a:cubicBezTo>
                  <a:lnTo>
                    <a:pt x="594980" y="37875"/>
                  </a:lnTo>
                  <a:close/>
                </a:path>
              </a:pathLst>
            </a:custGeom>
            <a:solidFill>
              <a:srgbClr val="055199"/>
            </a:solidFill>
            <a:ln w="64058" cap="flat">
              <a:noFill/>
              <a:prstDash val="solid"/>
              <a:miter/>
            </a:ln>
          </p:spPr>
          <p:txBody>
            <a:bodyPr rtlCol="0" anchor="ctr"/>
            <a:lstStyle/>
            <a:p>
              <a:endParaRPr lang="en-GB"/>
            </a:p>
          </p:txBody>
        </p:sp>
      </p:grpSp>
    </p:spTree>
    <p:extLst>
      <p:ext uri="{BB962C8B-B14F-4D97-AF65-F5344CB8AC3E}">
        <p14:creationId xmlns:p14="http://schemas.microsoft.com/office/powerpoint/2010/main" val="42537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High Impact - Dark backgroun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BC2AE23-E5BB-6A86-E185-7030ACF1345F}"/>
              </a:ext>
            </a:extLst>
          </p:cNvPr>
          <p:cNvSpPr/>
          <p:nvPr userDrawn="1"/>
        </p:nvSpPr>
        <p:spPr>
          <a:xfrm>
            <a:off x="0" y="-27384"/>
            <a:ext cx="12192000" cy="6885384"/>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jdelijke aanduiding voor tekst 15">
            <a:extLst>
              <a:ext uri="{FF2B5EF4-FFF2-40B4-BE49-F238E27FC236}">
                <a16:creationId xmlns:a16="http://schemas.microsoft.com/office/drawing/2014/main" id="{F796639C-8A47-68BE-FE16-1AF192D9F939}"/>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
        <p:nvSpPr>
          <p:cNvPr id="3" name="Titel 2">
            <a:extLst>
              <a:ext uri="{FF2B5EF4-FFF2-40B4-BE49-F238E27FC236}">
                <a16:creationId xmlns:a16="http://schemas.microsoft.com/office/drawing/2014/main" id="{FC1158E3-7EE4-55F4-7CFD-F02660859309}"/>
              </a:ext>
            </a:extLst>
          </p:cNvPr>
          <p:cNvSpPr>
            <a:spLocks noGrp="1"/>
          </p:cNvSpPr>
          <p:nvPr>
            <p:ph type="title" hasCustomPrompt="1"/>
          </p:nvPr>
        </p:nvSpPr>
        <p:spPr>
          <a:xfrm>
            <a:off x="619572" y="1252539"/>
            <a:ext cx="10962828" cy="1977216"/>
          </a:xfrm>
        </p:spPr>
        <p:txBody>
          <a:bodyPr anchor="b">
            <a:normAutofit/>
          </a:bodyPr>
          <a:lstStyle>
            <a:lvl1pPr>
              <a:defRPr sz="3600" b="1">
                <a:solidFill>
                  <a:schemeClr val="bg1"/>
                </a:solidFill>
              </a:defRPr>
            </a:lvl1pPr>
          </a:lstStyle>
          <a:p>
            <a:r>
              <a:rPr lang="en-GB"/>
              <a:t>click to edit title</a:t>
            </a:r>
          </a:p>
        </p:txBody>
      </p:sp>
      <p:sp>
        <p:nvSpPr>
          <p:cNvPr id="10" name="Tijdelijke aanduiding voor tekst 9">
            <a:extLst>
              <a:ext uri="{FF2B5EF4-FFF2-40B4-BE49-F238E27FC236}">
                <a16:creationId xmlns:a16="http://schemas.microsoft.com/office/drawing/2014/main" id="{1C9CF1F0-BA05-D675-5963-60A46D283B14}"/>
              </a:ext>
            </a:extLst>
          </p:cNvPr>
          <p:cNvSpPr>
            <a:spLocks noGrp="1"/>
          </p:cNvSpPr>
          <p:nvPr>
            <p:ph type="body" sz="quarter" idx="17" hasCustomPrompt="1"/>
          </p:nvPr>
        </p:nvSpPr>
        <p:spPr>
          <a:xfrm>
            <a:off x="619125" y="3789363"/>
            <a:ext cx="7242175" cy="2459037"/>
          </a:xfrm>
        </p:spPr>
        <p:txBody>
          <a:bodyPr>
            <a:normAutofit/>
          </a:bodyPr>
          <a:lstStyle>
            <a:lvl1pPr marL="0" indent="0">
              <a:buNone/>
              <a:defRPr sz="1400">
                <a:solidFill>
                  <a:schemeClr val="bg1"/>
                </a:solidFill>
              </a:defRPr>
            </a:lvl1pPr>
            <a:lvl2pPr marL="266700" indent="0">
              <a:buNone/>
              <a:defRPr/>
            </a:lvl2pPr>
            <a:lvl3pPr marL="444500" indent="0">
              <a:buNone/>
              <a:defRPr/>
            </a:lvl3pPr>
            <a:lvl4pPr marL="723900" indent="0">
              <a:buNone/>
              <a:defRPr/>
            </a:lvl4pPr>
            <a:lvl5pPr marL="990600" indent="0">
              <a:buNone/>
              <a:defRPr/>
            </a:lvl5pPr>
          </a:lstStyle>
          <a:p>
            <a:pPr lvl="0"/>
            <a:r>
              <a:rPr lang="en-GB"/>
              <a:t>Your text as a paragraph</a:t>
            </a:r>
          </a:p>
        </p:txBody>
      </p:sp>
    </p:spTree>
    <p:extLst>
      <p:ext uri="{BB962C8B-B14F-4D97-AF65-F5344CB8AC3E}">
        <p14:creationId xmlns:p14="http://schemas.microsoft.com/office/powerpoint/2010/main" val="35539938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High Impact - Magenta backgroun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BC2AE23-E5BB-6A86-E185-7030ACF1345F}"/>
              </a:ext>
            </a:extLst>
          </p:cNvPr>
          <p:cNvSpPr/>
          <p:nvPr userDrawn="1"/>
        </p:nvSpPr>
        <p:spPr>
          <a:xfrm>
            <a:off x="0" y="-27384"/>
            <a:ext cx="12192000" cy="688538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jdelijke aanduiding voor tekst 15">
            <a:extLst>
              <a:ext uri="{FF2B5EF4-FFF2-40B4-BE49-F238E27FC236}">
                <a16:creationId xmlns:a16="http://schemas.microsoft.com/office/drawing/2014/main" id="{F796639C-8A47-68BE-FE16-1AF192D9F939}"/>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
        <p:nvSpPr>
          <p:cNvPr id="3" name="Titel 2">
            <a:extLst>
              <a:ext uri="{FF2B5EF4-FFF2-40B4-BE49-F238E27FC236}">
                <a16:creationId xmlns:a16="http://schemas.microsoft.com/office/drawing/2014/main" id="{FC1158E3-7EE4-55F4-7CFD-F02660859309}"/>
              </a:ext>
            </a:extLst>
          </p:cNvPr>
          <p:cNvSpPr>
            <a:spLocks noGrp="1"/>
          </p:cNvSpPr>
          <p:nvPr>
            <p:ph type="title" hasCustomPrompt="1"/>
          </p:nvPr>
        </p:nvSpPr>
        <p:spPr>
          <a:xfrm>
            <a:off x="619572" y="1252539"/>
            <a:ext cx="10962828" cy="1977216"/>
          </a:xfrm>
        </p:spPr>
        <p:txBody>
          <a:bodyPr anchor="b">
            <a:normAutofit/>
          </a:bodyPr>
          <a:lstStyle>
            <a:lvl1pPr>
              <a:defRPr sz="3600" b="1">
                <a:solidFill>
                  <a:schemeClr val="bg1"/>
                </a:solidFill>
              </a:defRPr>
            </a:lvl1pPr>
          </a:lstStyle>
          <a:p>
            <a:r>
              <a:rPr lang="en-GB"/>
              <a:t>click to edit title</a:t>
            </a:r>
          </a:p>
        </p:txBody>
      </p:sp>
      <p:sp>
        <p:nvSpPr>
          <p:cNvPr id="10" name="Tijdelijke aanduiding voor tekst 9">
            <a:extLst>
              <a:ext uri="{FF2B5EF4-FFF2-40B4-BE49-F238E27FC236}">
                <a16:creationId xmlns:a16="http://schemas.microsoft.com/office/drawing/2014/main" id="{1C9CF1F0-BA05-D675-5963-60A46D283B14}"/>
              </a:ext>
            </a:extLst>
          </p:cNvPr>
          <p:cNvSpPr>
            <a:spLocks noGrp="1"/>
          </p:cNvSpPr>
          <p:nvPr>
            <p:ph type="body" sz="quarter" idx="17" hasCustomPrompt="1"/>
          </p:nvPr>
        </p:nvSpPr>
        <p:spPr>
          <a:xfrm>
            <a:off x="619125" y="3789363"/>
            <a:ext cx="7242175" cy="2459037"/>
          </a:xfrm>
        </p:spPr>
        <p:txBody>
          <a:bodyPr>
            <a:normAutofit/>
          </a:bodyPr>
          <a:lstStyle>
            <a:lvl1pPr marL="0" indent="0">
              <a:buNone/>
              <a:defRPr sz="1400">
                <a:solidFill>
                  <a:schemeClr val="bg1"/>
                </a:solidFill>
              </a:defRPr>
            </a:lvl1pPr>
            <a:lvl2pPr marL="266700" indent="0">
              <a:buNone/>
              <a:defRPr/>
            </a:lvl2pPr>
            <a:lvl3pPr marL="444500" indent="0">
              <a:buNone/>
              <a:defRPr/>
            </a:lvl3pPr>
            <a:lvl4pPr marL="723900" indent="0">
              <a:buNone/>
              <a:defRPr/>
            </a:lvl4pPr>
            <a:lvl5pPr marL="990600" indent="0">
              <a:buNone/>
              <a:defRPr/>
            </a:lvl5pPr>
          </a:lstStyle>
          <a:p>
            <a:pPr lvl="0"/>
            <a:r>
              <a:rPr lang="en-GB"/>
              <a:t>Your text as a paragraph</a:t>
            </a:r>
          </a:p>
        </p:txBody>
      </p:sp>
    </p:spTree>
    <p:extLst>
      <p:ext uri="{BB962C8B-B14F-4D97-AF65-F5344CB8AC3E}">
        <p14:creationId xmlns:p14="http://schemas.microsoft.com/office/powerpoint/2010/main" val="37327806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High Impact - Yonder backgroun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BC2AE23-E5BB-6A86-E185-7030ACF1345F}"/>
              </a:ext>
            </a:extLst>
          </p:cNvPr>
          <p:cNvSpPr/>
          <p:nvPr userDrawn="1"/>
        </p:nvSpPr>
        <p:spPr>
          <a:xfrm>
            <a:off x="0" y="-27384"/>
            <a:ext cx="12192000" cy="68853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jdelijke aanduiding voor tekst 15">
            <a:extLst>
              <a:ext uri="{FF2B5EF4-FFF2-40B4-BE49-F238E27FC236}">
                <a16:creationId xmlns:a16="http://schemas.microsoft.com/office/drawing/2014/main" id="{F796639C-8A47-68BE-FE16-1AF192D9F939}"/>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
        <p:nvSpPr>
          <p:cNvPr id="3" name="Titel 2">
            <a:extLst>
              <a:ext uri="{FF2B5EF4-FFF2-40B4-BE49-F238E27FC236}">
                <a16:creationId xmlns:a16="http://schemas.microsoft.com/office/drawing/2014/main" id="{FC1158E3-7EE4-55F4-7CFD-F02660859309}"/>
              </a:ext>
            </a:extLst>
          </p:cNvPr>
          <p:cNvSpPr>
            <a:spLocks noGrp="1"/>
          </p:cNvSpPr>
          <p:nvPr>
            <p:ph type="title" hasCustomPrompt="1"/>
          </p:nvPr>
        </p:nvSpPr>
        <p:spPr>
          <a:xfrm>
            <a:off x="619572" y="1252539"/>
            <a:ext cx="10962828" cy="1977216"/>
          </a:xfrm>
        </p:spPr>
        <p:txBody>
          <a:bodyPr anchor="b">
            <a:normAutofit/>
          </a:bodyPr>
          <a:lstStyle>
            <a:lvl1pPr>
              <a:defRPr sz="3600" b="1">
                <a:solidFill>
                  <a:schemeClr val="bg1"/>
                </a:solidFill>
              </a:defRPr>
            </a:lvl1pPr>
          </a:lstStyle>
          <a:p>
            <a:r>
              <a:rPr lang="en-GB"/>
              <a:t>click to edit title</a:t>
            </a:r>
          </a:p>
        </p:txBody>
      </p:sp>
      <p:sp>
        <p:nvSpPr>
          <p:cNvPr id="10" name="Tijdelijke aanduiding voor tekst 9">
            <a:extLst>
              <a:ext uri="{FF2B5EF4-FFF2-40B4-BE49-F238E27FC236}">
                <a16:creationId xmlns:a16="http://schemas.microsoft.com/office/drawing/2014/main" id="{1C9CF1F0-BA05-D675-5963-60A46D283B14}"/>
              </a:ext>
            </a:extLst>
          </p:cNvPr>
          <p:cNvSpPr>
            <a:spLocks noGrp="1"/>
          </p:cNvSpPr>
          <p:nvPr>
            <p:ph type="body" sz="quarter" idx="17" hasCustomPrompt="1"/>
          </p:nvPr>
        </p:nvSpPr>
        <p:spPr>
          <a:xfrm>
            <a:off x="619125" y="3789363"/>
            <a:ext cx="7242175" cy="2459037"/>
          </a:xfrm>
        </p:spPr>
        <p:txBody>
          <a:bodyPr>
            <a:normAutofit/>
          </a:bodyPr>
          <a:lstStyle>
            <a:lvl1pPr marL="0" indent="0">
              <a:buNone/>
              <a:defRPr sz="1400">
                <a:solidFill>
                  <a:schemeClr val="bg1"/>
                </a:solidFill>
              </a:defRPr>
            </a:lvl1pPr>
            <a:lvl2pPr marL="266700" indent="0">
              <a:buNone/>
              <a:defRPr/>
            </a:lvl2pPr>
            <a:lvl3pPr marL="444500" indent="0">
              <a:buNone/>
              <a:defRPr/>
            </a:lvl3pPr>
            <a:lvl4pPr marL="723900" indent="0">
              <a:buNone/>
              <a:defRPr/>
            </a:lvl4pPr>
            <a:lvl5pPr marL="990600" indent="0">
              <a:buNone/>
              <a:defRPr/>
            </a:lvl5pPr>
          </a:lstStyle>
          <a:p>
            <a:pPr lvl="0"/>
            <a:r>
              <a:rPr lang="en-GB"/>
              <a:t>Your text as a paragraph</a:t>
            </a:r>
          </a:p>
        </p:txBody>
      </p:sp>
    </p:spTree>
    <p:extLst>
      <p:ext uri="{BB962C8B-B14F-4D97-AF65-F5344CB8AC3E}">
        <p14:creationId xmlns:p14="http://schemas.microsoft.com/office/powerpoint/2010/main" val="39548517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ction - Dark backgroun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BC2AE23-E5BB-6A86-E185-7030ACF1345F}"/>
              </a:ext>
            </a:extLst>
          </p:cNvPr>
          <p:cNvSpPr/>
          <p:nvPr userDrawn="1"/>
        </p:nvSpPr>
        <p:spPr>
          <a:xfrm>
            <a:off x="0" y="-27384"/>
            <a:ext cx="12192000" cy="6885384"/>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jdelijke aanduiding voor tekst 15">
            <a:extLst>
              <a:ext uri="{FF2B5EF4-FFF2-40B4-BE49-F238E27FC236}">
                <a16:creationId xmlns:a16="http://schemas.microsoft.com/office/drawing/2014/main" id="{F796639C-8A47-68BE-FE16-1AF192D9F939}"/>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
        <p:nvSpPr>
          <p:cNvPr id="3" name="Titel 2">
            <a:extLst>
              <a:ext uri="{FF2B5EF4-FFF2-40B4-BE49-F238E27FC236}">
                <a16:creationId xmlns:a16="http://schemas.microsoft.com/office/drawing/2014/main" id="{FC1158E3-7EE4-55F4-7CFD-F02660859309}"/>
              </a:ext>
            </a:extLst>
          </p:cNvPr>
          <p:cNvSpPr>
            <a:spLocks noGrp="1"/>
          </p:cNvSpPr>
          <p:nvPr>
            <p:ph type="title" hasCustomPrompt="1"/>
          </p:nvPr>
        </p:nvSpPr>
        <p:spPr>
          <a:xfrm>
            <a:off x="619572" y="3136900"/>
            <a:ext cx="10962828" cy="3111500"/>
          </a:xfrm>
        </p:spPr>
        <p:txBody>
          <a:bodyPr anchor="b">
            <a:normAutofit/>
          </a:bodyPr>
          <a:lstStyle>
            <a:lvl1pPr>
              <a:defRPr sz="3600" b="1">
                <a:solidFill>
                  <a:schemeClr val="bg1"/>
                </a:solidFill>
              </a:defRPr>
            </a:lvl1pPr>
          </a:lstStyle>
          <a:p>
            <a:r>
              <a:rPr lang="en-GB"/>
              <a:t>click to edit title</a:t>
            </a:r>
          </a:p>
        </p:txBody>
      </p:sp>
    </p:spTree>
    <p:extLst>
      <p:ext uri="{BB962C8B-B14F-4D97-AF65-F5344CB8AC3E}">
        <p14:creationId xmlns:p14="http://schemas.microsoft.com/office/powerpoint/2010/main" val="41046217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Section - Magenta backgroun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BC2AE23-E5BB-6A86-E185-7030ACF1345F}"/>
              </a:ext>
            </a:extLst>
          </p:cNvPr>
          <p:cNvSpPr/>
          <p:nvPr userDrawn="1"/>
        </p:nvSpPr>
        <p:spPr>
          <a:xfrm>
            <a:off x="0" y="-27384"/>
            <a:ext cx="12192000" cy="688538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jdelijke aanduiding voor tekst 15">
            <a:extLst>
              <a:ext uri="{FF2B5EF4-FFF2-40B4-BE49-F238E27FC236}">
                <a16:creationId xmlns:a16="http://schemas.microsoft.com/office/drawing/2014/main" id="{F796639C-8A47-68BE-FE16-1AF192D9F939}"/>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
        <p:nvSpPr>
          <p:cNvPr id="3" name="Titel 2">
            <a:extLst>
              <a:ext uri="{FF2B5EF4-FFF2-40B4-BE49-F238E27FC236}">
                <a16:creationId xmlns:a16="http://schemas.microsoft.com/office/drawing/2014/main" id="{FC1158E3-7EE4-55F4-7CFD-F02660859309}"/>
              </a:ext>
            </a:extLst>
          </p:cNvPr>
          <p:cNvSpPr>
            <a:spLocks noGrp="1"/>
          </p:cNvSpPr>
          <p:nvPr>
            <p:ph type="title" hasCustomPrompt="1"/>
          </p:nvPr>
        </p:nvSpPr>
        <p:spPr>
          <a:xfrm>
            <a:off x="619572" y="3136900"/>
            <a:ext cx="10962828" cy="3111500"/>
          </a:xfrm>
        </p:spPr>
        <p:txBody>
          <a:bodyPr anchor="b">
            <a:normAutofit/>
          </a:bodyPr>
          <a:lstStyle>
            <a:lvl1pPr>
              <a:defRPr sz="3600" b="1">
                <a:solidFill>
                  <a:schemeClr val="bg1"/>
                </a:solidFill>
              </a:defRPr>
            </a:lvl1pPr>
          </a:lstStyle>
          <a:p>
            <a:r>
              <a:rPr lang="en-GB"/>
              <a:t>click to edit title</a:t>
            </a:r>
          </a:p>
        </p:txBody>
      </p:sp>
    </p:spTree>
    <p:extLst>
      <p:ext uri="{BB962C8B-B14F-4D97-AF65-F5344CB8AC3E}">
        <p14:creationId xmlns:p14="http://schemas.microsoft.com/office/powerpoint/2010/main" val="28644316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 Yonder backgroun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BC2AE23-E5BB-6A86-E185-7030ACF1345F}"/>
              </a:ext>
            </a:extLst>
          </p:cNvPr>
          <p:cNvSpPr/>
          <p:nvPr userDrawn="1"/>
        </p:nvSpPr>
        <p:spPr>
          <a:xfrm>
            <a:off x="0" y="-27384"/>
            <a:ext cx="12192000" cy="68853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jdelijke aanduiding voor tekst 15">
            <a:extLst>
              <a:ext uri="{FF2B5EF4-FFF2-40B4-BE49-F238E27FC236}">
                <a16:creationId xmlns:a16="http://schemas.microsoft.com/office/drawing/2014/main" id="{F796639C-8A47-68BE-FE16-1AF192D9F939}"/>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
        <p:nvSpPr>
          <p:cNvPr id="3" name="Titel 2">
            <a:extLst>
              <a:ext uri="{FF2B5EF4-FFF2-40B4-BE49-F238E27FC236}">
                <a16:creationId xmlns:a16="http://schemas.microsoft.com/office/drawing/2014/main" id="{FC1158E3-7EE4-55F4-7CFD-F02660859309}"/>
              </a:ext>
            </a:extLst>
          </p:cNvPr>
          <p:cNvSpPr>
            <a:spLocks noGrp="1"/>
          </p:cNvSpPr>
          <p:nvPr>
            <p:ph type="title" hasCustomPrompt="1"/>
          </p:nvPr>
        </p:nvSpPr>
        <p:spPr>
          <a:xfrm>
            <a:off x="619572" y="3136900"/>
            <a:ext cx="10962828" cy="3111500"/>
          </a:xfrm>
        </p:spPr>
        <p:txBody>
          <a:bodyPr anchor="b">
            <a:normAutofit/>
          </a:bodyPr>
          <a:lstStyle>
            <a:lvl1pPr>
              <a:defRPr sz="3600" b="1">
                <a:solidFill>
                  <a:schemeClr val="bg1"/>
                </a:solidFill>
              </a:defRPr>
            </a:lvl1pPr>
          </a:lstStyle>
          <a:p>
            <a:r>
              <a:rPr lang="en-GB"/>
              <a:t>click to edit title</a:t>
            </a:r>
          </a:p>
        </p:txBody>
      </p:sp>
    </p:spTree>
    <p:extLst>
      <p:ext uri="{BB962C8B-B14F-4D97-AF65-F5344CB8AC3E}">
        <p14:creationId xmlns:p14="http://schemas.microsoft.com/office/powerpoint/2010/main" val="14659353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ark backgroun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BC2AE23-E5BB-6A86-E185-7030ACF1345F}"/>
              </a:ext>
            </a:extLst>
          </p:cNvPr>
          <p:cNvSpPr/>
          <p:nvPr userDrawn="1"/>
        </p:nvSpPr>
        <p:spPr>
          <a:xfrm>
            <a:off x="0" y="-27384"/>
            <a:ext cx="12192000" cy="6885384"/>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jdelijke aanduiding voor tekst 15">
            <a:extLst>
              <a:ext uri="{FF2B5EF4-FFF2-40B4-BE49-F238E27FC236}">
                <a16:creationId xmlns:a16="http://schemas.microsoft.com/office/drawing/2014/main" id="{F796639C-8A47-68BE-FE16-1AF192D9F939}"/>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Tree>
    <p:extLst>
      <p:ext uri="{BB962C8B-B14F-4D97-AF65-F5344CB8AC3E}">
        <p14:creationId xmlns:p14="http://schemas.microsoft.com/office/powerpoint/2010/main" val="40205638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BC2AE23-E5BB-6A86-E185-7030ACF1345F}"/>
              </a:ext>
            </a:extLst>
          </p:cNvPr>
          <p:cNvSpPr/>
          <p:nvPr userDrawn="1"/>
        </p:nvSpPr>
        <p:spPr>
          <a:xfrm>
            <a:off x="0" y="-27384"/>
            <a:ext cx="12192000" cy="6885384"/>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kstvak 4">
            <a:extLst>
              <a:ext uri="{FF2B5EF4-FFF2-40B4-BE49-F238E27FC236}">
                <a16:creationId xmlns:a16="http://schemas.microsoft.com/office/drawing/2014/main" id="{8BD5B8E5-07B0-6557-6A76-CE903627CC0D}"/>
              </a:ext>
            </a:extLst>
          </p:cNvPr>
          <p:cNvSpPr txBox="1"/>
          <p:nvPr userDrawn="1"/>
        </p:nvSpPr>
        <p:spPr>
          <a:xfrm>
            <a:off x="611064" y="3742432"/>
            <a:ext cx="3532584" cy="1322926"/>
          </a:xfrm>
          <a:prstGeom prst="rect">
            <a:avLst/>
          </a:prstGeom>
          <a:noFill/>
        </p:spPr>
        <p:txBody>
          <a:bodyPr wrap="square" lIns="0" tIns="0" rIns="0" bIns="0">
            <a:spAutoFit/>
          </a:bodyPr>
          <a:lstStyle/>
          <a:p>
            <a:pPr marL="0" indent="0" algn="l">
              <a:lnSpc>
                <a:spcPct val="114000"/>
              </a:lnSpc>
              <a:buFont typeface="Open Sans" panose="020B0606030504020204" pitchFamily="34" charset="0"/>
              <a:buNone/>
            </a:pPr>
            <a:r>
              <a:rPr lang="en-GB" sz="1400" b="1" i="0">
                <a:solidFill>
                  <a:schemeClr val="bg1"/>
                </a:solidFill>
                <a:effectLst/>
                <a:latin typeface="+mj-lt"/>
              </a:rPr>
              <a:t>Yonder Nederland, Utrecht</a:t>
            </a:r>
            <a:br>
              <a:rPr lang="en-GB" sz="1400" b="0" i="0">
                <a:solidFill>
                  <a:schemeClr val="bg1"/>
                </a:solidFill>
                <a:effectLst/>
                <a:latin typeface="+mj-lt"/>
              </a:rPr>
            </a:br>
            <a:endParaRPr lang="en-GB" sz="1400" b="0" i="0">
              <a:solidFill>
                <a:schemeClr val="bg1"/>
              </a:solidFill>
              <a:effectLst/>
              <a:latin typeface="+mj-lt"/>
            </a:endParaRPr>
          </a:p>
          <a:p>
            <a:pPr marL="0" indent="0" algn="l">
              <a:lnSpc>
                <a:spcPct val="114000"/>
              </a:lnSpc>
              <a:buFont typeface="Open Sans" panose="020B0606030504020204" pitchFamily="34" charset="0"/>
              <a:buNone/>
            </a:pPr>
            <a:r>
              <a:rPr lang="en-GB" sz="1200" b="0" i="0" err="1">
                <a:solidFill>
                  <a:schemeClr val="bg1"/>
                </a:solidFill>
                <a:effectLst/>
                <a:latin typeface="+mj-lt"/>
              </a:rPr>
              <a:t>Atoomweg</a:t>
            </a:r>
            <a:r>
              <a:rPr lang="en-GB" sz="1200" b="0" i="0">
                <a:solidFill>
                  <a:schemeClr val="bg1"/>
                </a:solidFill>
                <a:effectLst/>
                <a:latin typeface="+mj-lt"/>
              </a:rPr>
              <a:t> 50, New Day</a:t>
            </a:r>
            <a:br>
              <a:rPr lang="en-GB" sz="1200" b="0" i="0">
                <a:solidFill>
                  <a:schemeClr val="bg1"/>
                </a:solidFill>
                <a:effectLst/>
                <a:latin typeface="+mj-lt"/>
              </a:rPr>
            </a:br>
            <a:r>
              <a:rPr lang="en-GB" sz="1200" b="0" i="0">
                <a:solidFill>
                  <a:schemeClr val="bg1"/>
                </a:solidFill>
                <a:effectLst/>
                <a:latin typeface="+mj-lt"/>
              </a:rPr>
              <a:t>3542 AB Utrecht</a:t>
            </a:r>
            <a:br>
              <a:rPr lang="en-GB" sz="1200" b="0" i="0">
                <a:solidFill>
                  <a:schemeClr val="bg1"/>
                </a:solidFill>
                <a:effectLst/>
                <a:latin typeface="+mj-lt"/>
              </a:rPr>
            </a:br>
            <a:r>
              <a:rPr lang="en-GB" sz="1200" b="0" i="0">
                <a:solidFill>
                  <a:schemeClr val="bg1"/>
                </a:solidFill>
                <a:effectLst/>
                <a:latin typeface="+mj-lt"/>
              </a:rPr>
              <a:t>The Netherlands </a:t>
            </a:r>
            <a:br>
              <a:rPr lang="en-GB" sz="1200" b="0" i="0">
                <a:solidFill>
                  <a:schemeClr val="bg1"/>
                </a:solidFill>
                <a:effectLst/>
                <a:latin typeface="+mj-lt"/>
              </a:rPr>
            </a:br>
            <a:r>
              <a:rPr lang="en-GB" sz="1200" b="0" i="0">
                <a:solidFill>
                  <a:schemeClr val="bg1"/>
                </a:solidFill>
                <a:effectLst/>
                <a:latin typeface="+mj-lt"/>
              </a:rPr>
              <a:t>t </a:t>
            </a:r>
            <a:r>
              <a:rPr lang="en-GB" sz="1200" b="0" i="0" u="none" strike="noStrike">
                <a:solidFill>
                  <a:schemeClr val="bg1"/>
                </a:solidFill>
                <a:effectLst/>
                <a:latin typeface="+mj-lt"/>
              </a:rPr>
              <a:t>+31(0) 852 733 218</a:t>
            </a:r>
            <a:endParaRPr lang="en-GB" sz="1200" b="0" i="0">
              <a:solidFill>
                <a:schemeClr val="bg1"/>
              </a:solidFill>
              <a:effectLst/>
              <a:latin typeface="+mj-lt"/>
            </a:endParaRPr>
          </a:p>
        </p:txBody>
      </p:sp>
      <p:sp>
        <p:nvSpPr>
          <p:cNvPr id="8" name="Tekstvak 7">
            <a:extLst>
              <a:ext uri="{FF2B5EF4-FFF2-40B4-BE49-F238E27FC236}">
                <a16:creationId xmlns:a16="http://schemas.microsoft.com/office/drawing/2014/main" id="{9EF2103B-84D3-92FD-98C4-20E74AE4EA87}"/>
              </a:ext>
            </a:extLst>
          </p:cNvPr>
          <p:cNvSpPr txBox="1"/>
          <p:nvPr userDrawn="1"/>
        </p:nvSpPr>
        <p:spPr>
          <a:xfrm>
            <a:off x="4330700" y="3742432"/>
            <a:ext cx="3532584" cy="1533433"/>
          </a:xfrm>
          <a:prstGeom prst="rect">
            <a:avLst/>
          </a:prstGeom>
          <a:noFill/>
        </p:spPr>
        <p:txBody>
          <a:bodyPr wrap="square" lIns="0" tIns="0" rIns="0" bIns="0">
            <a:spAutoFit/>
          </a:bodyPr>
          <a:lstStyle/>
          <a:p>
            <a:pPr marL="0" indent="0" algn="l">
              <a:lnSpc>
                <a:spcPct val="114000"/>
              </a:lnSpc>
              <a:buFont typeface="Open Sans" panose="020B0606030504020204" pitchFamily="34" charset="0"/>
              <a:buNone/>
            </a:pPr>
            <a:r>
              <a:rPr lang="en-GB" sz="1400" b="1" i="0">
                <a:solidFill>
                  <a:schemeClr val="bg1"/>
                </a:solidFill>
                <a:effectLst/>
                <a:latin typeface="+mj-lt"/>
              </a:rPr>
              <a:t>Yonder Romania, Cluj-Napoca</a:t>
            </a:r>
            <a:br>
              <a:rPr lang="en-GB" sz="1400" b="0" i="0">
                <a:solidFill>
                  <a:schemeClr val="bg1"/>
                </a:solidFill>
                <a:effectLst/>
                <a:latin typeface="+mj-lt"/>
              </a:rPr>
            </a:br>
            <a:endParaRPr lang="en-GB" sz="1400" b="0" i="0">
              <a:solidFill>
                <a:schemeClr val="bg1"/>
              </a:solidFill>
              <a:effectLst/>
              <a:latin typeface="+mj-lt"/>
            </a:endParaRPr>
          </a:p>
          <a:p>
            <a:pPr marL="0" indent="0" algn="l">
              <a:lnSpc>
                <a:spcPct val="114000"/>
              </a:lnSpc>
              <a:buFont typeface="Open Sans" panose="020B0606030504020204" pitchFamily="34" charset="0"/>
              <a:buNone/>
            </a:pPr>
            <a:r>
              <a:rPr lang="en-GB" sz="1200" b="0" i="0">
                <a:solidFill>
                  <a:schemeClr val="bg1"/>
                </a:solidFill>
                <a:effectLst/>
                <a:latin typeface="+mj-lt"/>
              </a:rPr>
              <a:t>77, 21 Decembrie 1989 St.,</a:t>
            </a:r>
            <a:br>
              <a:rPr lang="en-GB" sz="1200" b="0" i="0">
                <a:solidFill>
                  <a:schemeClr val="bg1"/>
                </a:solidFill>
                <a:effectLst/>
                <a:latin typeface="+mj-lt"/>
              </a:rPr>
            </a:br>
            <a:r>
              <a:rPr lang="en-GB" sz="1200" b="0" i="0">
                <a:solidFill>
                  <a:schemeClr val="bg1"/>
                </a:solidFill>
                <a:effectLst/>
                <a:latin typeface="+mj-lt"/>
              </a:rPr>
              <a:t>Building A. 1st floor</a:t>
            </a:r>
            <a:br>
              <a:rPr lang="en-GB" sz="1200" b="0" i="0">
                <a:solidFill>
                  <a:schemeClr val="bg1"/>
                </a:solidFill>
                <a:effectLst/>
                <a:latin typeface="+mj-lt"/>
              </a:rPr>
            </a:br>
            <a:r>
              <a:rPr lang="en-GB" sz="1200" b="0" i="0">
                <a:solidFill>
                  <a:schemeClr val="bg1"/>
                </a:solidFill>
                <a:effectLst/>
                <a:latin typeface="+mj-lt"/>
              </a:rPr>
              <a:t>Romania</a:t>
            </a:r>
            <a:br>
              <a:rPr lang="en-GB" sz="1200" b="0" i="0">
                <a:solidFill>
                  <a:schemeClr val="bg1"/>
                </a:solidFill>
                <a:effectLst/>
                <a:latin typeface="+mj-lt"/>
              </a:rPr>
            </a:br>
            <a:r>
              <a:rPr lang="en-GB" sz="1200" b="0" i="0">
                <a:solidFill>
                  <a:schemeClr val="bg1"/>
                </a:solidFill>
                <a:effectLst/>
                <a:latin typeface="+mj-lt"/>
              </a:rPr>
              <a:t>t </a:t>
            </a:r>
            <a:r>
              <a:rPr lang="en-GB" sz="1200" b="0" i="0" u="none" strike="noStrike">
                <a:solidFill>
                  <a:schemeClr val="bg1"/>
                </a:solidFill>
                <a:effectLst/>
                <a:latin typeface="+mj-lt"/>
              </a:rPr>
              <a:t>+4(0) 264 599 351</a:t>
            </a:r>
            <a:br>
              <a:rPr lang="en-GB" sz="1200" b="0" i="0" u="none" strike="noStrike">
                <a:solidFill>
                  <a:schemeClr val="bg1"/>
                </a:solidFill>
                <a:effectLst/>
                <a:latin typeface="+mj-lt"/>
              </a:rPr>
            </a:br>
            <a:r>
              <a:rPr lang="en-GB" sz="1200" b="0" i="0">
                <a:solidFill>
                  <a:schemeClr val="bg1"/>
                </a:solidFill>
                <a:effectLst/>
                <a:latin typeface="+mj-lt"/>
              </a:rPr>
              <a:t>t </a:t>
            </a:r>
            <a:r>
              <a:rPr lang="en-GB" sz="1200" b="0" i="0" u="none" strike="noStrike">
                <a:solidFill>
                  <a:schemeClr val="bg1"/>
                </a:solidFill>
                <a:effectLst/>
                <a:latin typeface="+mj-lt"/>
              </a:rPr>
              <a:t>+4(0) 264 599 352</a:t>
            </a:r>
            <a:endParaRPr lang="en-GB" sz="1400" b="0" i="0">
              <a:solidFill>
                <a:schemeClr val="bg1"/>
              </a:solidFill>
              <a:effectLst/>
              <a:latin typeface="+mj-lt"/>
            </a:endParaRPr>
          </a:p>
        </p:txBody>
      </p:sp>
      <p:sp>
        <p:nvSpPr>
          <p:cNvPr id="9" name="Tekstvak 8">
            <a:extLst>
              <a:ext uri="{FF2B5EF4-FFF2-40B4-BE49-F238E27FC236}">
                <a16:creationId xmlns:a16="http://schemas.microsoft.com/office/drawing/2014/main" id="{4F64DFED-8C4D-0C97-B430-D3ED4C16BF45}"/>
              </a:ext>
            </a:extLst>
          </p:cNvPr>
          <p:cNvSpPr txBox="1"/>
          <p:nvPr userDrawn="1"/>
        </p:nvSpPr>
        <p:spPr>
          <a:xfrm>
            <a:off x="8051800" y="3742432"/>
            <a:ext cx="3532584" cy="1322926"/>
          </a:xfrm>
          <a:prstGeom prst="rect">
            <a:avLst/>
          </a:prstGeom>
          <a:noFill/>
        </p:spPr>
        <p:txBody>
          <a:bodyPr wrap="square" lIns="0" tIns="0" rIns="0" bIns="0">
            <a:spAutoFit/>
          </a:bodyPr>
          <a:lstStyle/>
          <a:p>
            <a:pPr marL="0" indent="0" algn="l">
              <a:lnSpc>
                <a:spcPct val="114000"/>
              </a:lnSpc>
              <a:buFont typeface="Open Sans" panose="020B0606030504020204" pitchFamily="34" charset="0"/>
              <a:buNone/>
            </a:pPr>
            <a:r>
              <a:rPr lang="en-GB" sz="1400" b="1" i="0">
                <a:solidFill>
                  <a:schemeClr val="bg1"/>
                </a:solidFill>
                <a:effectLst/>
                <a:latin typeface="+mj-lt"/>
              </a:rPr>
              <a:t>Yonder Romania, Iași</a:t>
            </a:r>
            <a:br>
              <a:rPr lang="en-GB" sz="1400" b="0" i="0">
                <a:solidFill>
                  <a:schemeClr val="bg1"/>
                </a:solidFill>
                <a:effectLst/>
                <a:latin typeface="+mj-lt"/>
              </a:rPr>
            </a:br>
            <a:endParaRPr lang="en-GB" sz="1400" b="0" i="0">
              <a:solidFill>
                <a:schemeClr val="bg1"/>
              </a:solidFill>
              <a:effectLst/>
              <a:latin typeface="+mj-lt"/>
            </a:endParaRPr>
          </a:p>
          <a:p>
            <a:pPr marL="0" indent="0" algn="l">
              <a:lnSpc>
                <a:spcPct val="114000"/>
              </a:lnSpc>
              <a:buFont typeface="Open Sans" panose="020B0606030504020204" pitchFamily="34" charset="0"/>
              <a:buNone/>
            </a:pPr>
            <a:r>
              <a:rPr lang="en-GB" sz="1200" b="0" i="0">
                <a:solidFill>
                  <a:schemeClr val="bg1"/>
                </a:solidFill>
                <a:effectLst/>
                <a:latin typeface="+mj-lt"/>
              </a:rPr>
              <a:t>7b-7c, Palas St., UBC 3,</a:t>
            </a:r>
            <a:br>
              <a:rPr lang="en-GB" sz="1200" b="0" i="0">
                <a:solidFill>
                  <a:schemeClr val="bg1"/>
                </a:solidFill>
                <a:effectLst/>
                <a:latin typeface="+mj-lt"/>
              </a:rPr>
            </a:br>
            <a:r>
              <a:rPr lang="en-GB" sz="1200" b="0" i="0">
                <a:solidFill>
                  <a:schemeClr val="bg1"/>
                </a:solidFill>
                <a:effectLst/>
                <a:latin typeface="+mj-lt"/>
              </a:rPr>
              <a:t>11th floor </a:t>
            </a:r>
            <a:br>
              <a:rPr lang="en-GB" sz="1200" b="0" i="0">
                <a:solidFill>
                  <a:schemeClr val="bg1"/>
                </a:solidFill>
                <a:effectLst/>
                <a:latin typeface="+mj-lt"/>
              </a:rPr>
            </a:br>
            <a:r>
              <a:rPr lang="en-GB" sz="1200" b="0" i="0">
                <a:solidFill>
                  <a:schemeClr val="bg1"/>
                </a:solidFill>
                <a:effectLst/>
                <a:latin typeface="+mj-lt"/>
              </a:rPr>
              <a:t>Romania </a:t>
            </a:r>
            <a:br>
              <a:rPr lang="en-GB" sz="1200" b="0" i="0">
                <a:solidFill>
                  <a:schemeClr val="bg1"/>
                </a:solidFill>
                <a:effectLst/>
                <a:latin typeface="+mj-lt"/>
              </a:rPr>
            </a:br>
            <a:r>
              <a:rPr lang="en-GB" sz="1200" b="0" i="0">
                <a:solidFill>
                  <a:schemeClr val="bg1"/>
                </a:solidFill>
                <a:effectLst/>
                <a:latin typeface="+mj-lt"/>
              </a:rPr>
              <a:t>t </a:t>
            </a:r>
            <a:r>
              <a:rPr lang="en-GB" sz="1200" b="0" i="0" u="none" strike="noStrike">
                <a:solidFill>
                  <a:schemeClr val="bg1"/>
                </a:solidFill>
                <a:effectLst/>
                <a:latin typeface="+mj-lt"/>
              </a:rPr>
              <a:t>+4(0) 755 033 313</a:t>
            </a:r>
            <a:endParaRPr lang="en-GB" sz="1200" b="0" i="0">
              <a:solidFill>
                <a:schemeClr val="bg1"/>
              </a:solidFill>
              <a:effectLst/>
              <a:latin typeface="+mj-lt"/>
            </a:endParaRPr>
          </a:p>
        </p:txBody>
      </p:sp>
      <p:sp>
        <p:nvSpPr>
          <p:cNvPr id="2" name="Tijdelijke aanduiding voor tekst 15">
            <a:extLst>
              <a:ext uri="{FF2B5EF4-FFF2-40B4-BE49-F238E27FC236}">
                <a16:creationId xmlns:a16="http://schemas.microsoft.com/office/drawing/2014/main" id="{D82F3654-C947-23EC-38E0-4C20FBE9DB98}"/>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
        <p:nvSpPr>
          <p:cNvPr id="4" name="Tekstvak 3">
            <a:extLst>
              <a:ext uri="{FF2B5EF4-FFF2-40B4-BE49-F238E27FC236}">
                <a16:creationId xmlns:a16="http://schemas.microsoft.com/office/drawing/2014/main" id="{34BDEA1D-2E61-903C-5688-245C6E623B9D}"/>
              </a:ext>
            </a:extLst>
          </p:cNvPr>
          <p:cNvSpPr txBox="1"/>
          <p:nvPr userDrawn="1"/>
        </p:nvSpPr>
        <p:spPr>
          <a:xfrm>
            <a:off x="611188" y="2289175"/>
            <a:ext cx="7252096" cy="304800"/>
          </a:xfrm>
          <a:prstGeom prst="rect">
            <a:avLst/>
          </a:prstGeom>
          <a:noFill/>
        </p:spPr>
        <p:txBody>
          <a:bodyPr wrap="square" lIns="0" tIns="0" rIns="0" bIns="0" anchor="b">
            <a:normAutofit/>
          </a:bodyPr>
          <a:lstStyle/>
          <a:p>
            <a:r>
              <a:rPr lang="en-GB" sz="1200" b="0" i="0" kern="1200">
                <a:solidFill>
                  <a:schemeClr val="bg1"/>
                </a:solidFill>
                <a:effectLst/>
                <a:latin typeface="+mj-lt"/>
                <a:ea typeface="+mn-ea"/>
                <a:cs typeface="+mn-cs"/>
              </a:rPr>
              <a:t>tss-yonder.com</a:t>
            </a:r>
          </a:p>
        </p:txBody>
      </p:sp>
      <p:sp>
        <p:nvSpPr>
          <p:cNvPr id="12" name="Tijdelijke aanduiding voor tekst 11">
            <a:extLst>
              <a:ext uri="{FF2B5EF4-FFF2-40B4-BE49-F238E27FC236}">
                <a16:creationId xmlns:a16="http://schemas.microsoft.com/office/drawing/2014/main" id="{21E82E03-FAE8-7C4E-B863-0F929C2F3603}"/>
              </a:ext>
            </a:extLst>
          </p:cNvPr>
          <p:cNvSpPr>
            <a:spLocks noGrp="1"/>
          </p:cNvSpPr>
          <p:nvPr>
            <p:ph type="body" sz="quarter" idx="17" hasCustomPrompt="1"/>
          </p:nvPr>
        </p:nvSpPr>
        <p:spPr>
          <a:xfrm>
            <a:off x="611188" y="1252538"/>
            <a:ext cx="7252096" cy="304800"/>
          </a:xfrm>
        </p:spPr>
        <p:txBody>
          <a:bodyPr anchor="b">
            <a:normAutofit/>
          </a:bodyPr>
          <a:lstStyle>
            <a:lvl1pPr marL="0" indent="0">
              <a:buNone/>
              <a:defRPr sz="1400" b="1">
                <a:solidFill>
                  <a:schemeClr val="bg1"/>
                </a:solidFill>
              </a:defRPr>
            </a:lvl1pPr>
            <a:lvl2pPr marL="266700" indent="0">
              <a:buNone/>
              <a:defRPr sz="1400">
                <a:solidFill>
                  <a:schemeClr val="bg1"/>
                </a:solidFill>
              </a:defRPr>
            </a:lvl2pPr>
            <a:lvl3pPr marL="444500" indent="0">
              <a:buNone/>
              <a:defRPr sz="1400">
                <a:solidFill>
                  <a:schemeClr val="bg1"/>
                </a:solidFill>
              </a:defRPr>
            </a:lvl3pPr>
            <a:lvl4pPr marL="723900" indent="0">
              <a:buNone/>
              <a:defRPr sz="1400">
                <a:solidFill>
                  <a:schemeClr val="bg1"/>
                </a:solidFill>
              </a:defRPr>
            </a:lvl4pPr>
            <a:lvl5pPr marL="990600" indent="0">
              <a:buNone/>
              <a:defRPr sz="1400">
                <a:solidFill>
                  <a:schemeClr val="bg1"/>
                </a:solidFill>
              </a:defRPr>
            </a:lvl5pPr>
          </a:lstStyle>
          <a:p>
            <a:pPr lvl="0"/>
            <a:r>
              <a:rPr lang="en-GB"/>
              <a:t>Name</a:t>
            </a:r>
          </a:p>
        </p:txBody>
      </p:sp>
      <p:sp>
        <p:nvSpPr>
          <p:cNvPr id="13" name="Tijdelijke aanduiding voor tekst 11">
            <a:extLst>
              <a:ext uri="{FF2B5EF4-FFF2-40B4-BE49-F238E27FC236}">
                <a16:creationId xmlns:a16="http://schemas.microsoft.com/office/drawing/2014/main" id="{2A058A85-B1C2-03B5-5DBA-CBB4B3284352}"/>
              </a:ext>
            </a:extLst>
          </p:cNvPr>
          <p:cNvSpPr>
            <a:spLocks noGrp="1"/>
          </p:cNvSpPr>
          <p:nvPr>
            <p:ph type="body" sz="quarter" idx="18" hasCustomPrompt="1"/>
          </p:nvPr>
        </p:nvSpPr>
        <p:spPr>
          <a:xfrm>
            <a:off x="611188" y="1598084"/>
            <a:ext cx="7252096" cy="304800"/>
          </a:xfrm>
        </p:spPr>
        <p:txBody>
          <a:bodyPr anchor="b">
            <a:normAutofit/>
          </a:bodyPr>
          <a:lstStyle>
            <a:lvl1pPr marL="0" indent="0">
              <a:buNone/>
              <a:defRPr sz="1200">
                <a:solidFill>
                  <a:schemeClr val="bg1"/>
                </a:solidFill>
              </a:defRPr>
            </a:lvl1pPr>
            <a:lvl2pPr marL="266700" indent="0">
              <a:buNone/>
              <a:defRPr sz="1400">
                <a:solidFill>
                  <a:schemeClr val="bg1"/>
                </a:solidFill>
              </a:defRPr>
            </a:lvl2pPr>
            <a:lvl3pPr marL="444500" indent="0">
              <a:buNone/>
              <a:defRPr sz="1400">
                <a:solidFill>
                  <a:schemeClr val="bg1"/>
                </a:solidFill>
              </a:defRPr>
            </a:lvl3pPr>
            <a:lvl4pPr marL="723900" indent="0">
              <a:buNone/>
              <a:defRPr sz="1400">
                <a:solidFill>
                  <a:schemeClr val="bg1"/>
                </a:solidFill>
              </a:defRPr>
            </a:lvl4pPr>
            <a:lvl5pPr marL="990600" indent="0">
              <a:buNone/>
              <a:defRPr sz="1400">
                <a:solidFill>
                  <a:schemeClr val="bg1"/>
                </a:solidFill>
              </a:defRPr>
            </a:lvl5pPr>
          </a:lstStyle>
          <a:p>
            <a:pPr lvl="0"/>
            <a:r>
              <a:rPr lang="en-GB"/>
              <a:t>Function</a:t>
            </a:r>
          </a:p>
        </p:txBody>
      </p:sp>
      <p:sp>
        <p:nvSpPr>
          <p:cNvPr id="14" name="Tijdelijke aanduiding voor tekst 11">
            <a:extLst>
              <a:ext uri="{FF2B5EF4-FFF2-40B4-BE49-F238E27FC236}">
                <a16:creationId xmlns:a16="http://schemas.microsoft.com/office/drawing/2014/main" id="{E6937637-BBB1-7792-0472-51C745E2F754}"/>
              </a:ext>
            </a:extLst>
          </p:cNvPr>
          <p:cNvSpPr>
            <a:spLocks noGrp="1"/>
          </p:cNvSpPr>
          <p:nvPr>
            <p:ph type="body" sz="quarter" idx="19" hasCustomPrompt="1"/>
          </p:nvPr>
        </p:nvSpPr>
        <p:spPr>
          <a:xfrm>
            <a:off x="611188" y="1943630"/>
            <a:ext cx="7252096" cy="304800"/>
          </a:xfrm>
        </p:spPr>
        <p:txBody>
          <a:bodyPr anchor="b">
            <a:normAutofit/>
          </a:bodyPr>
          <a:lstStyle>
            <a:lvl1pPr marL="0" indent="0">
              <a:buNone/>
              <a:defRPr sz="1200">
                <a:solidFill>
                  <a:schemeClr val="bg1"/>
                </a:solidFill>
              </a:defRPr>
            </a:lvl1pPr>
            <a:lvl2pPr marL="266700" indent="0">
              <a:buNone/>
              <a:defRPr sz="1400">
                <a:solidFill>
                  <a:schemeClr val="bg1"/>
                </a:solidFill>
              </a:defRPr>
            </a:lvl2pPr>
            <a:lvl3pPr marL="444500" indent="0">
              <a:buNone/>
              <a:defRPr sz="1400">
                <a:solidFill>
                  <a:schemeClr val="bg1"/>
                </a:solidFill>
              </a:defRPr>
            </a:lvl3pPr>
            <a:lvl4pPr marL="723900" indent="0">
              <a:buNone/>
              <a:defRPr sz="1400">
                <a:solidFill>
                  <a:schemeClr val="bg1"/>
                </a:solidFill>
              </a:defRPr>
            </a:lvl4pPr>
            <a:lvl5pPr marL="990600" indent="0">
              <a:buNone/>
              <a:defRPr sz="1400">
                <a:solidFill>
                  <a:schemeClr val="bg1"/>
                </a:solidFill>
              </a:defRPr>
            </a:lvl5pPr>
          </a:lstStyle>
          <a:p>
            <a:pPr lvl="0"/>
            <a:r>
              <a:rPr lang="en-GB"/>
              <a:t>Email address</a:t>
            </a:r>
          </a:p>
        </p:txBody>
      </p:sp>
      <p:sp>
        <p:nvSpPr>
          <p:cNvPr id="15" name="Rechthoek 14">
            <a:hlinkClick r:id="rId4"/>
            <a:extLst>
              <a:ext uri="{FF2B5EF4-FFF2-40B4-BE49-F238E27FC236}">
                <a16:creationId xmlns:a16="http://schemas.microsoft.com/office/drawing/2014/main" id="{66A94F80-5DAE-332C-58FB-1C04BAFDB0B3}"/>
              </a:ext>
            </a:extLst>
          </p:cNvPr>
          <p:cNvSpPr/>
          <p:nvPr userDrawn="1"/>
        </p:nvSpPr>
        <p:spPr>
          <a:xfrm>
            <a:off x="609600" y="2289175"/>
            <a:ext cx="3530600" cy="416620"/>
          </a:xfrm>
          <a:prstGeom prst="rect">
            <a:avLst/>
          </a:prstGeom>
          <a:solidFill>
            <a:schemeClr val="accent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500818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ontact - light">
    <p:spTree>
      <p:nvGrpSpPr>
        <p:cNvPr id="1" name=""/>
        <p:cNvGrpSpPr/>
        <p:nvPr/>
      </p:nvGrpSpPr>
      <p:grpSpPr>
        <a:xfrm>
          <a:off x="0" y="0"/>
          <a:ext cx="0" cy="0"/>
          <a:chOff x="0" y="0"/>
          <a:chExt cx="0" cy="0"/>
        </a:xfrm>
      </p:grpSpPr>
      <p:sp>
        <p:nvSpPr>
          <p:cNvPr id="5" name="Tekstvak 4">
            <a:extLst>
              <a:ext uri="{FF2B5EF4-FFF2-40B4-BE49-F238E27FC236}">
                <a16:creationId xmlns:a16="http://schemas.microsoft.com/office/drawing/2014/main" id="{8BD5B8E5-07B0-6557-6A76-CE903627CC0D}"/>
              </a:ext>
            </a:extLst>
          </p:cNvPr>
          <p:cNvSpPr txBox="1"/>
          <p:nvPr userDrawn="1"/>
        </p:nvSpPr>
        <p:spPr>
          <a:xfrm>
            <a:off x="611064" y="3742432"/>
            <a:ext cx="3532584" cy="1322926"/>
          </a:xfrm>
          <a:prstGeom prst="rect">
            <a:avLst/>
          </a:prstGeom>
          <a:noFill/>
        </p:spPr>
        <p:txBody>
          <a:bodyPr wrap="square" lIns="0" tIns="0" rIns="0" bIns="0">
            <a:spAutoFit/>
          </a:bodyPr>
          <a:lstStyle/>
          <a:p>
            <a:pPr marL="0" indent="0" algn="l">
              <a:lnSpc>
                <a:spcPct val="114000"/>
              </a:lnSpc>
              <a:buFont typeface="Open Sans" panose="020B0606030504020204" pitchFamily="34" charset="0"/>
              <a:buNone/>
            </a:pPr>
            <a:r>
              <a:rPr lang="en-GB" sz="1400" b="1" i="0">
                <a:solidFill>
                  <a:schemeClr val="tx2"/>
                </a:solidFill>
                <a:effectLst/>
                <a:latin typeface="+mj-lt"/>
              </a:rPr>
              <a:t>Yonder Nederland, Utrecht</a:t>
            </a:r>
            <a:br>
              <a:rPr lang="en-GB" sz="1400" b="0" i="0">
                <a:solidFill>
                  <a:schemeClr val="tx2"/>
                </a:solidFill>
                <a:effectLst/>
                <a:latin typeface="+mj-lt"/>
              </a:rPr>
            </a:br>
            <a:endParaRPr lang="en-GB" sz="1400" b="0" i="0">
              <a:solidFill>
                <a:schemeClr val="tx2"/>
              </a:solidFill>
              <a:effectLst/>
              <a:latin typeface="+mj-lt"/>
            </a:endParaRPr>
          </a:p>
          <a:p>
            <a:pPr marL="0" indent="0" algn="l">
              <a:lnSpc>
                <a:spcPct val="114000"/>
              </a:lnSpc>
              <a:buFont typeface="Open Sans" panose="020B0606030504020204" pitchFamily="34" charset="0"/>
              <a:buNone/>
            </a:pPr>
            <a:r>
              <a:rPr lang="en-GB" sz="1200" b="0" i="0" err="1">
                <a:solidFill>
                  <a:schemeClr val="tx2"/>
                </a:solidFill>
                <a:effectLst/>
                <a:latin typeface="+mj-lt"/>
              </a:rPr>
              <a:t>Atoomweg</a:t>
            </a:r>
            <a:r>
              <a:rPr lang="en-GB" sz="1200" b="0" i="0">
                <a:solidFill>
                  <a:schemeClr val="tx2"/>
                </a:solidFill>
                <a:effectLst/>
                <a:latin typeface="+mj-lt"/>
              </a:rPr>
              <a:t> 50</a:t>
            </a:r>
            <a:br>
              <a:rPr lang="en-GB" sz="1200" b="0" i="0">
                <a:solidFill>
                  <a:schemeClr val="tx2"/>
                </a:solidFill>
                <a:effectLst/>
                <a:latin typeface="+mj-lt"/>
              </a:rPr>
            </a:br>
            <a:r>
              <a:rPr lang="en-GB" sz="1200" b="0" i="0">
                <a:solidFill>
                  <a:schemeClr val="tx2"/>
                </a:solidFill>
                <a:effectLst/>
                <a:latin typeface="+mj-lt"/>
              </a:rPr>
              <a:t>3542 AB Utrecht </a:t>
            </a:r>
            <a:br>
              <a:rPr lang="en-GB" sz="1200" b="0" i="0">
                <a:solidFill>
                  <a:schemeClr val="tx2"/>
                </a:solidFill>
                <a:effectLst/>
                <a:latin typeface="+mj-lt"/>
              </a:rPr>
            </a:br>
            <a:r>
              <a:rPr lang="en-GB" sz="1200" b="0" i="0">
                <a:solidFill>
                  <a:schemeClr val="tx2"/>
                </a:solidFill>
                <a:effectLst/>
                <a:latin typeface="+mj-lt"/>
              </a:rPr>
              <a:t>The Netherlands </a:t>
            </a:r>
            <a:br>
              <a:rPr lang="en-GB" sz="1200" b="0" i="0">
                <a:solidFill>
                  <a:schemeClr val="tx2"/>
                </a:solidFill>
                <a:effectLst/>
                <a:latin typeface="+mj-lt"/>
              </a:rPr>
            </a:br>
            <a:r>
              <a:rPr lang="en-GB" sz="1200" b="0" i="0">
                <a:solidFill>
                  <a:schemeClr val="tx2"/>
                </a:solidFill>
                <a:effectLst/>
                <a:latin typeface="+mj-lt"/>
              </a:rPr>
              <a:t>t </a:t>
            </a:r>
            <a:r>
              <a:rPr lang="en-GB" sz="1200" b="0" i="0" u="none" strike="noStrike">
                <a:solidFill>
                  <a:schemeClr val="tx2"/>
                </a:solidFill>
                <a:effectLst/>
                <a:latin typeface="+mj-lt"/>
              </a:rPr>
              <a:t>+31(0) 852 733 218</a:t>
            </a:r>
            <a:endParaRPr lang="en-GB" sz="1200" b="0" i="0">
              <a:solidFill>
                <a:schemeClr val="tx2"/>
              </a:solidFill>
              <a:effectLst/>
              <a:latin typeface="+mj-lt"/>
            </a:endParaRPr>
          </a:p>
        </p:txBody>
      </p:sp>
      <p:sp>
        <p:nvSpPr>
          <p:cNvPr id="8" name="Tekstvak 7">
            <a:extLst>
              <a:ext uri="{FF2B5EF4-FFF2-40B4-BE49-F238E27FC236}">
                <a16:creationId xmlns:a16="http://schemas.microsoft.com/office/drawing/2014/main" id="{9EF2103B-84D3-92FD-98C4-20E74AE4EA87}"/>
              </a:ext>
            </a:extLst>
          </p:cNvPr>
          <p:cNvSpPr txBox="1"/>
          <p:nvPr userDrawn="1"/>
        </p:nvSpPr>
        <p:spPr>
          <a:xfrm>
            <a:off x="4330700" y="3742432"/>
            <a:ext cx="3532584" cy="1533433"/>
          </a:xfrm>
          <a:prstGeom prst="rect">
            <a:avLst/>
          </a:prstGeom>
          <a:noFill/>
        </p:spPr>
        <p:txBody>
          <a:bodyPr wrap="square" lIns="0" tIns="0" rIns="0" bIns="0">
            <a:spAutoFit/>
          </a:bodyPr>
          <a:lstStyle/>
          <a:p>
            <a:pPr marL="0" indent="0" algn="l">
              <a:lnSpc>
                <a:spcPct val="114000"/>
              </a:lnSpc>
              <a:buFont typeface="Open Sans" panose="020B0606030504020204" pitchFamily="34" charset="0"/>
              <a:buNone/>
            </a:pPr>
            <a:r>
              <a:rPr lang="en-GB" sz="1400" b="1" i="0">
                <a:solidFill>
                  <a:schemeClr val="tx2"/>
                </a:solidFill>
                <a:effectLst/>
                <a:latin typeface="+mj-lt"/>
              </a:rPr>
              <a:t>Yonder Romania, Cluj-Napoca</a:t>
            </a:r>
            <a:br>
              <a:rPr lang="en-GB" sz="1400" b="0" i="0">
                <a:solidFill>
                  <a:schemeClr val="tx2"/>
                </a:solidFill>
                <a:effectLst/>
                <a:latin typeface="+mj-lt"/>
              </a:rPr>
            </a:br>
            <a:endParaRPr lang="en-GB" sz="1400" b="0" i="0">
              <a:solidFill>
                <a:schemeClr val="tx2"/>
              </a:solidFill>
              <a:effectLst/>
              <a:latin typeface="+mj-lt"/>
            </a:endParaRPr>
          </a:p>
          <a:p>
            <a:pPr marL="0" indent="0" algn="l">
              <a:lnSpc>
                <a:spcPct val="114000"/>
              </a:lnSpc>
              <a:buFont typeface="Open Sans" panose="020B0606030504020204" pitchFamily="34" charset="0"/>
              <a:buNone/>
            </a:pPr>
            <a:r>
              <a:rPr lang="en-GB" sz="1200" b="0" i="0">
                <a:solidFill>
                  <a:schemeClr val="tx2"/>
                </a:solidFill>
                <a:effectLst/>
                <a:latin typeface="+mj-lt"/>
              </a:rPr>
              <a:t>77, 21 Decembrie 1989 St.,</a:t>
            </a:r>
            <a:br>
              <a:rPr lang="en-GB" sz="1200" b="0" i="0">
                <a:solidFill>
                  <a:schemeClr val="tx2"/>
                </a:solidFill>
                <a:effectLst/>
                <a:latin typeface="+mj-lt"/>
              </a:rPr>
            </a:br>
            <a:r>
              <a:rPr lang="en-GB" sz="1200" b="0" i="0">
                <a:solidFill>
                  <a:schemeClr val="tx2"/>
                </a:solidFill>
                <a:effectLst/>
                <a:latin typeface="+mj-lt"/>
              </a:rPr>
              <a:t>Building A. 1st floor</a:t>
            </a:r>
            <a:br>
              <a:rPr lang="en-GB" sz="1200" b="0" i="0">
                <a:solidFill>
                  <a:schemeClr val="tx2"/>
                </a:solidFill>
                <a:effectLst/>
                <a:latin typeface="+mj-lt"/>
              </a:rPr>
            </a:br>
            <a:r>
              <a:rPr lang="en-GB" sz="1200" b="0" i="0">
                <a:solidFill>
                  <a:schemeClr val="tx2"/>
                </a:solidFill>
                <a:effectLst/>
                <a:latin typeface="+mj-lt"/>
              </a:rPr>
              <a:t>Romania</a:t>
            </a:r>
            <a:br>
              <a:rPr lang="en-GB" sz="1200" b="0" i="0">
                <a:solidFill>
                  <a:schemeClr val="tx2"/>
                </a:solidFill>
                <a:effectLst/>
                <a:latin typeface="+mj-lt"/>
              </a:rPr>
            </a:br>
            <a:r>
              <a:rPr lang="en-GB" sz="1200" b="0" i="0">
                <a:solidFill>
                  <a:schemeClr val="tx2"/>
                </a:solidFill>
                <a:effectLst/>
                <a:latin typeface="+mj-lt"/>
              </a:rPr>
              <a:t>t </a:t>
            </a:r>
            <a:r>
              <a:rPr lang="en-GB" sz="1200" b="0" i="0" u="none" strike="noStrike">
                <a:solidFill>
                  <a:schemeClr val="tx2"/>
                </a:solidFill>
                <a:effectLst/>
                <a:latin typeface="+mj-lt"/>
              </a:rPr>
              <a:t>+4(0) 264 599 351</a:t>
            </a:r>
            <a:br>
              <a:rPr lang="en-GB" sz="1200" b="0" i="0" u="none" strike="noStrike">
                <a:solidFill>
                  <a:schemeClr val="tx2"/>
                </a:solidFill>
                <a:effectLst/>
                <a:latin typeface="+mj-lt"/>
              </a:rPr>
            </a:br>
            <a:r>
              <a:rPr lang="en-GB" sz="1200" b="0" i="0">
                <a:solidFill>
                  <a:schemeClr val="tx2"/>
                </a:solidFill>
                <a:effectLst/>
                <a:latin typeface="+mj-lt"/>
              </a:rPr>
              <a:t>t </a:t>
            </a:r>
            <a:r>
              <a:rPr lang="en-GB" sz="1200" b="0" i="0" u="none" strike="noStrike">
                <a:solidFill>
                  <a:schemeClr val="tx2"/>
                </a:solidFill>
                <a:effectLst/>
                <a:latin typeface="+mj-lt"/>
              </a:rPr>
              <a:t>+4(0) 264 599 352</a:t>
            </a:r>
            <a:endParaRPr lang="en-GB" sz="1400" b="0" i="0">
              <a:solidFill>
                <a:schemeClr val="tx2"/>
              </a:solidFill>
              <a:effectLst/>
              <a:latin typeface="+mj-lt"/>
            </a:endParaRPr>
          </a:p>
        </p:txBody>
      </p:sp>
      <p:sp>
        <p:nvSpPr>
          <p:cNvPr id="9" name="Tekstvak 8">
            <a:extLst>
              <a:ext uri="{FF2B5EF4-FFF2-40B4-BE49-F238E27FC236}">
                <a16:creationId xmlns:a16="http://schemas.microsoft.com/office/drawing/2014/main" id="{4F64DFED-8C4D-0C97-B430-D3ED4C16BF45}"/>
              </a:ext>
            </a:extLst>
          </p:cNvPr>
          <p:cNvSpPr txBox="1"/>
          <p:nvPr userDrawn="1"/>
        </p:nvSpPr>
        <p:spPr>
          <a:xfrm>
            <a:off x="8051800" y="3742432"/>
            <a:ext cx="3532584" cy="1322926"/>
          </a:xfrm>
          <a:prstGeom prst="rect">
            <a:avLst/>
          </a:prstGeom>
          <a:noFill/>
        </p:spPr>
        <p:txBody>
          <a:bodyPr wrap="square" lIns="0" tIns="0" rIns="0" bIns="0">
            <a:spAutoFit/>
          </a:bodyPr>
          <a:lstStyle/>
          <a:p>
            <a:pPr marL="0" indent="0" algn="l">
              <a:lnSpc>
                <a:spcPct val="114000"/>
              </a:lnSpc>
              <a:buFont typeface="Open Sans" panose="020B0606030504020204" pitchFamily="34" charset="0"/>
              <a:buNone/>
            </a:pPr>
            <a:r>
              <a:rPr lang="en-GB" sz="1400" b="1" i="0">
                <a:solidFill>
                  <a:schemeClr val="tx2"/>
                </a:solidFill>
                <a:effectLst/>
                <a:latin typeface="+mj-lt"/>
              </a:rPr>
              <a:t>Yonder Romania, Iași</a:t>
            </a:r>
            <a:br>
              <a:rPr lang="en-GB" sz="1400" b="0" i="0">
                <a:solidFill>
                  <a:schemeClr val="tx2"/>
                </a:solidFill>
                <a:effectLst/>
                <a:latin typeface="+mj-lt"/>
              </a:rPr>
            </a:br>
            <a:endParaRPr lang="en-GB" sz="1400" b="0" i="0">
              <a:solidFill>
                <a:schemeClr val="tx2"/>
              </a:solidFill>
              <a:effectLst/>
              <a:latin typeface="+mj-lt"/>
            </a:endParaRPr>
          </a:p>
          <a:p>
            <a:pPr marL="0" indent="0" algn="l">
              <a:lnSpc>
                <a:spcPct val="114000"/>
              </a:lnSpc>
              <a:buFont typeface="Open Sans" panose="020B0606030504020204" pitchFamily="34" charset="0"/>
              <a:buNone/>
            </a:pPr>
            <a:r>
              <a:rPr lang="en-GB" sz="1200" b="0" i="0">
                <a:solidFill>
                  <a:schemeClr val="tx2"/>
                </a:solidFill>
                <a:effectLst/>
                <a:latin typeface="+mj-lt"/>
              </a:rPr>
              <a:t>7b-7c, Palas St., UBC 3,</a:t>
            </a:r>
            <a:br>
              <a:rPr lang="en-GB" sz="1200" b="0" i="0">
                <a:solidFill>
                  <a:schemeClr val="tx2"/>
                </a:solidFill>
                <a:effectLst/>
                <a:latin typeface="+mj-lt"/>
              </a:rPr>
            </a:br>
            <a:r>
              <a:rPr lang="en-GB" sz="1200" b="0" i="0">
                <a:solidFill>
                  <a:schemeClr val="tx2"/>
                </a:solidFill>
                <a:effectLst/>
                <a:latin typeface="+mj-lt"/>
              </a:rPr>
              <a:t>11th floor </a:t>
            </a:r>
            <a:br>
              <a:rPr lang="en-GB" sz="1200" b="0" i="0">
                <a:solidFill>
                  <a:schemeClr val="tx2"/>
                </a:solidFill>
                <a:effectLst/>
                <a:latin typeface="+mj-lt"/>
              </a:rPr>
            </a:br>
            <a:r>
              <a:rPr lang="en-GB" sz="1200" b="0" i="0">
                <a:solidFill>
                  <a:schemeClr val="tx2"/>
                </a:solidFill>
                <a:effectLst/>
                <a:latin typeface="+mj-lt"/>
              </a:rPr>
              <a:t>Romania </a:t>
            </a:r>
            <a:br>
              <a:rPr lang="en-GB" sz="1200" b="0" i="0">
                <a:solidFill>
                  <a:schemeClr val="tx2"/>
                </a:solidFill>
                <a:effectLst/>
                <a:latin typeface="+mj-lt"/>
              </a:rPr>
            </a:br>
            <a:r>
              <a:rPr lang="en-GB" sz="1200" b="0" i="0">
                <a:solidFill>
                  <a:schemeClr val="tx2"/>
                </a:solidFill>
                <a:effectLst/>
                <a:latin typeface="+mj-lt"/>
              </a:rPr>
              <a:t>t </a:t>
            </a:r>
            <a:r>
              <a:rPr lang="en-GB" sz="1200" b="0" i="0" u="none" strike="noStrike">
                <a:solidFill>
                  <a:schemeClr val="tx2"/>
                </a:solidFill>
                <a:effectLst/>
                <a:latin typeface="+mj-lt"/>
              </a:rPr>
              <a:t>+4(0) 755 033 313</a:t>
            </a:r>
            <a:endParaRPr lang="en-GB" sz="1200" b="0" i="0">
              <a:solidFill>
                <a:schemeClr val="tx2"/>
              </a:solidFill>
              <a:effectLst/>
              <a:latin typeface="+mj-lt"/>
            </a:endParaRPr>
          </a:p>
        </p:txBody>
      </p:sp>
      <p:grpSp>
        <p:nvGrpSpPr>
          <p:cNvPr id="2" name="Groep 1">
            <a:extLst>
              <a:ext uri="{FF2B5EF4-FFF2-40B4-BE49-F238E27FC236}">
                <a16:creationId xmlns:a16="http://schemas.microsoft.com/office/drawing/2014/main" id="{ECB6A0F5-325B-61F4-468F-1E7D01D54349}"/>
              </a:ext>
            </a:extLst>
          </p:cNvPr>
          <p:cNvGrpSpPr/>
          <p:nvPr userDrawn="1"/>
        </p:nvGrpSpPr>
        <p:grpSpPr>
          <a:xfrm>
            <a:off x="10609163" y="6427186"/>
            <a:ext cx="973237" cy="293815"/>
            <a:chOff x="5717821" y="3383853"/>
            <a:chExt cx="5725874" cy="1728611"/>
          </a:xfrm>
        </p:grpSpPr>
        <p:sp>
          <p:nvSpPr>
            <p:cNvPr id="3" name="Vrije vorm: vorm 2">
              <a:extLst>
                <a:ext uri="{FF2B5EF4-FFF2-40B4-BE49-F238E27FC236}">
                  <a16:creationId xmlns:a16="http://schemas.microsoft.com/office/drawing/2014/main" id="{2F39B6D4-8EA6-6E5E-59DF-FCEB5ED75E19}"/>
                </a:ext>
              </a:extLst>
            </p:cNvPr>
            <p:cNvSpPr/>
            <p:nvPr/>
          </p:nvSpPr>
          <p:spPr>
            <a:xfrm>
              <a:off x="5717821" y="3704857"/>
              <a:ext cx="1071436" cy="1407607"/>
            </a:xfrm>
            <a:custGeom>
              <a:avLst/>
              <a:gdLst>
                <a:gd name="connsiteX0" fmla="*/ 1071437 w 1071436"/>
                <a:gd name="connsiteY0" fmla="*/ 0 h 1407607"/>
                <a:gd name="connsiteX1" fmla="*/ 507173 w 1071436"/>
                <a:gd name="connsiteY1" fmla="*/ 1407607 h 1407607"/>
                <a:gd name="connsiteX2" fmla="*/ 234286 w 1071436"/>
                <a:gd name="connsiteY2" fmla="*/ 1407607 h 1407607"/>
                <a:gd name="connsiteX3" fmla="*/ 392906 w 1071436"/>
                <a:gd name="connsiteY3" fmla="*/ 994264 h 1407607"/>
                <a:gd name="connsiteX4" fmla="*/ 0 w 1071436"/>
                <a:gd name="connsiteY4" fmla="*/ 0 h 1407607"/>
                <a:gd name="connsiteX5" fmla="*/ 274688 w 1071436"/>
                <a:gd name="connsiteY5" fmla="*/ 0 h 1407607"/>
                <a:gd name="connsiteX6" fmla="*/ 538286 w 1071436"/>
                <a:gd name="connsiteY6" fmla="*/ 661070 h 1407607"/>
                <a:gd name="connsiteX7" fmla="*/ 815173 w 1071436"/>
                <a:gd name="connsiteY7" fmla="*/ 0 h 1407607"/>
                <a:gd name="connsiteX8" fmla="*/ 1071437 w 1071436"/>
                <a:gd name="connsiteY8" fmla="*/ 0 h 1407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1436" h="1407607">
                  <a:moveTo>
                    <a:pt x="1071437" y="0"/>
                  </a:moveTo>
                  <a:lnTo>
                    <a:pt x="507173" y="1407607"/>
                  </a:lnTo>
                  <a:lnTo>
                    <a:pt x="234286" y="1407607"/>
                  </a:lnTo>
                  <a:lnTo>
                    <a:pt x="392906" y="994264"/>
                  </a:lnTo>
                  <a:lnTo>
                    <a:pt x="0" y="0"/>
                  </a:lnTo>
                  <a:lnTo>
                    <a:pt x="274688" y="0"/>
                  </a:lnTo>
                  <a:lnTo>
                    <a:pt x="538286" y="661070"/>
                  </a:lnTo>
                  <a:lnTo>
                    <a:pt x="815173" y="0"/>
                  </a:lnTo>
                  <a:lnTo>
                    <a:pt x="1071437" y="0"/>
                  </a:lnTo>
                  <a:close/>
                </a:path>
              </a:pathLst>
            </a:custGeom>
            <a:solidFill>
              <a:srgbClr val="E12486"/>
            </a:solidFill>
            <a:ln w="64058" cap="flat">
              <a:noFill/>
              <a:prstDash val="solid"/>
              <a:miter/>
            </a:ln>
          </p:spPr>
          <p:txBody>
            <a:bodyPr rtlCol="0" anchor="ctr"/>
            <a:lstStyle/>
            <a:p>
              <a:endParaRPr lang="en-GB"/>
            </a:p>
          </p:txBody>
        </p:sp>
        <p:sp>
          <p:nvSpPr>
            <p:cNvPr id="4" name="Vrije vorm: vorm 3">
              <a:extLst>
                <a:ext uri="{FF2B5EF4-FFF2-40B4-BE49-F238E27FC236}">
                  <a16:creationId xmlns:a16="http://schemas.microsoft.com/office/drawing/2014/main" id="{BA1FA193-949D-3854-982C-09D46238DB72}"/>
                </a:ext>
              </a:extLst>
            </p:cNvPr>
            <p:cNvSpPr/>
            <p:nvPr/>
          </p:nvSpPr>
          <p:spPr>
            <a:xfrm>
              <a:off x="6725534" y="3686945"/>
              <a:ext cx="990193" cy="1039434"/>
            </a:xfrm>
            <a:custGeom>
              <a:avLst/>
              <a:gdLst>
                <a:gd name="connsiteX0" fmla="*/ 990193 w 990193"/>
                <a:gd name="connsiteY0" fmla="*/ 519716 h 1039434"/>
                <a:gd name="connsiteX1" fmla="*/ 856279 w 990193"/>
                <a:gd name="connsiteY1" fmla="*/ 896561 h 1039434"/>
                <a:gd name="connsiteX2" fmla="*/ 493981 w 990193"/>
                <a:gd name="connsiteY2" fmla="*/ 1039434 h 1039434"/>
                <a:gd name="connsiteX3" fmla="*/ 131727 w 990193"/>
                <a:gd name="connsiteY3" fmla="*/ 898780 h 1039434"/>
                <a:gd name="connsiteX4" fmla="*/ 0 w 990193"/>
                <a:gd name="connsiteY4" fmla="*/ 519716 h 1039434"/>
                <a:gd name="connsiteX5" fmla="*/ 138333 w 990193"/>
                <a:gd name="connsiteY5" fmla="*/ 147346 h 1039434"/>
                <a:gd name="connsiteX6" fmla="*/ 494000 w 990193"/>
                <a:gd name="connsiteY6" fmla="*/ 0 h 1039434"/>
                <a:gd name="connsiteX7" fmla="*/ 851886 w 990193"/>
                <a:gd name="connsiteY7" fmla="*/ 147346 h 1039434"/>
                <a:gd name="connsiteX8" fmla="*/ 990193 w 990193"/>
                <a:gd name="connsiteY8" fmla="*/ 519716 h 1039434"/>
                <a:gd name="connsiteX9" fmla="*/ 711360 w 990193"/>
                <a:gd name="connsiteY9" fmla="*/ 521916 h 1039434"/>
                <a:gd name="connsiteX10" fmla="*/ 493981 w 990193"/>
                <a:gd name="connsiteY10" fmla="*/ 240226 h 1039434"/>
                <a:gd name="connsiteX11" fmla="*/ 327165 w 990193"/>
                <a:gd name="connsiteY11" fmla="*/ 328119 h 1039434"/>
                <a:gd name="connsiteX12" fmla="*/ 276646 w 990193"/>
                <a:gd name="connsiteY12" fmla="*/ 521916 h 1039434"/>
                <a:gd name="connsiteX13" fmla="*/ 496219 w 990193"/>
                <a:gd name="connsiteY13" fmla="*/ 799210 h 1039434"/>
                <a:gd name="connsiteX14" fmla="*/ 711379 w 990193"/>
                <a:gd name="connsiteY14" fmla="*/ 521916 h 1039434"/>
                <a:gd name="connsiteX15" fmla="*/ 711360 w 990193"/>
                <a:gd name="connsiteY15" fmla="*/ 521916 h 103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0193" h="1039434">
                  <a:moveTo>
                    <a:pt x="990193" y="519716"/>
                  </a:moveTo>
                  <a:cubicBezTo>
                    <a:pt x="990193" y="675705"/>
                    <a:pt x="945555" y="801275"/>
                    <a:pt x="856279" y="896561"/>
                  </a:cubicBezTo>
                  <a:cubicBezTo>
                    <a:pt x="766978" y="991820"/>
                    <a:pt x="646231" y="1039434"/>
                    <a:pt x="493981" y="1039434"/>
                  </a:cubicBezTo>
                  <a:cubicBezTo>
                    <a:pt x="341724" y="1039434"/>
                    <a:pt x="219553" y="992539"/>
                    <a:pt x="131727" y="898780"/>
                  </a:cubicBezTo>
                  <a:cubicBezTo>
                    <a:pt x="43920" y="805091"/>
                    <a:pt x="0" y="678668"/>
                    <a:pt x="0" y="519716"/>
                  </a:cubicBezTo>
                  <a:cubicBezTo>
                    <a:pt x="0" y="369698"/>
                    <a:pt x="46158" y="245590"/>
                    <a:pt x="138333" y="147346"/>
                  </a:cubicBezTo>
                  <a:cubicBezTo>
                    <a:pt x="230559" y="49145"/>
                    <a:pt x="349125" y="0"/>
                    <a:pt x="494000" y="0"/>
                  </a:cubicBezTo>
                  <a:cubicBezTo>
                    <a:pt x="638874" y="0"/>
                    <a:pt x="759705" y="49145"/>
                    <a:pt x="851886" y="147346"/>
                  </a:cubicBezTo>
                  <a:cubicBezTo>
                    <a:pt x="944131" y="245590"/>
                    <a:pt x="990193" y="369698"/>
                    <a:pt x="990193" y="519716"/>
                  </a:cubicBezTo>
                  <a:close/>
                  <a:moveTo>
                    <a:pt x="711360" y="521916"/>
                  </a:moveTo>
                  <a:cubicBezTo>
                    <a:pt x="711360" y="334116"/>
                    <a:pt x="638945" y="240226"/>
                    <a:pt x="493981" y="240226"/>
                  </a:cubicBezTo>
                  <a:cubicBezTo>
                    <a:pt x="420796" y="240226"/>
                    <a:pt x="365223" y="269525"/>
                    <a:pt x="327165" y="328119"/>
                  </a:cubicBezTo>
                  <a:cubicBezTo>
                    <a:pt x="293488" y="379241"/>
                    <a:pt x="276646" y="443787"/>
                    <a:pt x="276646" y="521916"/>
                  </a:cubicBezTo>
                  <a:cubicBezTo>
                    <a:pt x="276646" y="706804"/>
                    <a:pt x="349831" y="799210"/>
                    <a:pt x="496219" y="799210"/>
                  </a:cubicBezTo>
                  <a:cubicBezTo>
                    <a:pt x="642607" y="799210"/>
                    <a:pt x="711379" y="706804"/>
                    <a:pt x="711379" y="521916"/>
                  </a:cubicBezTo>
                  <a:lnTo>
                    <a:pt x="711360" y="521916"/>
                  </a:lnTo>
                  <a:close/>
                </a:path>
              </a:pathLst>
            </a:custGeom>
            <a:solidFill>
              <a:srgbClr val="E12486"/>
            </a:solidFill>
            <a:ln w="64058" cap="flat">
              <a:noFill/>
              <a:prstDash val="solid"/>
              <a:miter/>
            </a:ln>
          </p:spPr>
          <p:txBody>
            <a:bodyPr rtlCol="0" anchor="ctr"/>
            <a:lstStyle/>
            <a:p>
              <a:endParaRPr lang="en-GB"/>
            </a:p>
          </p:txBody>
        </p:sp>
        <p:sp>
          <p:nvSpPr>
            <p:cNvPr id="6" name="Vrije vorm: vorm 5">
              <a:extLst>
                <a:ext uri="{FF2B5EF4-FFF2-40B4-BE49-F238E27FC236}">
                  <a16:creationId xmlns:a16="http://schemas.microsoft.com/office/drawing/2014/main" id="{F3EE551A-5C6F-B432-4A04-15F1BED1E60F}"/>
                </a:ext>
              </a:extLst>
            </p:cNvPr>
            <p:cNvSpPr/>
            <p:nvPr/>
          </p:nvSpPr>
          <p:spPr>
            <a:xfrm>
              <a:off x="7810134" y="3693654"/>
              <a:ext cx="895818" cy="1014715"/>
            </a:xfrm>
            <a:custGeom>
              <a:avLst/>
              <a:gdLst>
                <a:gd name="connsiteX0" fmla="*/ 895818 w 895818"/>
                <a:gd name="connsiteY0" fmla="*/ 1014715 h 1014715"/>
                <a:gd name="connsiteX1" fmla="*/ 630152 w 895818"/>
                <a:gd name="connsiteY1" fmla="*/ 1014715 h 1014715"/>
                <a:gd name="connsiteX2" fmla="*/ 630152 w 895818"/>
                <a:gd name="connsiteY2" fmla="*/ 450680 h 1014715"/>
                <a:gd name="connsiteX3" fmla="*/ 585123 w 895818"/>
                <a:gd name="connsiteY3" fmla="*/ 313059 h 1014715"/>
                <a:gd name="connsiteX4" fmla="*/ 461060 w 895818"/>
                <a:gd name="connsiteY4" fmla="*/ 258185 h 1014715"/>
                <a:gd name="connsiteX5" fmla="*/ 321675 w 895818"/>
                <a:gd name="connsiteY5" fmla="*/ 313059 h 1014715"/>
                <a:gd name="connsiteX6" fmla="*/ 263486 w 895818"/>
                <a:gd name="connsiteY6" fmla="*/ 450680 h 1014715"/>
                <a:gd name="connsiteX7" fmla="*/ 263486 w 895818"/>
                <a:gd name="connsiteY7" fmla="*/ 1014715 h 1014715"/>
                <a:gd name="connsiteX8" fmla="*/ 0 w 895818"/>
                <a:gd name="connsiteY8" fmla="*/ 1014715 h 1014715"/>
                <a:gd name="connsiteX9" fmla="*/ 0 w 895818"/>
                <a:gd name="connsiteY9" fmla="*/ 15716 h 1014715"/>
                <a:gd name="connsiteX10" fmla="*/ 263486 w 895818"/>
                <a:gd name="connsiteY10" fmla="*/ 15716 h 1014715"/>
                <a:gd name="connsiteX11" fmla="*/ 263486 w 895818"/>
                <a:gd name="connsiteY11" fmla="*/ 101029 h 1014715"/>
                <a:gd name="connsiteX12" fmla="*/ 537932 w 895818"/>
                <a:gd name="connsiteY12" fmla="*/ 0 h 1014715"/>
                <a:gd name="connsiteX13" fmla="*/ 797012 w 895818"/>
                <a:gd name="connsiteY13" fmla="*/ 98784 h 1014715"/>
                <a:gd name="connsiteX14" fmla="*/ 895818 w 895818"/>
                <a:gd name="connsiteY14" fmla="*/ 361417 h 1014715"/>
                <a:gd name="connsiteX15" fmla="*/ 895818 w 895818"/>
                <a:gd name="connsiteY15" fmla="*/ 1014715 h 10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818" h="1014715">
                  <a:moveTo>
                    <a:pt x="895818" y="1014715"/>
                  </a:moveTo>
                  <a:lnTo>
                    <a:pt x="630152" y="1014715"/>
                  </a:lnTo>
                  <a:lnTo>
                    <a:pt x="630152" y="450680"/>
                  </a:lnTo>
                  <a:cubicBezTo>
                    <a:pt x="630152" y="395498"/>
                    <a:pt x="615112" y="349565"/>
                    <a:pt x="585123" y="313059"/>
                  </a:cubicBezTo>
                  <a:cubicBezTo>
                    <a:pt x="555127" y="276508"/>
                    <a:pt x="513779" y="258185"/>
                    <a:pt x="461060" y="258185"/>
                  </a:cubicBezTo>
                  <a:cubicBezTo>
                    <a:pt x="408341" y="258185"/>
                    <a:pt x="360451" y="276508"/>
                    <a:pt x="321675" y="313059"/>
                  </a:cubicBezTo>
                  <a:cubicBezTo>
                    <a:pt x="282854" y="349565"/>
                    <a:pt x="263486" y="395498"/>
                    <a:pt x="263486" y="450680"/>
                  </a:cubicBezTo>
                  <a:lnTo>
                    <a:pt x="263486" y="1014715"/>
                  </a:lnTo>
                  <a:lnTo>
                    <a:pt x="0" y="1014715"/>
                  </a:lnTo>
                  <a:lnTo>
                    <a:pt x="0" y="15716"/>
                  </a:lnTo>
                  <a:lnTo>
                    <a:pt x="263486" y="15716"/>
                  </a:lnTo>
                  <a:lnTo>
                    <a:pt x="263486" y="101029"/>
                  </a:lnTo>
                  <a:cubicBezTo>
                    <a:pt x="335176" y="33722"/>
                    <a:pt x="426697" y="0"/>
                    <a:pt x="537932" y="0"/>
                  </a:cubicBezTo>
                  <a:cubicBezTo>
                    <a:pt x="649168" y="0"/>
                    <a:pt x="731158" y="32935"/>
                    <a:pt x="797012" y="98784"/>
                  </a:cubicBezTo>
                  <a:cubicBezTo>
                    <a:pt x="862879" y="164678"/>
                    <a:pt x="895818" y="252259"/>
                    <a:pt x="895818" y="361417"/>
                  </a:cubicBezTo>
                  <a:lnTo>
                    <a:pt x="895818" y="1014715"/>
                  </a:lnTo>
                  <a:close/>
                </a:path>
              </a:pathLst>
            </a:custGeom>
            <a:solidFill>
              <a:srgbClr val="E12486"/>
            </a:solidFill>
            <a:ln w="64058" cap="flat">
              <a:noFill/>
              <a:prstDash val="solid"/>
              <a:miter/>
            </a:ln>
          </p:spPr>
          <p:txBody>
            <a:bodyPr rtlCol="0" anchor="ctr"/>
            <a:lstStyle/>
            <a:p>
              <a:endParaRPr lang="en-GB"/>
            </a:p>
          </p:txBody>
        </p:sp>
        <p:sp>
          <p:nvSpPr>
            <p:cNvPr id="7" name="Vrije vorm: vorm 6">
              <a:extLst>
                <a:ext uri="{FF2B5EF4-FFF2-40B4-BE49-F238E27FC236}">
                  <a16:creationId xmlns:a16="http://schemas.microsoft.com/office/drawing/2014/main" id="{F451B4AC-F00F-87E3-C7AF-CE9B7D975BA9}"/>
                </a:ext>
              </a:extLst>
            </p:cNvPr>
            <p:cNvSpPr/>
            <p:nvPr/>
          </p:nvSpPr>
          <p:spPr>
            <a:xfrm>
              <a:off x="8784934" y="3383853"/>
              <a:ext cx="955104" cy="1324516"/>
            </a:xfrm>
            <a:custGeom>
              <a:avLst/>
              <a:gdLst>
                <a:gd name="connsiteX0" fmla="*/ 955105 w 955104"/>
                <a:gd name="connsiteY0" fmla="*/ 1324516 h 1324516"/>
                <a:gd name="connsiteX1" fmla="*/ 691613 w 955104"/>
                <a:gd name="connsiteY1" fmla="*/ 1324516 h 1324516"/>
                <a:gd name="connsiteX2" fmla="*/ 691613 w 955104"/>
                <a:gd name="connsiteY2" fmla="*/ 1232470 h 1324516"/>
                <a:gd name="connsiteX3" fmla="*/ 458886 w 955104"/>
                <a:gd name="connsiteY3" fmla="*/ 1324516 h 1324516"/>
                <a:gd name="connsiteX4" fmla="*/ 128430 w 955104"/>
                <a:gd name="connsiteY4" fmla="*/ 1193161 h 1324516"/>
                <a:gd name="connsiteX5" fmla="*/ 0 w 955104"/>
                <a:gd name="connsiteY5" fmla="*/ 855317 h 1324516"/>
                <a:gd name="connsiteX6" fmla="*/ 120785 w 955104"/>
                <a:gd name="connsiteY6" fmla="*/ 484941 h 1324516"/>
                <a:gd name="connsiteX7" fmla="*/ 454499 w 955104"/>
                <a:gd name="connsiteY7" fmla="*/ 314292 h 1324516"/>
                <a:gd name="connsiteX8" fmla="*/ 691593 w 955104"/>
                <a:gd name="connsiteY8" fmla="*/ 383912 h 1324516"/>
                <a:gd name="connsiteX9" fmla="*/ 691593 w 955104"/>
                <a:gd name="connsiteY9" fmla="*/ 96517 h 1324516"/>
                <a:gd name="connsiteX10" fmla="*/ 955079 w 955104"/>
                <a:gd name="connsiteY10" fmla="*/ 0 h 1324516"/>
                <a:gd name="connsiteX11" fmla="*/ 955079 w 955104"/>
                <a:gd name="connsiteY11" fmla="*/ 1324516 h 1324516"/>
                <a:gd name="connsiteX12" fmla="*/ 955105 w 955104"/>
                <a:gd name="connsiteY12" fmla="*/ 1324516 h 1324516"/>
                <a:gd name="connsiteX13" fmla="*/ 691613 w 955104"/>
                <a:gd name="connsiteY13" fmla="*/ 938385 h 1324516"/>
                <a:gd name="connsiteX14" fmla="*/ 691613 w 955104"/>
                <a:gd name="connsiteY14" fmla="*/ 707185 h 1324516"/>
                <a:gd name="connsiteX15" fmla="*/ 502780 w 955104"/>
                <a:gd name="connsiteY15" fmla="*/ 567986 h 1324516"/>
                <a:gd name="connsiteX16" fmla="*/ 267860 w 955104"/>
                <a:gd name="connsiteY16" fmla="*/ 855317 h 1324516"/>
                <a:gd name="connsiteX17" fmla="*/ 330462 w 955104"/>
                <a:gd name="connsiteY17" fmla="*/ 1031579 h 1324516"/>
                <a:gd name="connsiteX18" fmla="*/ 502780 w 955104"/>
                <a:gd name="connsiteY18" fmla="*/ 1095541 h 1324516"/>
                <a:gd name="connsiteX19" fmla="*/ 691613 w 955104"/>
                <a:gd name="connsiteY19" fmla="*/ 938385 h 132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5104" h="1324516">
                  <a:moveTo>
                    <a:pt x="955105" y="1324516"/>
                  </a:moveTo>
                  <a:lnTo>
                    <a:pt x="691613" y="1324516"/>
                  </a:lnTo>
                  <a:lnTo>
                    <a:pt x="691613" y="1232470"/>
                  </a:lnTo>
                  <a:cubicBezTo>
                    <a:pt x="650643" y="1293853"/>
                    <a:pt x="573046" y="1324516"/>
                    <a:pt x="458886" y="1324516"/>
                  </a:cubicBezTo>
                  <a:cubicBezTo>
                    <a:pt x="324202" y="1324516"/>
                    <a:pt x="214082" y="1280738"/>
                    <a:pt x="128430" y="1193161"/>
                  </a:cubicBezTo>
                  <a:cubicBezTo>
                    <a:pt x="42861" y="1105623"/>
                    <a:pt x="0" y="993054"/>
                    <a:pt x="0" y="855317"/>
                  </a:cubicBezTo>
                  <a:cubicBezTo>
                    <a:pt x="0" y="717581"/>
                    <a:pt x="40245" y="589676"/>
                    <a:pt x="120785" y="484941"/>
                  </a:cubicBezTo>
                  <a:cubicBezTo>
                    <a:pt x="207105" y="371160"/>
                    <a:pt x="318360" y="314292"/>
                    <a:pt x="454499" y="314292"/>
                  </a:cubicBezTo>
                  <a:cubicBezTo>
                    <a:pt x="534969" y="314292"/>
                    <a:pt x="613996" y="337551"/>
                    <a:pt x="691593" y="383912"/>
                  </a:cubicBezTo>
                  <a:lnTo>
                    <a:pt x="691593" y="96517"/>
                  </a:lnTo>
                  <a:lnTo>
                    <a:pt x="955079" y="0"/>
                  </a:lnTo>
                  <a:lnTo>
                    <a:pt x="955079" y="1324516"/>
                  </a:lnTo>
                  <a:lnTo>
                    <a:pt x="955105" y="1324516"/>
                  </a:lnTo>
                  <a:close/>
                  <a:moveTo>
                    <a:pt x="691613" y="938385"/>
                  </a:moveTo>
                  <a:lnTo>
                    <a:pt x="691613" y="707185"/>
                  </a:lnTo>
                  <a:cubicBezTo>
                    <a:pt x="647719" y="614413"/>
                    <a:pt x="584751" y="567986"/>
                    <a:pt x="502780" y="567986"/>
                  </a:cubicBezTo>
                  <a:cubicBezTo>
                    <a:pt x="346156" y="567986"/>
                    <a:pt x="267860" y="663765"/>
                    <a:pt x="267860" y="855317"/>
                  </a:cubicBezTo>
                  <a:cubicBezTo>
                    <a:pt x="267860" y="930143"/>
                    <a:pt x="288742" y="988898"/>
                    <a:pt x="330462" y="1031579"/>
                  </a:cubicBezTo>
                  <a:cubicBezTo>
                    <a:pt x="372156" y="1074255"/>
                    <a:pt x="429576" y="1095541"/>
                    <a:pt x="502780" y="1095541"/>
                  </a:cubicBezTo>
                  <a:cubicBezTo>
                    <a:pt x="575990" y="1095541"/>
                    <a:pt x="635950" y="1043143"/>
                    <a:pt x="691613" y="938385"/>
                  </a:cubicBezTo>
                  <a:close/>
                </a:path>
              </a:pathLst>
            </a:custGeom>
            <a:solidFill>
              <a:srgbClr val="055199"/>
            </a:solidFill>
            <a:ln w="64058" cap="flat">
              <a:noFill/>
              <a:prstDash val="solid"/>
              <a:miter/>
            </a:ln>
          </p:spPr>
          <p:txBody>
            <a:bodyPr rtlCol="0" anchor="ctr"/>
            <a:lstStyle/>
            <a:p>
              <a:endParaRPr lang="en-GB"/>
            </a:p>
          </p:txBody>
        </p:sp>
        <p:sp>
          <p:nvSpPr>
            <p:cNvPr id="10" name="Vrije vorm: vorm 9">
              <a:extLst>
                <a:ext uri="{FF2B5EF4-FFF2-40B4-BE49-F238E27FC236}">
                  <a16:creationId xmlns:a16="http://schemas.microsoft.com/office/drawing/2014/main" id="{8E4192C4-FDB7-C62B-B7F7-B37F8D587A56}"/>
                </a:ext>
              </a:extLst>
            </p:cNvPr>
            <p:cNvSpPr/>
            <p:nvPr/>
          </p:nvSpPr>
          <p:spPr>
            <a:xfrm>
              <a:off x="9814634" y="3677918"/>
              <a:ext cx="959472" cy="1048460"/>
            </a:xfrm>
            <a:custGeom>
              <a:avLst/>
              <a:gdLst>
                <a:gd name="connsiteX0" fmla="*/ 959472 w 959472"/>
                <a:gd name="connsiteY0" fmla="*/ 653344 h 1048460"/>
                <a:gd name="connsiteX1" fmla="*/ 270053 w 959472"/>
                <a:gd name="connsiteY1" fmla="*/ 653344 h 1048460"/>
                <a:gd name="connsiteX2" fmla="*/ 322753 w 959472"/>
                <a:gd name="connsiteY2" fmla="*/ 753253 h 1048460"/>
                <a:gd name="connsiteX3" fmla="*/ 434713 w 959472"/>
                <a:gd name="connsiteY3" fmla="*/ 808236 h 1048460"/>
                <a:gd name="connsiteX4" fmla="*/ 496167 w 959472"/>
                <a:gd name="connsiteY4" fmla="*/ 812655 h 1048460"/>
                <a:gd name="connsiteX5" fmla="*/ 665266 w 959472"/>
                <a:gd name="connsiteY5" fmla="*/ 736367 h 1048460"/>
                <a:gd name="connsiteX6" fmla="*/ 854054 w 959472"/>
                <a:gd name="connsiteY6" fmla="*/ 880080 h 1048460"/>
                <a:gd name="connsiteX7" fmla="*/ 496167 w 959472"/>
                <a:gd name="connsiteY7" fmla="*/ 1048460 h 1048460"/>
                <a:gd name="connsiteX8" fmla="*/ 135055 w 959472"/>
                <a:gd name="connsiteY8" fmla="*/ 908120 h 1048460"/>
                <a:gd name="connsiteX9" fmla="*/ 0 w 959472"/>
                <a:gd name="connsiteY9" fmla="*/ 536580 h 1048460"/>
                <a:gd name="connsiteX10" fmla="*/ 130643 w 959472"/>
                <a:gd name="connsiteY10" fmla="*/ 143709 h 1048460"/>
                <a:gd name="connsiteX11" fmla="*/ 502799 w 959472"/>
                <a:gd name="connsiteY11" fmla="*/ 0 h 1048460"/>
                <a:gd name="connsiteX12" fmla="*/ 865053 w 959472"/>
                <a:gd name="connsiteY12" fmla="*/ 204326 h 1048460"/>
                <a:gd name="connsiteX13" fmla="*/ 959447 w 959472"/>
                <a:gd name="connsiteY13" fmla="*/ 653325 h 1048460"/>
                <a:gd name="connsiteX14" fmla="*/ 959472 w 959472"/>
                <a:gd name="connsiteY14" fmla="*/ 653344 h 1048460"/>
                <a:gd name="connsiteX15" fmla="*/ 696025 w 959472"/>
                <a:gd name="connsiteY15" fmla="*/ 440063 h 1048460"/>
                <a:gd name="connsiteX16" fmla="*/ 635905 w 959472"/>
                <a:gd name="connsiteY16" fmla="*/ 290154 h 1048460"/>
                <a:gd name="connsiteX17" fmla="*/ 488465 w 959472"/>
                <a:gd name="connsiteY17" fmla="*/ 229000 h 1048460"/>
                <a:gd name="connsiteX18" fmla="*/ 335593 w 959472"/>
                <a:gd name="connsiteY18" fmla="*/ 290154 h 1048460"/>
                <a:gd name="connsiteX19" fmla="*/ 270027 w 959472"/>
                <a:gd name="connsiteY19" fmla="*/ 440063 h 1048460"/>
                <a:gd name="connsiteX20" fmla="*/ 696006 w 959472"/>
                <a:gd name="connsiteY20" fmla="*/ 440063 h 1048460"/>
                <a:gd name="connsiteX21" fmla="*/ 696025 w 959472"/>
                <a:gd name="connsiteY21" fmla="*/ 440063 h 104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59472" h="1048460">
                  <a:moveTo>
                    <a:pt x="959472" y="653344"/>
                  </a:moveTo>
                  <a:lnTo>
                    <a:pt x="270053" y="653344"/>
                  </a:lnTo>
                  <a:cubicBezTo>
                    <a:pt x="268584" y="689247"/>
                    <a:pt x="286170" y="722539"/>
                    <a:pt x="322753" y="753253"/>
                  </a:cubicBezTo>
                  <a:cubicBezTo>
                    <a:pt x="359310" y="783923"/>
                    <a:pt x="396637" y="802285"/>
                    <a:pt x="434713" y="808236"/>
                  </a:cubicBezTo>
                  <a:cubicBezTo>
                    <a:pt x="453704" y="811264"/>
                    <a:pt x="474214" y="812655"/>
                    <a:pt x="496167" y="812655"/>
                  </a:cubicBezTo>
                  <a:cubicBezTo>
                    <a:pt x="573764" y="812655"/>
                    <a:pt x="630113" y="787245"/>
                    <a:pt x="665266" y="736367"/>
                  </a:cubicBezTo>
                  <a:lnTo>
                    <a:pt x="854054" y="880080"/>
                  </a:lnTo>
                  <a:cubicBezTo>
                    <a:pt x="769164" y="992336"/>
                    <a:pt x="649873" y="1048460"/>
                    <a:pt x="496167" y="1048460"/>
                  </a:cubicBezTo>
                  <a:cubicBezTo>
                    <a:pt x="342468" y="1048460"/>
                    <a:pt x="225037" y="1001674"/>
                    <a:pt x="135055" y="908120"/>
                  </a:cubicBezTo>
                  <a:cubicBezTo>
                    <a:pt x="44991" y="814611"/>
                    <a:pt x="0" y="690728"/>
                    <a:pt x="0" y="536580"/>
                  </a:cubicBezTo>
                  <a:cubicBezTo>
                    <a:pt x="0" y="370438"/>
                    <a:pt x="43541" y="239485"/>
                    <a:pt x="130643" y="143709"/>
                  </a:cubicBezTo>
                  <a:cubicBezTo>
                    <a:pt x="217687" y="47933"/>
                    <a:pt x="341724" y="0"/>
                    <a:pt x="502799" y="0"/>
                  </a:cubicBezTo>
                  <a:cubicBezTo>
                    <a:pt x="663881" y="0"/>
                    <a:pt x="778676" y="68161"/>
                    <a:pt x="865053" y="204326"/>
                  </a:cubicBezTo>
                  <a:cubicBezTo>
                    <a:pt x="927963" y="304616"/>
                    <a:pt x="959447" y="454250"/>
                    <a:pt x="959447" y="653325"/>
                  </a:cubicBezTo>
                  <a:lnTo>
                    <a:pt x="959472" y="653344"/>
                  </a:lnTo>
                  <a:close/>
                  <a:moveTo>
                    <a:pt x="696025" y="440063"/>
                  </a:moveTo>
                  <a:cubicBezTo>
                    <a:pt x="696025" y="380834"/>
                    <a:pt x="675957" y="330860"/>
                    <a:pt x="635905" y="290154"/>
                  </a:cubicBezTo>
                  <a:cubicBezTo>
                    <a:pt x="595859" y="249363"/>
                    <a:pt x="546738" y="229000"/>
                    <a:pt x="488465" y="229000"/>
                  </a:cubicBezTo>
                  <a:cubicBezTo>
                    <a:pt x="430185" y="229000"/>
                    <a:pt x="379224" y="249363"/>
                    <a:pt x="335593" y="290154"/>
                  </a:cubicBezTo>
                  <a:cubicBezTo>
                    <a:pt x="291859" y="330860"/>
                    <a:pt x="270027" y="380834"/>
                    <a:pt x="270027" y="440063"/>
                  </a:cubicBezTo>
                  <a:lnTo>
                    <a:pt x="696006" y="440063"/>
                  </a:lnTo>
                  <a:lnTo>
                    <a:pt x="696025" y="440063"/>
                  </a:lnTo>
                  <a:close/>
                </a:path>
              </a:pathLst>
            </a:custGeom>
            <a:solidFill>
              <a:srgbClr val="055199"/>
            </a:solidFill>
            <a:ln w="64058" cap="flat">
              <a:noFill/>
              <a:prstDash val="solid"/>
              <a:miter/>
            </a:ln>
          </p:spPr>
          <p:txBody>
            <a:bodyPr rtlCol="0" anchor="ctr"/>
            <a:lstStyle/>
            <a:p>
              <a:endParaRPr lang="en-GB"/>
            </a:p>
          </p:txBody>
        </p:sp>
        <p:sp>
          <p:nvSpPr>
            <p:cNvPr id="11" name="Vrije vorm: vorm 10">
              <a:extLst>
                <a:ext uri="{FF2B5EF4-FFF2-40B4-BE49-F238E27FC236}">
                  <a16:creationId xmlns:a16="http://schemas.microsoft.com/office/drawing/2014/main" id="{613ECC16-6CF6-3E19-3081-11C13125B2C4}"/>
                </a:ext>
              </a:extLst>
            </p:cNvPr>
            <p:cNvSpPr/>
            <p:nvPr/>
          </p:nvSpPr>
          <p:spPr>
            <a:xfrm>
              <a:off x="10848715" y="3686921"/>
              <a:ext cx="594980" cy="1021428"/>
            </a:xfrm>
            <a:custGeom>
              <a:avLst/>
              <a:gdLst>
                <a:gd name="connsiteX0" fmla="*/ 594980 w 594980"/>
                <a:gd name="connsiteY0" fmla="*/ 37875 h 1021428"/>
                <a:gd name="connsiteX1" fmla="*/ 504999 w 594980"/>
                <a:gd name="connsiteY1" fmla="*/ 300795 h 1021428"/>
                <a:gd name="connsiteX2" fmla="*/ 408406 w 594980"/>
                <a:gd name="connsiteY2" fmla="*/ 269388 h 1021428"/>
                <a:gd name="connsiteX3" fmla="*/ 290872 w 594980"/>
                <a:gd name="connsiteY3" fmla="*/ 317547 h 1021428"/>
                <a:gd name="connsiteX4" fmla="*/ 243726 w 594980"/>
                <a:gd name="connsiteY4" fmla="*/ 437281 h 1021428"/>
                <a:gd name="connsiteX5" fmla="*/ 243726 w 594980"/>
                <a:gd name="connsiteY5" fmla="*/ 1021429 h 1021428"/>
                <a:gd name="connsiteX6" fmla="*/ 0 w 594980"/>
                <a:gd name="connsiteY6" fmla="*/ 1021429 h 1021428"/>
                <a:gd name="connsiteX7" fmla="*/ 0 w 594980"/>
                <a:gd name="connsiteY7" fmla="*/ 20206 h 1021428"/>
                <a:gd name="connsiteX8" fmla="*/ 243726 w 594980"/>
                <a:gd name="connsiteY8" fmla="*/ 20206 h 1021428"/>
                <a:gd name="connsiteX9" fmla="*/ 243726 w 594980"/>
                <a:gd name="connsiteY9" fmla="*/ 96562 h 1021428"/>
                <a:gd name="connsiteX10" fmla="*/ 456674 w 594980"/>
                <a:gd name="connsiteY10" fmla="*/ 0 h 1021428"/>
                <a:gd name="connsiteX11" fmla="*/ 594980 w 594980"/>
                <a:gd name="connsiteY11" fmla="*/ 37852 h 1021428"/>
                <a:gd name="connsiteX12" fmla="*/ 594980 w 594980"/>
                <a:gd name="connsiteY12" fmla="*/ 37875 h 102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4980" h="1021428">
                  <a:moveTo>
                    <a:pt x="594980" y="37875"/>
                  </a:moveTo>
                  <a:lnTo>
                    <a:pt x="504999" y="300795"/>
                  </a:lnTo>
                  <a:cubicBezTo>
                    <a:pt x="468372" y="279894"/>
                    <a:pt x="436144" y="269388"/>
                    <a:pt x="408406" y="269388"/>
                  </a:cubicBezTo>
                  <a:cubicBezTo>
                    <a:pt x="361529" y="269388"/>
                    <a:pt x="322381" y="285467"/>
                    <a:pt x="290872" y="317547"/>
                  </a:cubicBezTo>
                  <a:cubicBezTo>
                    <a:pt x="259407" y="349627"/>
                    <a:pt x="243726" y="389526"/>
                    <a:pt x="243726" y="437281"/>
                  </a:cubicBezTo>
                  <a:lnTo>
                    <a:pt x="243726" y="1021429"/>
                  </a:lnTo>
                  <a:lnTo>
                    <a:pt x="0" y="1021429"/>
                  </a:lnTo>
                  <a:lnTo>
                    <a:pt x="0" y="20206"/>
                  </a:lnTo>
                  <a:lnTo>
                    <a:pt x="243726" y="20206"/>
                  </a:lnTo>
                  <a:lnTo>
                    <a:pt x="243726" y="96562"/>
                  </a:lnTo>
                  <a:cubicBezTo>
                    <a:pt x="300774" y="32194"/>
                    <a:pt x="371740" y="0"/>
                    <a:pt x="456674" y="0"/>
                  </a:cubicBezTo>
                  <a:cubicBezTo>
                    <a:pt x="512291" y="0"/>
                    <a:pt x="558398" y="12617"/>
                    <a:pt x="594980" y="37852"/>
                  </a:cubicBezTo>
                  <a:lnTo>
                    <a:pt x="594980" y="37875"/>
                  </a:lnTo>
                  <a:close/>
                </a:path>
              </a:pathLst>
            </a:custGeom>
            <a:solidFill>
              <a:srgbClr val="055199"/>
            </a:solidFill>
            <a:ln w="64058" cap="flat">
              <a:noFill/>
              <a:prstDash val="solid"/>
              <a:miter/>
            </a:ln>
          </p:spPr>
          <p:txBody>
            <a:bodyPr rtlCol="0" anchor="ctr"/>
            <a:lstStyle/>
            <a:p>
              <a:endParaRPr lang="en-GB"/>
            </a:p>
          </p:txBody>
        </p:sp>
      </p:grpSp>
      <p:sp>
        <p:nvSpPr>
          <p:cNvPr id="12" name="Tekstvak 11">
            <a:extLst>
              <a:ext uri="{FF2B5EF4-FFF2-40B4-BE49-F238E27FC236}">
                <a16:creationId xmlns:a16="http://schemas.microsoft.com/office/drawing/2014/main" id="{41D4C834-D48E-5984-2514-C4BC7491EC86}"/>
              </a:ext>
            </a:extLst>
          </p:cNvPr>
          <p:cNvSpPr txBox="1"/>
          <p:nvPr userDrawn="1"/>
        </p:nvSpPr>
        <p:spPr>
          <a:xfrm>
            <a:off x="611188" y="2289175"/>
            <a:ext cx="7252096" cy="304800"/>
          </a:xfrm>
          <a:prstGeom prst="rect">
            <a:avLst/>
          </a:prstGeom>
          <a:noFill/>
        </p:spPr>
        <p:txBody>
          <a:bodyPr wrap="square" lIns="0" tIns="0" rIns="0" bIns="0" anchor="b">
            <a:normAutofit/>
          </a:bodyPr>
          <a:lstStyle/>
          <a:p>
            <a:r>
              <a:rPr lang="en-GB" sz="1200" b="0" i="0" kern="1200">
                <a:solidFill>
                  <a:schemeClr val="tx2"/>
                </a:solidFill>
                <a:effectLst/>
                <a:latin typeface="+mj-lt"/>
                <a:ea typeface="+mn-ea"/>
                <a:cs typeface="+mn-cs"/>
              </a:rPr>
              <a:t>tss-yonder.com</a:t>
            </a:r>
          </a:p>
        </p:txBody>
      </p:sp>
      <p:sp>
        <p:nvSpPr>
          <p:cNvPr id="13" name="Tijdelijke aanduiding voor tekst 11">
            <a:extLst>
              <a:ext uri="{FF2B5EF4-FFF2-40B4-BE49-F238E27FC236}">
                <a16:creationId xmlns:a16="http://schemas.microsoft.com/office/drawing/2014/main" id="{D33A9C34-A88F-3BE6-7BF4-05B1A074FEFF}"/>
              </a:ext>
            </a:extLst>
          </p:cNvPr>
          <p:cNvSpPr>
            <a:spLocks noGrp="1"/>
          </p:cNvSpPr>
          <p:nvPr>
            <p:ph type="body" sz="quarter" idx="17" hasCustomPrompt="1"/>
          </p:nvPr>
        </p:nvSpPr>
        <p:spPr>
          <a:xfrm>
            <a:off x="611188" y="1252538"/>
            <a:ext cx="7252096" cy="304800"/>
          </a:xfrm>
        </p:spPr>
        <p:txBody>
          <a:bodyPr anchor="b">
            <a:normAutofit/>
          </a:bodyPr>
          <a:lstStyle>
            <a:lvl1pPr marL="0" indent="0">
              <a:buNone/>
              <a:defRPr sz="1400" b="1">
                <a:solidFill>
                  <a:schemeClr val="tx2"/>
                </a:solidFill>
              </a:defRPr>
            </a:lvl1pPr>
            <a:lvl2pPr marL="266700" indent="0">
              <a:buNone/>
              <a:defRPr sz="1400">
                <a:solidFill>
                  <a:schemeClr val="bg1"/>
                </a:solidFill>
              </a:defRPr>
            </a:lvl2pPr>
            <a:lvl3pPr marL="444500" indent="0">
              <a:buNone/>
              <a:defRPr sz="1400">
                <a:solidFill>
                  <a:schemeClr val="bg1"/>
                </a:solidFill>
              </a:defRPr>
            </a:lvl3pPr>
            <a:lvl4pPr marL="723900" indent="0">
              <a:buNone/>
              <a:defRPr sz="1400">
                <a:solidFill>
                  <a:schemeClr val="bg1"/>
                </a:solidFill>
              </a:defRPr>
            </a:lvl4pPr>
            <a:lvl5pPr marL="990600" indent="0">
              <a:buNone/>
              <a:defRPr sz="1400">
                <a:solidFill>
                  <a:schemeClr val="bg1"/>
                </a:solidFill>
              </a:defRPr>
            </a:lvl5pPr>
          </a:lstStyle>
          <a:p>
            <a:pPr lvl="0"/>
            <a:r>
              <a:rPr lang="en-GB"/>
              <a:t>Name</a:t>
            </a:r>
          </a:p>
        </p:txBody>
      </p:sp>
      <p:sp>
        <p:nvSpPr>
          <p:cNvPr id="14" name="Tijdelijke aanduiding voor tekst 11">
            <a:extLst>
              <a:ext uri="{FF2B5EF4-FFF2-40B4-BE49-F238E27FC236}">
                <a16:creationId xmlns:a16="http://schemas.microsoft.com/office/drawing/2014/main" id="{D6D6E29D-9EB1-D78C-62ED-EC5761726E45}"/>
              </a:ext>
            </a:extLst>
          </p:cNvPr>
          <p:cNvSpPr>
            <a:spLocks noGrp="1"/>
          </p:cNvSpPr>
          <p:nvPr>
            <p:ph type="body" sz="quarter" idx="18" hasCustomPrompt="1"/>
          </p:nvPr>
        </p:nvSpPr>
        <p:spPr>
          <a:xfrm>
            <a:off x="611188" y="1598084"/>
            <a:ext cx="7252096" cy="304800"/>
          </a:xfrm>
        </p:spPr>
        <p:txBody>
          <a:bodyPr anchor="b">
            <a:normAutofit/>
          </a:bodyPr>
          <a:lstStyle>
            <a:lvl1pPr marL="0" indent="0">
              <a:buNone/>
              <a:defRPr sz="1200">
                <a:solidFill>
                  <a:schemeClr val="tx2"/>
                </a:solidFill>
              </a:defRPr>
            </a:lvl1pPr>
            <a:lvl2pPr marL="266700" indent="0">
              <a:buNone/>
              <a:defRPr sz="1400">
                <a:solidFill>
                  <a:schemeClr val="bg1"/>
                </a:solidFill>
              </a:defRPr>
            </a:lvl2pPr>
            <a:lvl3pPr marL="444500" indent="0">
              <a:buNone/>
              <a:defRPr sz="1400">
                <a:solidFill>
                  <a:schemeClr val="bg1"/>
                </a:solidFill>
              </a:defRPr>
            </a:lvl3pPr>
            <a:lvl4pPr marL="723900" indent="0">
              <a:buNone/>
              <a:defRPr sz="1400">
                <a:solidFill>
                  <a:schemeClr val="bg1"/>
                </a:solidFill>
              </a:defRPr>
            </a:lvl4pPr>
            <a:lvl5pPr marL="990600" indent="0">
              <a:buNone/>
              <a:defRPr sz="1400">
                <a:solidFill>
                  <a:schemeClr val="bg1"/>
                </a:solidFill>
              </a:defRPr>
            </a:lvl5pPr>
          </a:lstStyle>
          <a:p>
            <a:pPr lvl="0"/>
            <a:r>
              <a:rPr lang="en-GB"/>
              <a:t>Function</a:t>
            </a:r>
          </a:p>
        </p:txBody>
      </p:sp>
      <p:sp>
        <p:nvSpPr>
          <p:cNvPr id="15" name="Tijdelijke aanduiding voor tekst 11">
            <a:extLst>
              <a:ext uri="{FF2B5EF4-FFF2-40B4-BE49-F238E27FC236}">
                <a16:creationId xmlns:a16="http://schemas.microsoft.com/office/drawing/2014/main" id="{676A4C8D-E3FD-5DCB-9843-70084A2F0723}"/>
              </a:ext>
            </a:extLst>
          </p:cNvPr>
          <p:cNvSpPr>
            <a:spLocks noGrp="1"/>
          </p:cNvSpPr>
          <p:nvPr>
            <p:ph type="body" sz="quarter" idx="19" hasCustomPrompt="1"/>
          </p:nvPr>
        </p:nvSpPr>
        <p:spPr>
          <a:xfrm>
            <a:off x="611188" y="1943630"/>
            <a:ext cx="7252096" cy="304800"/>
          </a:xfrm>
        </p:spPr>
        <p:txBody>
          <a:bodyPr anchor="b">
            <a:normAutofit/>
          </a:bodyPr>
          <a:lstStyle>
            <a:lvl1pPr marL="0" indent="0">
              <a:buNone/>
              <a:defRPr sz="1200">
                <a:solidFill>
                  <a:schemeClr val="tx2"/>
                </a:solidFill>
              </a:defRPr>
            </a:lvl1pPr>
            <a:lvl2pPr marL="266700" indent="0">
              <a:buNone/>
              <a:defRPr sz="1400">
                <a:solidFill>
                  <a:schemeClr val="bg1"/>
                </a:solidFill>
              </a:defRPr>
            </a:lvl2pPr>
            <a:lvl3pPr marL="444500" indent="0">
              <a:buNone/>
              <a:defRPr sz="1400">
                <a:solidFill>
                  <a:schemeClr val="bg1"/>
                </a:solidFill>
              </a:defRPr>
            </a:lvl3pPr>
            <a:lvl4pPr marL="723900" indent="0">
              <a:buNone/>
              <a:defRPr sz="1400">
                <a:solidFill>
                  <a:schemeClr val="bg1"/>
                </a:solidFill>
              </a:defRPr>
            </a:lvl4pPr>
            <a:lvl5pPr marL="990600" indent="0">
              <a:buNone/>
              <a:defRPr sz="1400">
                <a:solidFill>
                  <a:schemeClr val="bg1"/>
                </a:solidFill>
              </a:defRPr>
            </a:lvl5pPr>
          </a:lstStyle>
          <a:p>
            <a:pPr lvl="0"/>
            <a:r>
              <a:rPr lang="en-GB"/>
              <a:t>Email address</a:t>
            </a:r>
          </a:p>
        </p:txBody>
      </p:sp>
      <p:sp>
        <p:nvSpPr>
          <p:cNvPr id="16" name="Rechthoek 15">
            <a:hlinkClick r:id="rId2"/>
            <a:extLst>
              <a:ext uri="{FF2B5EF4-FFF2-40B4-BE49-F238E27FC236}">
                <a16:creationId xmlns:a16="http://schemas.microsoft.com/office/drawing/2014/main" id="{03519983-EA5E-0F0B-BA1F-871269508E62}"/>
              </a:ext>
            </a:extLst>
          </p:cNvPr>
          <p:cNvSpPr/>
          <p:nvPr userDrawn="1"/>
        </p:nvSpPr>
        <p:spPr>
          <a:xfrm>
            <a:off x="609600" y="2289175"/>
            <a:ext cx="3530600" cy="416620"/>
          </a:xfrm>
          <a:prstGeom prst="rect">
            <a:avLst/>
          </a:prstGeom>
          <a:solidFill>
            <a:schemeClr val="accent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endParaRPr>
          </a:p>
        </p:txBody>
      </p:sp>
    </p:spTree>
    <p:extLst>
      <p:ext uri="{BB962C8B-B14F-4D97-AF65-F5344CB8AC3E}">
        <p14:creationId xmlns:p14="http://schemas.microsoft.com/office/powerpoint/2010/main" val="35306949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hank you - Dark backgroun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BC2AE23-E5BB-6A86-E185-7030ACF1345F}"/>
              </a:ext>
            </a:extLst>
          </p:cNvPr>
          <p:cNvSpPr/>
          <p:nvPr userDrawn="1"/>
        </p:nvSpPr>
        <p:spPr>
          <a:xfrm>
            <a:off x="0" y="-27384"/>
            <a:ext cx="12192000" cy="6885384"/>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jdelijke aanduiding voor tekst 15">
            <a:extLst>
              <a:ext uri="{FF2B5EF4-FFF2-40B4-BE49-F238E27FC236}">
                <a16:creationId xmlns:a16="http://schemas.microsoft.com/office/drawing/2014/main" id="{F796639C-8A47-68BE-FE16-1AF192D9F939}"/>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
        <p:nvSpPr>
          <p:cNvPr id="3" name="Tekstvak 2">
            <a:extLst>
              <a:ext uri="{FF2B5EF4-FFF2-40B4-BE49-F238E27FC236}">
                <a16:creationId xmlns:a16="http://schemas.microsoft.com/office/drawing/2014/main" id="{A4864D01-FBD2-2C9A-B9C5-F8B4CD50D1ED}"/>
              </a:ext>
            </a:extLst>
          </p:cNvPr>
          <p:cNvSpPr txBox="1"/>
          <p:nvPr userDrawn="1"/>
        </p:nvSpPr>
        <p:spPr>
          <a:xfrm>
            <a:off x="609600" y="4771072"/>
            <a:ext cx="6253315" cy="1477328"/>
          </a:xfrm>
          <a:prstGeom prst="rect">
            <a:avLst/>
          </a:prstGeom>
          <a:noFill/>
        </p:spPr>
        <p:txBody>
          <a:bodyPr wrap="none" lIns="0" tIns="0" rIns="0" bIns="0" rtlCol="0">
            <a:spAutoFit/>
          </a:bodyPr>
          <a:lstStyle/>
          <a:p>
            <a:r>
              <a:rPr lang="en-GB" sz="9600" b="1">
                <a:solidFill>
                  <a:schemeClr val="bg1"/>
                </a:solidFill>
              </a:rPr>
              <a:t>thank you</a:t>
            </a:r>
          </a:p>
        </p:txBody>
      </p:sp>
    </p:spTree>
    <p:extLst>
      <p:ext uri="{BB962C8B-B14F-4D97-AF65-F5344CB8AC3E}">
        <p14:creationId xmlns:p14="http://schemas.microsoft.com/office/powerpoint/2010/main" val="198304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confidential">
    <p:bg>
      <p:bgPr>
        <a:solidFill>
          <a:schemeClr val="accent4"/>
        </a:solidFill>
        <a:effectLst/>
      </p:bgPr>
    </p:bg>
    <p:spTree>
      <p:nvGrpSpPr>
        <p:cNvPr id="1" name=""/>
        <p:cNvGrpSpPr/>
        <p:nvPr/>
      </p:nvGrpSpPr>
      <p:grpSpPr>
        <a:xfrm>
          <a:off x="0" y="0"/>
          <a:ext cx="0" cy="0"/>
          <a:chOff x="0" y="0"/>
          <a:chExt cx="0" cy="0"/>
        </a:xfrm>
      </p:grpSpPr>
      <p:sp>
        <p:nvSpPr>
          <p:cNvPr id="2" name="Titel">
            <a:extLst>
              <a:ext uri="{FF2B5EF4-FFF2-40B4-BE49-F238E27FC236}">
                <a16:creationId xmlns:a16="http://schemas.microsoft.com/office/drawing/2014/main" id="{C9616E68-730D-1C7A-0E72-A5B574025FBC}"/>
              </a:ext>
            </a:extLst>
          </p:cNvPr>
          <p:cNvSpPr>
            <a:spLocks noGrp="1"/>
          </p:cNvSpPr>
          <p:nvPr>
            <p:ph type="ctrTitle" hasCustomPrompt="1"/>
          </p:nvPr>
        </p:nvSpPr>
        <p:spPr>
          <a:xfrm>
            <a:off x="613842" y="1268760"/>
            <a:ext cx="5050110" cy="2795656"/>
          </a:xfrm>
        </p:spPr>
        <p:txBody>
          <a:bodyPr anchor="b">
            <a:normAutofit/>
          </a:bodyPr>
          <a:lstStyle>
            <a:lvl1pPr algn="l">
              <a:lnSpc>
                <a:spcPct val="110000"/>
              </a:lnSpc>
              <a:defRPr sz="3600">
                <a:solidFill>
                  <a:schemeClr val="bg1"/>
                </a:solidFill>
              </a:defRPr>
            </a:lvl1pPr>
          </a:lstStyle>
          <a:p>
            <a:r>
              <a:rPr lang="en-GB"/>
              <a:t>click to edit title</a:t>
            </a:r>
          </a:p>
        </p:txBody>
      </p:sp>
      <p:sp>
        <p:nvSpPr>
          <p:cNvPr id="3" name="Sub title">
            <a:extLst>
              <a:ext uri="{FF2B5EF4-FFF2-40B4-BE49-F238E27FC236}">
                <a16:creationId xmlns:a16="http://schemas.microsoft.com/office/drawing/2014/main" id="{6A1EF36E-E8E7-90A6-0EF3-C33E7C5679D6}"/>
              </a:ext>
            </a:extLst>
          </p:cNvPr>
          <p:cNvSpPr>
            <a:spLocks noGrp="1"/>
          </p:cNvSpPr>
          <p:nvPr>
            <p:ph type="subTitle" idx="1" hasCustomPrompt="1"/>
          </p:nvPr>
        </p:nvSpPr>
        <p:spPr>
          <a:xfrm>
            <a:off x="613842" y="4596766"/>
            <a:ext cx="5050111" cy="803909"/>
          </a:xfrm>
        </p:spPr>
        <p:txBody>
          <a:bodyPr vert="horz" lIns="0" tIns="0" rIns="0" bIns="0" rtlCol="0">
            <a:normAutofit/>
          </a:bodyPr>
          <a:lstStyle>
            <a:lvl1pPr marL="0" indent="0">
              <a:buNone/>
              <a:defRPr lang="en-GB" sz="1400" dirty="0">
                <a:solidFill>
                  <a:schemeClr val="bg1"/>
                </a:solidFill>
              </a:defRPr>
            </a:lvl1pPr>
          </a:lstStyle>
          <a:p>
            <a:pPr marL="228600" lvl="0" indent="-228600"/>
            <a:r>
              <a:rPr lang="en-GB"/>
              <a:t>click to edit subtitle</a:t>
            </a:r>
          </a:p>
        </p:txBody>
      </p:sp>
      <p:sp>
        <p:nvSpPr>
          <p:cNvPr id="4" name="Date">
            <a:extLst>
              <a:ext uri="{FF2B5EF4-FFF2-40B4-BE49-F238E27FC236}">
                <a16:creationId xmlns:a16="http://schemas.microsoft.com/office/drawing/2014/main" id="{A29FCBEC-9498-EFA0-FE45-64CDD462AC91}"/>
              </a:ext>
            </a:extLst>
          </p:cNvPr>
          <p:cNvSpPr>
            <a:spLocks noGrp="1"/>
          </p:cNvSpPr>
          <p:nvPr>
            <p:ph type="dt" sz="half" idx="10"/>
          </p:nvPr>
        </p:nvSpPr>
        <p:spPr/>
        <p:txBody>
          <a:bodyPr/>
          <a:lstStyle/>
          <a:p>
            <a:fld id="{53CAD3B6-B742-4655-AA1F-0979BBFE173B}" type="datetimeFigureOut">
              <a:rPr lang="en-GB" smtClean="0"/>
              <a:t>05/03/2025</a:t>
            </a:fld>
            <a:endParaRPr lang="en-GB"/>
          </a:p>
        </p:txBody>
      </p:sp>
      <p:sp>
        <p:nvSpPr>
          <p:cNvPr id="5" name="Footer">
            <a:extLst>
              <a:ext uri="{FF2B5EF4-FFF2-40B4-BE49-F238E27FC236}">
                <a16:creationId xmlns:a16="http://schemas.microsoft.com/office/drawing/2014/main" id="{A75DE07A-691B-BAAA-0FC8-0FD200877229}"/>
              </a:ext>
            </a:extLst>
          </p:cNvPr>
          <p:cNvSpPr>
            <a:spLocks noGrp="1"/>
          </p:cNvSpPr>
          <p:nvPr>
            <p:ph type="ftr" sz="quarter" idx="11"/>
          </p:nvPr>
        </p:nvSpPr>
        <p:spPr/>
        <p:txBody>
          <a:bodyPr/>
          <a:lstStyle/>
          <a:p>
            <a:endParaRPr lang="en-GB"/>
          </a:p>
        </p:txBody>
      </p:sp>
      <p:sp>
        <p:nvSpPr>
          <p:cNvPr id="6" name="Slide number">
            <a:extLst>
              <a:ext uri="{FF2B5EF4-FFF2-40B4-BE49-F238E27FC236}">
                <a16:creationId xmlns:a16="http://schemas.microsoft.com/office/drawing/2014/main" id="{379880AB-E030-D102-80B9-C70723A98DDF}"/>
              </a:ext>
            </a:extLst>
          </p:cNvPr>
          <p:cNvSpPr>
            <a:spLocks noGrp="1"/>
          </p:cNvSpPr>
          <p:nvPr>
            <p:ph type="sldNum" sz="quarter" idx="12"/>
          </p:nvPr>
        </p:nvSpPr>
        <p:spPr/>
        <p:txBody>
          <a:bodyPr/>
          <a:lstStyle/>
          <a:p>
            <a:fld id="{00E34B16-02C4-4BF6-A95E-140E40FFC571}" type="slidenum">
              <a:rPr lang="en-GB" smtClean="0"/>
              <a:t>‹#›</a:t>
            </a:fld>
            <a:endParaRPr lang="en-GB"/>
          </a:p>
        </p:txBody>
      </p:sp>
      <p:grpSp>
        <p:nvGrpSpPr>
          <p:cNvPr id="17" name="Logo">
            <a:extLst>
              <a:ext uri="{FF2B5EF4-FFF2-40B4-BE49-F238E27FC236}">
                <a16:creationId xmlns:a16="http://schemas.microsoft.com/office/drawing/2014/main" id="{4B982036-C7C8-481A-23D9-5CAB5AD9EEB8}"/>
              </a:ext>
            </a:extLst>
          </p:cNvPr>
          <p:cNvGrpSpPr/>
          <p:nvPr userDrawn="1"/>
        </p:nvGrpSpPr>
        <p:grpSpPr>
          <a:xfrm>
            <a:off x="621472" y="360752"/>
            <a:ext cx="1602178" cy="483689"/>
            <a:chOff x="5717821" y="3383853"/>
            <a:chExt cx="5725874" cy="1728611"/>
          </a:xfrm>
          <a:solidFill>
            <a:schemeClr val="bg1"/>
          </a:solidFill>
        </p:grpSpPr>
        <p:sp>
          <p:nvSpPr>
            <p:cNvPr id="18" name="Vrije vorm: vorm 17">
              <a:extLst>
                <a:ext uri="{FF2B5EF4-FFF2-40B4-BE49-F238E27FC236}">
                  <a16:creationId xmlns:a16="http://schemas.microsoft.com/office/drawing/2014/main" id="{0E26301F-B071-20D5-C57F-D7108EC19E24}"/>
                </a:ext>
              </a:extLst>
            </p:cNvPr>
            <p:cNvSpPr/>
            <p:nvPr/>
          </p:nvSpPr>
          <p:spPr>
            <a:xfrm>
              <a:off x="5717821" y="3704857"/>
              <a:ext cx="1071436" cy="1407607"/>
            </a:xfrm>
            <a:custGeom>
              <a:avLst/>
              <a:gdLst>
                <a:gd name="connsiteX0" fmla="*/ 1071437 w 1071436"/>
                <a:gd name="connsiteY0" fmla="*/ 0 h 1407607"/>
                <a:gd name="connsiteX1" fmla="*/ 507173 w 1071436"/>
                <a:gd name="connsiteY1" fmla="*/ 1407607 h 1407607"/>
                <a:gd name="connsiteX2" fmla="*/ 234286 w 1071436"/>
                <a:gd name="connsiteY2" fmla="*/ 1407607 h 1407607"/>
                <a:gd name="connsiteX3" fmla="*/ 392906 w 1071436"/>
                <a:gd name="connsiteY3" fmla="*/ 994264 h 1407607"/>
                <a:gd name="connsiteX4" fmla="*/ 0 w 1071436"/>
                <a:gd name="connsiteY4" fmla="*/ 0 h 1407607"/>
                <a:gd name="connsiteX5" fmla="*/ 274688 w 1071436"/>
                <a:gd name="connsiteY5" fmla="*/ 0 h 1407607"/>
                <a:gd name="connsiteX6" fmla="*/ 538286 w 1071436"/>
                <a:gd name="connsiteY6" fmla="*/ 661070 h 1407607"/>
                <a:gd name="connsiteX7" fmla="*/ 815173 w 1071436"/>
                <a:gd name="connsiteY7" fmla="*/ 0 h 1407607"/>
                <a:gd name="connsiteX8" fmla="*/ 1071437 w 1071436"/>
                <a:gd name="connsiteY8" fmla="*/ 0 h 1407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1436" h="1407607">
                  <a:moveTo>
                    <a:pt x="1071437" y="0"/>
                  </a:moveTo>
                  <a:lnTo>
                    <a:pt x="507173" y="1407607"/>
                  </a:lnTo>
                  <a:lnTo>
                    <a:pt x="234286" y="1407607"/>
                  </a:lnTo>
                  <a:lnTo>
                    <a:pt x="392906" y="994264"/>
                  </a:lnTo>
                  <a:lnTo>
                    <a:pt x="0" y="0"/>
                  </a:lnTo>
                  <a:lnTo>
                    <a:pt x="274688" y="0"/>
                  </a:lnTo>
                  <a:lnTo>
                    <a:pt x="538286" y="661070"/>
                  </a:lnTo>
                  <a:lnTo>
                    <a:pt x="815173" y="0"/>
                  </a:lnTo>
                  <a:lnTo>
                    <a:pt x="1071437" y="0"/>
                  </a:lnTo>
                  <a:close/>
                </a:path>
              </a:pathLst>
            </a:custGeom>
            <a:grpFill/>
            <a:ln w="64058" cap="flat">
              <a:noFill/>
              <a:prstDash val="solid"/>
              <a:miter/>
            </a:ln>
          </p:spPr>
          <p:txBody>
            <a:bodyPr rtlCol="0" anchor="ctr"/>
            <a:lstStyle/>
            <a:p>
              <a:endParaRPr lang="en-GB"/>
            </a:p>
          </p:txBody>
        </p:sp>
        <p:sp>
          <p:nvSpPr>
            <p:cNvPr id="19" name="Vrije vorm: vorm 18">
              <a:extLst>
                <a:ext uri="{FF2B5EF4-FFF2-40B4-BE49-F238E27FC236}">
                  <a16:creationId xmlns:a16="http://schemas.microsoft.com/office/drawing/2014/main" id="{19A3ECFF-A80E-2BAF-47F6-CFFB3E633A0E}"/>
                </a:ext>
              </a:extLst>
            </p:cNvPr>
            <p:cNvSpPr/>
            <p:nvPr/>
          </p:nvSpPr>
          <p:spPr>
            <a:xfrm>
              <a:off x="6725534" y="3686945"/>
              <a:ext cx="990193" cy="1039434"/>
            </a:xfrm>
            <a:custGeom>
              <a:avLst/>
              <a:gdLst>
                <a:gd name="connsiteX0" fmla="*/ 990193 w 990193"/>
                <a:gd name="connsiteY0" fmla="*/ 519716 h 1039434"/>
                <a:gd name="connsiteX1" fmla="*/ 856279 w 990193"/>
                <a:gd name="connsiteY1" fmla="*/ 896561 h 1039434"/>
                <a:gd name="connsiteX2" fmla="*/ 493981 w 990193"/>
                <a:gd name="connsiteY2" fmla="*/ 1039434 h 1039434"/>
                <a:gd name="connsiteX3" fmla="*/ 131727 w 990193"/>
                <a:gd name="connsiteY3" fmla="*/ 898780 h 1039434"/>
                <a:gd name="connsiteX4" fmla="*/ 0 w 990193"/>
                <a:gd name="connsiteY4" fmla="*/ 519716 h 1039434"/>
                <a:gd name="connsiteX5" fmla="*/ 138333 w 990193"/>
                <a:gd name="connsiteY5" fmla="*/ 147346 h 1039434"/>
                <a:gd name="connsiteX6" fmla="*/ 494000 w 990193"/>
                <a:gd name="connsiteY6" fmla="*/ 0 h 1039434"/>
                <a:gd name="connsiteX7" fmla="*/ 851886 w 990193"/>
                <a:gd name="connsiteY7" fmla="*/ 147346 h 1039434"/>
                <a:gd name="connsiteX8" fmla="*/ 990193 w 990193"/>
                <a:gd name="connsiteY8" fmla="*/ 519716 h 1039434"/>
                <a:gd name="connsiteX9" fmla="*/ 711360 w 990193"/>
                <a:gd name="connsiteY9" fmla="*/ 521916 h 1039434"/>
                <a:gd name="connsiteX10" fmla="*/ 493981 w 990193"/>
                <a:gd name="connsiteY10" fmla="*/ 240226 h 1039434"/>
                <a:gd name="connsiteX11" fmla="*/ 327165 w 990193"/>
                <a:gd name="connsiteY11" fmla="*/ 328119 h 1039434"/>
                <a:gd name="connsiteX12" fmla="*/ 276646 w 990193"/>
                <a:gd name="connsiteY12" fmla="*/ 521916 h 1039434"/>
                <a:gd name="connsiteX13" fmla="*/ 496219 w 990193"/>
                <a:gd name="connsiteY13" fmla="*/ 799210 h 1039434"/>
                <a:gd name="connsiteX14" fmla="*/ 711379 w 990193"/>
                <a:gd name="connsiteY14" fmla="*/ 521916 h 1039434"/>
                <a:gd name="connsiteX15" fmla="*/ 711360 w 990193"/>
                <a:gd name="connsiteY15" fmla="*/ 521916 h 103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0193" h="1039434">
                  <a:moveTo>
                    <a:pt x="990193" y="519716"/>
                  </a:moveTo>
                  <a:cubicBezTo>
                    <a:pt x="990193" y="675705"/>
                    <a:pt x="945555" y="801275"/>
                    <a:pt x="856279" y="896561"/>
                  </a:cubicBezTo>
                  <a:cubicBezTo>
                    <a:pt x="766978" y="991820"/>
                    <a:pt x="646231" y="1039434"/>
                    <a:pt x="493981" y="1039434"/>
                  </a:cubicBezTo>
                  <a:cubicBezTo>
                    <a:pt x="341724" y="1039434"/>
                    <a:pt x="219553" y="992539"/>
                    <a:pt x="131727" y="898780"/>
                  </a:cubicBezTo>
                  <a:cubicBezTo>
                    <a:pt x="43920" y="805091"/>
                    <a:pt x="0" y="678668"/>
                    <a:pt x="0" y="519716"/>
                  </a:cubicBezTo>
                  <a:cubicBezTo>
                    <a:pt x="0" y="369698"/>
                    <a:pt x="46158" y="245590"/>
                    <a:pt x="138333" y="147346"/>
                  </a:cubicBezTo>
                  <a:cubicBezTo>
                    <a:pt x="230559" y="49145"/>
                    <a:pt x="349125" y="0"/>
                    <a:pt x="494000" y="0"/>
                  </a:cubicBezTo>
                  <a:cubicBezTo>
                    <a:pt x="638874" y="0"/>
                    <a:pt x="759705" y="49145"/>
                    <a:pt x="851886" y="147346"/>
                  </a:cubicBezTo>
                  <a:cubicBezTo>
                    <a:pt x="944131" y="245590"/>
                    <a:pt x="990193" y="369698"/>
                    <a:pt x="990193" y="519716"/>
                  </a:cubicBezTo>
                  <a:close/>
                  <a:moveTo>
                    <a:pt x="711360" y="521916"/>
                  </a:moveTo>
                  <a:cubicBezTo>
                    <a:pt x="711360" y="334116"/>
                    <a:pt x="638945" y="240226"/>
                    <a:pt x="493981" y="240226"/>
                  </a:cubicBezTo>
                  <a:cubicBezTo>
                    <a:pt x="420796" y="240226"/>
                    <a:pt x="365223" y="269525"/>
                    <a:pt x="327165" y="328119"/>
                  </a:cubicBezTo>
                  <a:cubicBezTo>
                    <a:pt x="293488" y="379241"/>
                    <a:pt x="276646" y="443787"/>
                    <a:pt x="276646" y="521916"/>
                  </a:cubicBezTo>
                  <a:cubicBezTo>
                    <a:pt x="276646" y="706804"/>
                    <a:pt x="349831" y="799210"/>
                    <a:pt x="496219" y="799210"/>
                  </a:cubicBezTo>
                  <a:cubicBezTo>
                    <a:pt x="642607" y="799210"/>
                    <a:pt x="711379" y="706804"/>
                    <a:pt x="711379" y="521916"/>
                  </a:cubicBezTo>
                  <a:lnTo>
                    <a:pt x="711360" y="521916"/>
                  </a:lnTo>
                  <a:close/>
                </a:path>
              </a:pathLst>
            </a:custGeom>
            <a:grpFill/>
            <a:ln w="64058" cap="flat">
              <a:noFill/>
              <a:prstDash val="solid"/>
              <a:miter/>
            </a:ln>
          </p:spPr>
          <p:txBody>
            <a:bodyPr rtlCol="0" anchor="ctr"/>
            <a:lstStyle/>
            <a:p>
              <a:endParaRPr lang="en-GB"/>
            </a:p>
          </p:txBody>
        </p:sp>
        <p:sp>
          <p:nvSpPr>
            <p:cNvPr id="20" name="Vrije vorm: vorm 19">
              <a:extLst>
                <a:ext uri="{FF2B5EF4-FFF2-40B4-BE49-F238E27FC236}">
                  <a16:creationId xmlns:a16="http://schemas.microsoft.com/office/drawing/2014/main" id="{5177A6B1-B6C2-A20E-FF3B-EC96C2043396}"/>
                </a:ext>
              </a:extLst>
            </p:cNvPr>
            <p:cNvSpPr/>
            <p:nvPr/>
          </p:nvSpPr>
          <p:spPr>
            <a:xfrm>
              <a:off x="7810134" y="3693654"/>
              <a:ext cx="895818" cy="1014715"/>
            </a:xfrm>
            <a:custGeom>
              <a:avLst/>
              <a:gdLst>
                <a:gd name="connsiteX0" fmla="*/ 895818 w 895818"/>
                <a:gd name="connsiteY0" fmla="*/ 1014715 h 1014715"/>
                <a:gd name="connsiteX1" fmla="*/ 630152 w 895818"/>
                <a:gd name="connsiteY1" fmla="*/ 1014715 h 1014715"/>
                <a:gd name="connsiteX2" fmla="*/ 630152 w 895818"/>
                <a:gd name="connsiteY2" fmla="*/ 450680 h 1014715"/>
                <a:gd name="connsiteX3" fmla="*/ 585123 w 895818"/>
                <a:gd name="connsiteY3" fmla="*/ 313059 h 1014715"/>
                <a:gd name="connsiteX4" fmla="*/ 461060 w 895818"/>
                <a:gd name="connsiteY4" fmla="*/ 258185 h 1014715"/>
                <a:gd name="connsiteX5" fmla="*/ 321675 w 895818"/>
                <a:gd name="connsiteY5" fmla="*/ 313059 h 1014715"/>
                <a:gd name="connsiteX6" fmla="*/ 263486 w 895818"/>
                <a:gd name="connsiteY6" fmla="*/ 450680 h 1014715"/>
                <a:gd name="connsiteX7" fmla="*/ 263486 w 895818"/>
                <a:gd name="connsiteY7" fmla="*/ 1014715 h 1014715"/>
                <a:gd name="connsiteX8" fmla="*/ 0 w 895818"/>
                <a:gd name="connsiteY8" fmla="*/ 1014715 h 1014715"/>
                <a:gd name="connsiteX9" fmla="*/ 0 w 895818"/>
                <a:gd name="connsiteY9" fmla="*/ 15716 h 1014715"/>
                <a:gd name="connsiteX10" fmla="*/ 263486 w 895818"/>
                <a:gd name="connsiteY10" fmla="*/ 15716 h 1014715"/>
                <a:gd name="connsiteX11" fmla="*/ 263486 w 895818"/>
                <a:gd name="connsiteY11" fmla="*/ 101029 h 1014715"/>
                <a:gd name="connsiteX12" fmla="*/ 537932 w 895818"/>
                <a:gd name="connsiteY12" fmla="*/ 0 h 1014715"/>
                <a:gd name="connsiteX13" fmla="*/ 797012 w 895818"/>
                <a:gd name="connsiteY13" fmla="*/ 98784 h 1014715"/>
                <a:gd name="connsiteX14" fmla="*/ 895818 w 895818"/>
                <a:gd name="connsiteY14" fmla="*/ 361417 h 1014715"/>
                <a:gd name="connsiteX15" fmla="*/ 895818 w 895818"/>
                <a:gd name="connsiteY15" fmla="*/ 1014715 h 10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818" h="1014715">
                  <a:moveTo>
                    <a:pt x="895818" y="1014715"/>
                  </a:moveTo>
                  <a:lnTo>
                    <a:pt x="630152" y="1014715"/>
                  </a:lnTo>
                  <a:lnTo>
                    <a:pt x="630152" y="450680"/>
                  </a:lnTo>
                  <a:cubicBezTo>
                    <a:pt x="630152" y="395498"/>
                    <a:pt x="615112" y="349565"/>
                    <a:pt x="585123" y="313059"/>
                  </a:cubicBezTo>
                  <a:cubicBezTo>
                    <a:pt x="555127" y="276508"/>
                    <a:pt x="513779" y="258185"/>
                    <a:pt x="461060" y="258185"/>
                  </a:cubicBezTo>
                  <a:cubicBezTo>
                    <a:pt x="408341" y="258185"/>
                    <a:pt x="360451" y="276508"/>
                    <a:pt x="321675" y="313059"/>
                  </a:cubicBezTo>
                  <a:cubicBezTo>
                    <a:pt x="282854" y="349565"/>
                    <a:pt x="263486" y="395498"/>
                    <a:pt x="263486" y="450680"/>
                  </a:cubicBezTo>
                  <a:lnTo>
                    <a:pt x="263486" y="1014715"/>
                  </a:lnTo>
                  <a:lnTo>
                    <a:pt x="0" y="1014715"/>
                  </a:lnTo>
                  <a:lnTo>
                    <a:pt x="0" y="15716"/>
                  </a:lnTo>
                  <a:lnTo>
                    <a:pt x="263486" y="15716"/>
                  </a:lnTo>
                  <a:lnTo>
                    <a:pt x="263486" y="101029"/>
                  </a:lnTo>
                  <a:cubicBezTo>
                    <a:pt x="335176" y="33722"/>
                    <a:pt x="426697" y="0"/>
                    <a:pt x="537932" y="0"/>
                  </a:cubicBezTo>
                  <a:cubicBezTo>
                    <a:pt x="649168" y="0"/>
                    <a:pt x="731158" y="32935"/>
                    <a:pt x="797012" y="98784"/>
                  </a:cubicBezTo>
                  <a:cubicBezTo>
                    <a:pt x="862879" y="164678"/>
                    <a:pt x="895818" y="252259"/>
                    <a:pt x="895818" y="361417"/>
                  </a:cubicBezTo>
                  <a:lnTo>
                    <a:pt x="895818" y="1014715"/>
                  </a:lnTo>
                  <a:close/>
                </a:path>
              </a:pathLst>
            </a:custGeom>
            <a:grpFill/>
            <a:ln w="64058" cap="flat">
              <a:noFill/>
              <a:prstDash val="solid"/>
              <a:miter/>
            </a:ln>
          </p:spPr>
          <p:txBody>
            <a:bodyPr rtlCol="0" anchor="ctr"/>
            <a:lstStyle/>
            <a:p>
              <a:endParaRPr lang="en-GB"/>
            </a:p>
          </p:txBody>
        </p:sp>
        <p:sp>
          <p:nvSpPr>
            <p:cNvPr id="21" name="Vrije vorm: vorm 20">
              <a:extLst>
                <a:ext uri="{FF2B5EF4-FFF2-40B4-BE49-F238E27FC236}">
                  <a16:creationId xmlns:a16="http://schemas.microsoft.com/office/drawing/2014/main" id="{C677AD7C-396E-7544-71BE-0CB81E1832D8}"/>
                </a:ext>
              </a:extLst>
            </p:cNvPr>
            <p:cNvSpPr/>
            <p:nvPr/>
          </p:nvSpPr>
          <p:spPr>
            <a:xfrm>
              <a:off x="8784934" y="3383853"/>
              <a:ext cx="955104" cy="1324516"/>
            </a:xfrm>
            <a:custGeom>
              <a:avLst/>
              <a:gdLst>
                <a:gd name="connsiteX0" fmla="*/ 955105 w 955104"/>
                <a:gd name="connsiteY0" fmla="*/ 1324516 h 1324516"/>
                <a:gd name="connsiteX1" fmla="*/ 691613 w 955104"/>
                <a:gd name="connsiteY1" fmla="*/ 1324516 h 1324516"/>
                <a:gd name="connsiteX2" fmla="*/ 691613 w 955104"/>
                <a:gd name="connsiteY2" fmla="*/ 1232470 h 1324516"/>
                <a:gd name="connsiteX3" fmla="*/ 458886 w 955104"/>
                <a:gd name="connsiteY3" fmla="*/ 1324516 h 1324516"/>
                <a:gd name="connsiteX4" fmla="*/ 128430 w 955104"/>
                <a:gd name="connsiteY4" fmla="*/ 1193161 h 1324516"/>
                <a:gd name="connsiteX5" fmla="*/ 0 w 955104"/>
                <a:gd name="connsiteY5" fmla="*/ 855317 h 1324516"/>
                <a:gd name="connsiteX6" fmla="*/ 120785 w 955104"/>
                <a:gd name="connsiteY6" fmla="*/ 484941 h 1324516"/>
                <a:gd name="connsiteX7" fmla="*/ 454499 w 955104"/>
                <a:gd name="connsiteY7" fmla="*/ 314292 h 1324516"/>
                <a:gd name="connsiteX8" fmla="*/ 691593 w 955104"/>
                <a:gd name="connsiteY8" fmla="*/ 383912 h 1324516"/>
                <a:gd name="connsiteX9" fmla="*/ 691593 w 955104"/>
                <a:gd name="connsiteY9" fmla="*/ 96517 h 1324516"/>
                <a:gd name="connsiteX10" fmla="*/ 955079 w 955104"/>
                <a:gd name="connsiteY10" fmla="*/ 0 h 1324516"/>
                <a:gd name="connsiteX11" fmla="*/ 955079 w 955104"/>
                <a:gd name="connsiteY11" fmla="*/ 1324516 h 1324516"/>
                <a:gd name="connsiteX12" fmla="*/ 955105 w 955104"/>
                <a:gd name="connsiteY12" fmla="*/ 1324516 h 1324516"/>
                <a:gd name="connsiteX13" fmla="*/ 691613 w 955104"/>
                <a:gd name="connsiteY13" fmla="*/ 938385 h 1324516"/>
                <a:gd name="connsiteX14" fmla="*/ 691613 w 955104"/>
                <a:gd name="connsiteY14" fmla="*/ 707185 h 1324516"/>
                <a:gd name="connsiteX15" fmla="*/ 502780 w 955104"/>
                <a:gd name="connsiteY15" fmla="*/ 567986 h 1324516"/>
                <a:gd name="connsiteX16" fmla="*/ 267860 w 955104"/>
                <a:gd name="connsiteY16" fmla="*/ 855317 h 1324516"/>
                <a:gd name="connsiteX17" fmla="*/ 330462 w 955104"/>
                <a:gd name="connsiteY17" fmla="*/ 1031579 h 1324516"/>
                <a:gd name="connsiteX18" fmla="*/ 502780 w 955104"/>
                <a:gd name="connsiteY18" fmla="*/ 1095541 h 1324516"/>
                <a:gd name="connsiteX19" fmla="*/ 691613 w 955104"/>
                <a:gd name="connsiteY19" fmla="*/ 938385 h 132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5104" h="1324516">
                  <a:moveTo>
                    <a:pt x="955105" y="1324516"/>
                  </a:moveTo>
                  <a:lnTo>
                    <a:pt x="691613" y="1324516"/>
                  </a:lnTo>
                  <a:lnTo>
                    <a:pt x="691613" y="1232470"/>
                  </a:lnTo>
                  <a:cubicBezTo>
                    <a:pt x="650643" y="1293853"/>
                    <a:pt x="573046" y="1324516"/>
                    <a:pt x="458886" y="1324516"/>
                  </a:cubicBezTo>
                  <a:cubicBezTo>
                    <a:pt x="324202" y="1324516"/>
                    <a:pt x="214082" y="1280738"/>
                    <a:pt x="128430" y="1193161"/>
                  </a:cubicBezTo>
                  <a:cubicBezTo>
                    <a:pt x="42861" y="1105623"/>
                    <a:pt x="0" y="993054"/>
                    <a:pt x="0" y="855317"/>
                  </a:cubicBezTo>
                  <a:cubicBezTo>
                    <a:pt x="0" y="717581"/>
                    <a:pt x="40245" y="589676"/>
                    <a:pt x="120785" y="484941"/>
                  </a:cubicBezTo>
                  <a:cubicBezTo>
                    <a:pt x="207105" y="371160"/>
                    <a:pt x="318360" y="314292"/>
                    <a:pt x="454499" y="314292"/>
                  </a:cubicBezTo>
                  <a:cubicBezTo>
                    <a:pt x="534969" y="314292"/>
                    <a:pt x="613996" y="337551"/>
                    <a:pt x="691593" y="383912"/>
                  </a:cubicBezTo>
                  <a:lnTo>
                    <a:pt x="691593" y="96517"/>
                  </a:lnTo>
                  <a:lnTo>
                    <a:pt x="955079" y="0"/>
                  </a:lnTo>
                  <a:lnTo>
                    <a:pt x="955079" y="1324516"/>
                  </a:lnTo>
                  <a:lnTo>
                    <a:pt x="955105" y="1324516"/>
                  </a:lnTo>
                  <a:close/>
                  <a:moveTo>
                    <a:pt x="691613" y="938385"/>
                  </a:moveTo>
                  <a:lnTo>
                    <a:pt x="691613" y="707185"/>
                  </a:lnTo>
                  <a:cubicBezTo>
                    <a:pt x="647719" y="614413"/>
                    <a:pt x="584751" y="567986"/>
                    <a:pt x="502780" y="567986"/>
                  </a:cubicBezTo>
                  <a:cubicBezTo>
                    <a:pt x="346156" y="567986"/>
                    <a:pt x="267860" y="663765"/>
                    <a:pt x="267860" y="855317"/>
                  </a:cubicBezTo>
                  <a:cubicBezTo>
                    <a:pt x="267860" y="930143"/>
                    <a:pt x="288742" y="988898"/>
                    <a:pt x="330462" y="1031579"/>
                  </a:cubicBezTo>
                  <a:cubicBezTo>
                    <a:pt x="372156" y="1074255"/>
                    <a:pt x="429576" y="1095541"/>
                    <a:pt x="502780" y="1095541"/>
                  </a:cubicBezTo>
                  <a:cubicBezTo>
                    <a:pt x="575990" y="1095541"/>
                    <a:pt x="635950" y="1043143"/>
                    <a:pt x="691613" y="938385"/>
                  </a:cubicBezTo>
                  <a:close/>
                </a:path>
              </a:pathLst>
            </a:custGeom>
            <a:grpFill/>
            <a:ln w="64058" cap="flat">
              <a:noFill/>
              <a:prstDash val="solid"/>
              <a:miter/>
            </a:ln>
          </p:spPr>
          <p:txBody>
            <a:bodyPr rtlCol="0" anchor="ctr"/>
            <a:lstStyle/>
            <a:p>
              <a:endParaRPr lang="en-GB"/>
            </a:p>
          </p:txBody>
        </p:sp>
        <p:sp>
          <p:nvSpPr>
            <p:cNvPr id="22" name="Vrije vorm: vorm 21">
              <a:extLst>
                <a:ext uri="{FF2B5EF4-FFF2-40B4-BE49-F238E27FC236}">
                  <a16:creationId xmlns:a16="http://schemas.microsoft.com/office/drawing/2014/main" id="{1BE77411-E7A9-1029-DAD9-7EEC02AD4187}"/>
                </a:ext>
              </a:extLst>
            </p:cNvPr>
            <p:cNvSpPr/>
            <p:nvPr/>
          </p:nvSpPr>
          <p:spPr>
            <a:xfrm>
              <a:off x="9814634" y="3677918"/>
              <a:ext cx="959472" cy="1048460"/>
            </a:xfrm>
            <a:custGeom>
              <a:avLst/>
              <a:gdLst>
                <a:gd name="connsiteX0" fmla="*/ 959472 w 959472"/>
                <a:gd name="connsiteY0" fmla="*/ 653344 h 1048460"/>
                <a:gd name="connsiteX1" fmla="*/ 270053 w 959472"/>
                <a:gd name="connsiteY1" fmla="*/ 653344 h 1048460"/>
                <a:gd name="connsiteX2" fmla="*/ 322753 w 959472"/>
                <a:gd name="connsiteY2" fmla="*/ 753253 h 1048460"/>
                <a:gd name="connsiteX3" fmla="*/ 434713 w 959472"/>
                <a:gd name="connsiteY3" fmla="*/ 808236 h 1048460"/>
                <a:gd name="connsiteX4" fmla="*/ 496167 w 959472"/>
                <a:gd name="connsiteY4" fmla="*/ 812655 h 1048460"/>
                <a:gd name="connsiteX5" fmla="*/ 665266 w 959472"/>
                <a:gd name="connsiteY5" fmla="*/ 736367 h 1048460"/>
                <a:gd name="connsiteX6" fmla="*/ 854054 w 959472"/>
                <a:gd name="connsiteY6" fmla="*/ 880080 h 1048460"/>
                <a:gd name="connsiteX7" fmla="*/ 496167 w 959472"/>
                <a:gd name="connsiteY7" fmla="*/ 1048460 h 1048460"/>
                <a:gd name="connsiteX8" fmla="*/ 135055 w 959472"/>
                <a:gd name="connsiteY8" fmla="*/ 908120 h 1048460"/>
                <a:gd name="connsiteX9" fmla="*/ 0 w 959472"/>
                <a:gd name="connsiteY9" fmla="*/ 536580 h 1048460"/>
                <a:gd name="connsiteX10" fmla="*/ 130643 w 959472"/>
                <a:gd name="connsiteY10" fmla="*/ 143709 h 1048460"/>
                <a:gd name="connsiteX11" fmla="*/ 502799 w 959472"/>
                <a:gd name="connsiteY11" fmla="*/ 0 h 1048460"/>
                <a:gd name="connsiteX12" fmla="*/ 865053 w 959472"/>
                <a:gd name="connsiteY12" fmla="*/ 204326 h 1048460"/>
                <a:gd name="connsiteX13" fmla="*/ 959447 w 959472"/>
                <a:gd name="connsiteY13" fmla="*/ 653325 h 1048460"/>
                <a:gd name="connsiteX14" fmla="*/ 959472 w 959472"/>
                <a:gd name="connsiteY14" fmla="*/ 653344 h 1048460"/>
                <a:gd name="connsiteX15" fmla="*/ 696025 w 959472"/>
                <a:gd name="connsiteY15" fmla="*/ 440063 h 1048460"/>
                <a:gd name="connsiteX16" fmla="*/ 635905 w 959472"/>
                <a:gd name="connsiteY16" fmla="*/ 290154 h 1048460"/>
                <a:gd name="connsiteX17" fmla="*/ 488465 w 959472"/>
                <a:gd name="connsiteY17" fmla="*/ 229000 h 1048460"/>
                <a:gd name="connsiteX18" fmla="*/ 335593 w 959472"/>
                <a:gd name="connsiteY18" fmla="*/ 290154 h 1048460"/>
                <a:gd name="connsiteX19" fmla="*/ 270027 w 959472"/>
                <a:gd name="connsiteY19" fmla="*/ 440063 h 1048460"/>
                <a:gd name="connsiteX20" fmla="*/ 696006 w 959472"/>
                <a:gd name="connsiteY20" fmla="*/ 440063 h 1048460"/>
                <a:gd name="connsiteX21" fmla="*/ 696025 w 959472"/>
                <a:gd name="connsiteY21" fmla="*/ 440063 h 104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59472" h="1048460">
                  <a:moveTo>
                    <a:pt x="959472" y="653344"/>
                  </a:moveTo>
                  <a:lnTo>
                    <a:pt x="270053" y="653344"/>
                  </a:lnTo>
                  <a:cubicBezTo>
                    <a:pt x="268584" y="689247"/>
                    <a:pt x="286170" y="722539"/>
                    <a:pt x="322753" y="753253"/>
                  </a:cubicBezTo>
                  <a:cubicBezTo>
                    <a:pt x="359310" y="783923"/>
                    <a:pt x="396637" y="802285"/>
                    <a:pt x="434713" y="808236"/>
                  </a:cubicBezTo>
                  <a:cubicBezTo>
                    <a:pt x="453704" y="811264"/>
                    <a:pt x="474214" y="812655"/>
                    <a:pt x="496167" y="812655"/>
                  </a:cubicBezTo>
                  <a:cubicBezTo>
                    <a:pt x="573764" y="812655"/>
                    <a:pt x="630113" y="787245"/>
                    <a:pt x="665266" y="736367"/>
                  </a:cubicBezTo>
                  <a:lnTo>
                    <a:pt x="854054" y="880080"/>
                  </a:lnTo>
                  <a:cubicBezTo>
                    <a:pt x="769164" y="992336"/>
                    <a:pt x="649873" y="1048460"/>
                    <a:pt x="496167" y="1048460"/>
                  </a:cubicBezTo>
                  <a:cubicBezTo>
                    <a:pt x="342468" y="1048460"/>
                    <a:pt x="225037" y="1001674"/>
                    <a:pt x="135055" y="908120"/>
                  </a:cubicBezTo>
                  <a:cubicBezTo>
                    <a:pt x="44991" y="814611"/>
                    <a:pt x="0" y="690728"/>
                    <a:pt x="0" y="536580"/>
                  </a:cubicBezTo>
                  <a:cubicBezTo>
                    <a:pt x="0" y="370438"/>
                    <a:pt x="43541" y="239485"/>
                    <a:pt x="130643" y="143709"/>
                  </a:cubicBezTo>
                  <a:cubicBezTo>
                    <a:pt x="217687" y="47933"/>
                    <a:pt x="341724" y="0"/>
                    <a:pt x="502799" y="0"/>
                  </a:cubicBezTo>
                  <a:cubicBezTo>
                    <a:pt x="663881" y="0"/>
                    <a:pt x="778676" y="68161"/>
                    <a:pt x="865053" y="204326"/>
                  </a:cubicBezTo>
                  <a:cubicBezTo>
                    <a:pt x="927963" y="304616"/>
                    <a:pt x="959447" y="454250"/>
                    <a:pt x="959447" y="653325"/>
                  </a:cubicBezTo>
                  <a:lnTo>
                    <a:pt x="959472" y="653344"/>
                  </a:lnTo>
                  <a:close/>
                  <a:moveTo>
                    <a:pt x="696025" y="440063"/>
                  </a:moveTo>
                  <a:cubicBezTo>
                    <a:pt x="696025" y="380834"/>
                    <a:pt x="675957" y="330860"/>
                    <a:pt x="635905" y="290154"/>
                  </a:cubicBezTo>
                  <a:cubicBezTo>
                    <a:pt x="595859" y="249363"/>
                    <a:pt x="546738" y="229000"/>
                    <a:pt x="488465" y="229000"/>
                  </a:cubicBezTo>
                  <a:cubicBezTo>
                    <a:pt x="430185" y="229000"/>
                    <a:pt x="379224" y="249363"/>
                    <a:pt x="335593" y="290154"/>
                  </a:cubicBezTo>
                  <a:cubicBezTo>
                    <a:pt x="291859" y="330860"/>
                    <a:pt x="270027" y="380834"/>
                    <a:pt x="270027" y="440063"/>
                  </a:cubicBezTo>
                  <a:lnTo>
                    <a:pt x="696006" y="440063"/>
                  </a:lnTo>
                  <a:lnTo>
                    <a:pt x="696025" y="440063"/>
                  </a:lnTo>
                  <a:close/>
                </a:path>
              </a:pathLst>
            </a:custGeom>
            <a:grpFill/>
            <a:ln w="64058" cap="flat">
              <a:noFill/>
              <a:prstDash val="solid"/>
              <a:miter/>
            </a:ln>
          </p:spPr>
          <p:txBody>
            <a:bodyPr rtlCol="0" anchor="ctr"/>
            <a:lstStyle/>
            <a:p>
              <a:endParaRPr lang="en-GB"/>
            </a:p>
          </p:txBody>
        </p:sp>
        <p:sp>
          <p:nvSpPr>
            <p:cNvPr id="23" name="Vrije vorm: vorm 22">
              <a:extLst>
                <a:ext uri="{FF2B5EF4-FFF2-40B4-BE49-F238E27FC236}">
                  <a16:creationId xmlns:a16="http://schemas.microsoft.com/office/drawing/2014/main" id="{393D1025-1918-4B1B-9CC5-410A5F675237}"/>
                </a:ext>
              </a:extLst>
            </p:cNvPr>
            <p:cNvSpPr/>
            <p:nvPr/>
          </p:nvSpPr>
          <p:spPr>
            <a:xfrm>
              <a:off x="10848715" y="3686921"/>
              <a:ext cx="594980" cy="1021428"/>
            </a:xfrm>
            <a:custGeom>
              <a:avLst/>
              <a:gdLst>
                <a:gd name="connsiteX0" fmla="*/ 594980 w 594980"/>
                <a:gd name="connsiteY0" fmla="*/ 37875 h 1021428"/>
                <a:gd name="connsiteX1" fmla="*/ 504999 w 594980"/>
                <a:gd name="connsiteY1" fmla="*/ 300795 h 1021428"/>
                <a:gd name="connsiteX2" fmla="*/ 408406 w 594980"/>
                <a:gd name="connsiteY2" fmla="*/ 269388 h 1021428"/>
                <a:gd name="connsiteX3" fmla="*/ 290872 w 594980"/>
                <a:gd name="connsiteY3" fmla="*/ 317547 h 1021428"/>
                <a:gd name="connsiteX4" fmla="*/ 243726 w 594980"/>
                <a:gd name="connsiteY4" fmla="*/ 437281 h 1021428"/>
                <a:gd name="connsiteX5" fmla="*/ 243726 w 594980"/>
                <a:gd name="connsiteY5" fmla="*/ 1021429 h 1021428"/>
                <a:gd name="connsiteX6" fmla="*/ 0 w 594980"/>
                <a:gd name="connsiteY6" fmla="*/ 1021429 h 1021428"/>
                <a:gd name="connsiteX7" fmla="*/ 0 w 594980"/>
                <a:gd name="connsiteY7" fmla="*/ 20206 h 1021428"/>
                <a:gd name="connsiteX8" fmla="*/ 243726 w 594980"/>
                <a:gd name="connsiteY8" fmla="*/ 20206 h 1021428"/>
                <a:gd name="connsiteX9" fmla="*/ 243726 w 594980"/>
                <a:gd name="connsiteY9" fmla="*/ 96562 h 1021428"/>
                <a:gd name="connsiteX10" fmla="*/ 456674 w 594980"/>
                <a:gd name="connsiteY10" fmla="*/ 0 h 1021428"/>
                <a:gd name="connsiteX11" fmla="*/ 594980 w 594980"/>
                <a:gd name="connsiteY11" fmla="*/ 37852 h 1021428"/>
                <a:gd name="connsiteX12" fmla="*/ 594980 w 594980"/>
                <a:gd name="connsiteY12" fmla="*/ 37875 h 102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4980" h="1021428">
                  <a:moveTo>
                    <a:pt x="594980" y="37875"/>
                  </a:moveTo>
                  <a:lnTo>
                    <a:pt x="504999" y="300795"/>
                  </a:lnTo>
                  <a:cubicBezTo>
                    <a:pt x="468372" y="279894"/>
                    <a:pt x="436144" y="269388"/>
                    <a:pt x="408406" y="269388"/>
                  </a:cubicBezTo>
                  <a:cubicBezTo>
                    <a:pt x="361529" y="269388"/>
                    <a:pt x="322381" y="285467"/>
                    <a:pt x="290872" y="317547"/>
                  </a:cubicBezTo>
                  <a:cubicBezTo>
                    <a:pt x="259407" y="349627"/>
                    <a:pt x="243726" y="389526"/>
                    <a:pt x="243726" y="437281"/>
                  </a:cubicBezTo>
                  <a:lnTo>
                    <a:pt x="243726" y="1021429"/>
                  </a:lnTo>
                  <a:lnTo>
                    <a:pt x="0" y="1021429"/>
                  </a:lnTo>
                  <a:lnTo>
                    <a:pt x="0" y="20206"/>
                  </a:lnTo>
                  <a:lnTo>
                    <a:pt x="243726" y="20206"/>
                  </a:lnTo>
                  <a:lnTo>
                    <a:pt x="243726" y="96562"/>
                  </a:lnTo>
                  <a:cubicBezTo>
                    <a:pt x="300774" y="32194"/>
                    <a:pt x="371740" y="0"/>
                    <a:pt x="456674" y="0"/>
                  </a:cubicBezTo>
                  <a:cubicBezTo>
                    <a:pt x="512291" y="0"/>
                    <a:pt x="558398" y="12617"/>
                    <a:pt x="594980" y="37852"/>
                  </a:cubicBezTo>
                  <a:lnTo>
                    <a:pt x="594980" y="37875"/>
                  </a:lnTo>
                  <a:close/>
                </a:path>
              </a:pathLst>
            </a:custGeom>
            <a:grpFill/>
            <a:ln w="64058" cap="flat">
              <a:noFill/>
              <a:prstDash val="solid"/>
              <a:miter/>
            </a:ln>
          </p:spPr>
          <p:txBody>
            <a:bodyPr rtlCol="0" anchor="ctr"/>
            <a:lstStyle/>
            <a:p>
              <a:endParaRPr lang="en-GB"/>
            </a:p>
          </p:txBody>
        </p:sp>
      </p:grpSp>
      <p:sp>
        <p:nvSpPr>
          <p:cNvPr id="43" name="Tijdelijke aanduiding voor afbeelding 42">
            <a:extLst>
              <a:ext uri="{FF2B5EF4-FFF2-40B4-BE49-F238E27FC236}">
                <a16:creationId xmlns:a16="http://schemas.microsoft.com/office/drawing/2014/main" id="{D2DA8363-6881-84D4-A049-4E7C1AB0C9A5}"/>
              </a:ext>
            </a:extLst>
          </p:cNvPr>
          <p:cNvSpPr>
            <a:spLocks noGrp="1"/>
          </p:cNvSpPr>
          <p:nvPr>
            <p:ph type="pic" sz="quarter" idx="15"/>
          </p:nvPr>
        </p:nvSpPr>
        <p:spPr>
          <a:xfrm>
            <a:off x="5163973" y="-158516"/>
            <a:ext cx="7036691" cy="6125032"/>
          </a:xfrm>
          <a:custGeom>
            <a:avLst/>
            <a:gdLst>
              <a:gd name="connsiteX0" fmla="*/ 4848536 w 6392696"/>
              <a:gd name="connsiteY0" fmla="*/ 0 h 5564472"/>
              <a:gd name="connsiteX1" fmla="*/ 5714936 w 6392696"/>
              <a:gd name="connsiteY1" fmla="*/ 0 h 5564472"/>
              <a:gd name="connsiteX2" fmla="*/ 5738936 w 6392696"/>
              <a:gd name="connsiteY2" fmla="*/ 24000 h 5564472"/>
              <a:gd name="connsiteX3" fmla="*/ 5738936 w 6392696"/>
              <a:gd name="connsiteY3" fmla="*/ 144000 h 5564472"/>
              <a:gd name="connsiteX4" fmla="*/ 6392696 w 6392696"/>
              <a:gd name="connsiteY4" fmla="*/ 144000 h 5564472"/>
              <a:gd name="connsiteX5" fmla="*/ 6392696 w 6392696"/>
              <a:gd name="connsiteY5" fmla="*/ 3725435 h 5564472"/>
              <a:gd name="connsiteX6" fmla="*/ 3497925 w 6392696"/>
              <a:gd name="connsiteY6" fmla="*/ 5559767 h 5564472"/>
              <a:gd name="connsiteX7" fmla="*/ 3459746 w 6392696"/>
              <a:gd name="connsiteY7" fmla="*/ 5554765 h 5564472"/>
              <a:gd name="connsiteX8" fmla="*/ 1721024 w 6392696"/>
              <a:gd name="connsiteY8" fmla="*/ 3655270 h 5564472"/>
              <a:gd name="connsiteX9" fmla="*/ 6457 w 6392696"/>
              <a:gd name="connsiteY9" fmla="*/ 1827678 h 5564472"/>
              <a:gd name="connsiteX10" fmla="*/ 11819 w 6392696"/>
              <a:gd name="connsiteY10" fmla="*/ 1790858 h 5564472"/>
              <a:gd name="connsiteX11" fmla="*/ 1029592 w 6392696"/>
              <a:gd name="connsiteY11" fmla="*/ 943656 h 5564472"/>
              <a:gd name="connsiteX12" fmla="*/ 1671565 w 6392696"/>
              <a:gd name="connsiteY12" fmla="*/ 144000 h 5564472"/>
              <a:gd name="connsiteX13" fmla="*/ 4824536 w 6392696"/>
              <a:gd name="connsiteY13" fmla="*/ 144000 h 5564472"/>
              <a:gd name="connsiteX14" fmla="*/ 4824536 w 6392696"/>
              <a:gd name="connsiteY14" fmla="*/ 24000 h 5564472"/>
              <a:gd name="connsiteX15" fmla="*/ 4848536 w 6392696"/>
              <a:gd name="connsiteY15" fmla="*/ 0 h 556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92696" h="5564472">
                <a:moveTo>
                  <a:pt x="4848536" y="0"/>
                </a:moveTo>
                <a:lnTo>
                  <a:pt x="5714936" y="0"/>
                </a:lnTo>
                <a:cubicBezTo>
                  <a:pt x="5728191" y="0"/>
                  <a:pt x="5738936" y="10745"/>
                  <a:pt x="5738936" y="24000"/>
                </a:cubicBezTo>
                <a:lnTo>
                  <a:pt x="5738936" y="144000"/>
                </a:lnTo>
                <a:lnTo>
                  <a:pt x="6392696" y="144000"/>
                </a:lnTo>
                <a:lnTo>
                  <a:pt x="6392696" y="3725435"/>
                </a:lnTo>
                <a:lnTo>
                  <a:pt x="3497925" y="5559767"/>
                </a:lnTo>
                <a:cubicBezTo>
                  <a:pt x="3485618" y="5567566"/>
                  <a:pt x="3469582" y="5565515"/>
                  <a:pt x="3459746" y="5554765"/>
                </a:cubicBezTo>
                <a:cubicBezTo>
                  <a:pt x="3296111" y="5376009"/>
                  <a:pt x="1994182" y="3953770"/>
                  <a:pt x="1721024" y="3655270"/>
                </a:cubicBezTo>
                <a:cubicBezTo>
                  <a:pt x="1449682" y="3358748"/>
                  <a:pt x="181379" y="2013211"/>
                  <a:pt x="6457" y="1827678"/>
                </a:cubicBezTo>
                <a:cubicBezTo>
                  <a:pt x="-4127" y="1816453"/>
                  <a:pt x="-1255" y="1799047"/>
                  <a:pt x="11819" y="1790858"/>
                </a:cubicBezTo>
                <a:cubicBezTo>
                  <a:pt x="118296" y="1724144"/>
                  <a:pt x="545815" y="1443037"/>
                  <a:pt x="1029592" y="943656"/>
                </a:cubicBezTo>
                <a:cubicBezTo>
                  <a:pt x="1588750" y="366461"/>
                  <a:pt x="1671565" y="144000"/>
                  <a:pt x="1671565" y="144000"/>
                </a:cubicBezTo>
                <a:lnTo>
                  <a:pt x="4824536" y="144000"/>
                </a:lnTo>
                <a:lnTo>
                  <a:pt x="4824536" y="24000"/>
                </a:lnTo>
                <a:cubicBezTo>
                  <a:pt x="4824536" y="10745"/>
                  <a:pt x="4835281" y="0"/>
                  <a:pt x="4848536" y="0"/>
                </a:cubicBezTo>
                <a:close/>
              </a:path>
            </a:pathLst>
          </a:custGeom>
          <a:noFill/>
        </p:spPr>
        <p:txBody>
          <a:bodyPr wrap="square" anchor="ctr">
            <a:noAutofit/>
          </a:bodyPr>
          <a:lstStyle>
            <a:lvl1pPr marL="0" indent="0" algn="ctr">
              <a:buNone/>
              <a:defRPr sz="1100">
                <a:solidFill>
                  <a:schemeClr val="bg1"/>
                </a:solidFill>
              </a:defRPr>
            </a:lvl1pPr>
          </a:lstStyle>
          <a:p>
            <a:r>
              <a:rPr lang="en-US"/>
              <a:t>Click icon to add picture</a:t>
            </a:r>
            <a:endParaRPr lang="en-GB"/>
          </a:p>
        </p:txBody>
      </p:sp>
      <p:sp>
        <p:nvSpPr>
          <p:cNvPr id="32" name="Filter">
            <a:extLst>
              <a:ext uri="{FF2B5EF4-FFF2-40B4-BE49-F238E27FC236}">
                <a16:creationId xmlns:a16="http://schemas.microsoft.com/office/drawing/2014/main" id="{4CFF0369-045A-E46A-1F91-18D558CA0694}"/>
              </a:ext>
            </a:extLst>
          </p:cNvPr>
          <p:cNvSpPr>
            <a:spLocks noGrp="1"/>
          </p:cNvSpPr>
          <p:nvPr>
            <p:ph type="body" sz="quarter" idx="14"/>
          </p:nvPr>
        </p:nvSpPr>
        <p:spPr>
          <a:xfrm>
            <a:off x="5146866" y="0"/>
            <a:ext cx="7053798" cy="5981032"/>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a:noFill/>
              </a:defRPr>
            </a:lvl1pPr>
          </a:lstStyle>
          <a:p>
            <a:pPr lvl="0"/>
            <a:r>
              <a:rPr lang="en-US"/>
              <a:t>Click to edit Master text styles</a:t>
            </a:r>
          </a:p>
        </p:txBody>
      </p:sp>
      <p:sp>
        <p:nvSpPr>
          <p:cNvPr id="7" name="Tijdelijke aanduiding voor tekst 17">
            <a:extLst>
              <a:ext uri="{FF2B5EF4-FFF2-40B4-BE49-F238E27FC236}">
                <a16:creationId xmlns:a16="http://schemas.microsoft.com/office/drawing/2014/main" id="{29CBC85C-F912-B5AB-08E9-1DFC9C7CF421}"/>
              </a:ext>
            </a:extLst>
          </p:cNvPr>
          <p:cNvSpPr>
            <a:spLocks noGrp="1"/>
          </p:cNvSpPr>
          <p:nvPr>
            <p:ph type="body" sz="quarter" idx="16"/>
          </p:nvPr>
        </p:nvSpPr>
        <p:spPr>
          <a:xfrm>
            <a:off x="519498" y="5349192"/>
            <a:ext cx="737680" cy="323116"/>
          </a:xfrm>
          <a:blipFill>
            <a:blip r:embed="rId4"/>
            <a:stretch>
              <a:fillRect/>
            </a:stretch>
          </a:blipFill>
        </p:spPr>
        <p:txBody>
          <a:bodyPr/>
          <a:lstStyle>
            <a:lvl1pPr marL="0" indent="0">
              <a:buNone/>
              <a:defRPr>
                <a:noFill/>
              </a:defRPr>
            </a:lvl1pPr>
          </a:lstStyle>
          <a:p>
            <a:pPr lvl="0"/>
            <a:r>
              <a:rPr lang="en-US"/>
              <a:t>Click to edit Master text styles</a:t>
            </a:r>
          </a:p>
        </p:txBody>
      </p:sp>
      <p:sp>
        <p:nvSpPr>
          <p:cNvPr id="8" name="Tijdelijke aanduiding voor tekst 17">
            <a:extLst>
              <a:ext uri="{FF2B5EF4-FFF2-40B4-BE49-F238E27FC236}">
                <a16:creationId xmlns:a16="http://schemas.microsoft.com/office/drawing/2014/main" id="{718C5245-5810-F0CE-46ED-7F4DFC2B606C}"/>
              </a:ext>
            </a:extLst>
          </p:cNvPr>
          <p:cNvSpPr>
            <a:spLocks noGrp="1"/>
          </p:cNvSpPr>
          <p:nvPr>
            <p:ph type="body" sz="quarter" idx="17"/>
          </p:nvPr>
        </p:nvSpPr>
        <p:spPr>
          <a:xfrm>
            <a:off x="519498" y="5684798"/>
            <a:ext cx="1036410" cy="329213"/>
          </a:xfrm>
          <a:blipFill>
            <a:blip r:embed="rId5"/>
            <a:stretch>
              <a:fillRect/>
            </a:stretch>
          </a:blipFill>
        </p:spPr>
        <p:txBody>
          <a:bodyPr/>
          <a:lstStyle>
            <a:lvl1pPr marL="0" indent="0">
              <a:buNone/>
              <a:defRPr>
                <a:noFill/>
              </a:defRPr>
            </a:lvl1pPr>
          </a:lstStyle>
          <a:p>
            <a:pPr lvl="0"/>
            <a:r>
              <a:rPr lang="en-US"/>
              <a:t>Click to edit Master text styles</a:t>
            </a:r>
          </a:p>
        </p:txBody>
      </p:sp>
      <p:sp>
        <p:nvSpPr>
          <p:cNvPr id="9" name="Tijdelijke aanduiding voor tekst 17">
            <a:extLst>
              <a:ext uri="{FF2B5EF4-FFF2-40B4-BE49-F238E27FC236}">
                <a16:creationId xmlns:a16="http://schemas.microsoft.com/office/drawing/2014/main" id="{00CEF15C-76C9-A4C4-2B72-3E7D7D49DB25}"/>
              </a:ext>
            </a:extLst>
          </p:cNvPr>
          <p:cNvSpPr>
            <a:spLocks noGrp="1"/>
          </p:cNvSpPr>
          <p:nvPr>
            <p:ph type="body" sz="quarter" idx="19"/>
          </p:nvPr>
        </p:nvSpPr>
        <p:spPr>
          <a:xfrm>
            <a:off x="519498" y="6014011"/>
            <a:ext cx="1530229" cy="329213"/>
          </a:xfrm>
          <a:blipFill>
            <a:blip r:embed="rId6"/>
            <a:stretch>
              <a:fillRect/>
            </a:stretch>
          </a:blipFill>
        </p:spPr>
        <p:txBody>
          <a:bodyPr/>
          <a:lstStyle>
            <a:lvl1pPr marL="0" indent="0">
              <a:buNone/>
              <a:defRPr>
                <a:noFill/>
              </a:defRPr>
            </a:lvl1pPr>
          </a:lstStyle>
          <a:p>
            <a:pPr lvl="0"/>
            <a:r>
              <a:rPr lang="en-US"/>
              <a:t>Click to edit Master text styles</a:t>
            </a:r>
          </a:p>
        </p:txBody>
      </p:sp>
    </p:spTree>
    <p:extLst>
      <p:ext uri="{BB962C8B-B14F-4D97-AF65-F5344CB8AC3E}">
        <p14:creationId xmlns:p14="http://schemas.microsoft.com/office/powerpoint/2010/main" val="37716829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hank you - Magenta backgroun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BC2AE23-E5BB-6A86-E185-7030ACF1345F}"/>
              </a:ext>
            </a:extLst>
          </p:cNvPr>
          <p:cNvSpPr/>
          <p:nvPr userDrawn="1"/>
        </p:nvSpPr>
        <p:spPr>
          <a:xfrm>
            <a:off x="0" y="-27384"/>
            <a:ext cx="12192000" cy="688538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jdelijke aanduiding voor tekst 15">
            <a:extLst>
              <a:ext uri="{FF2B5EF4-FFF2-40B4-BE49-F238E27FC236}">
                <a16:creationId xmlns:a16="http://schemas.microsoft.com/office/drawing/2014/main" id="{F796639C-8A47-68BE-FE16-1AF192D9F939}"/>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
        <p:nvSpPr>
          <p:cNvPr id="3" name="Tekstvak 2">
            <a:extLst>
              <a:ext uri="{FF2B5EF4-FFF2-40B4-BE49-F238E27FC236}">
                <a16:creationId xmlns:a16="http://schemas.microsoft.com/office/drawing/2014/main" id="{A4864D01-FBD2-2C9A-B9C5-F8B4CD50D1ED}"/>
              </a:ext>
            </a:extLst>
          </p:cNvPr>
          <p:cNvSpPr txBox="1"/>
          <p:nvPr userDrawn="1"/>
        </p:nvSpPr>
        <p:spPr>
          <a:xfrm>
            <a:off x="609600" y="4771072"/>
            <a:ext cx="6253315" cy="1477328"/>
          </a:xfrm>
          <a:prstGeom prst="rect">
            <a:avLst/>
          </a:prstGeom>
          <a:noFill/>
        </p:spPr>
        <p:txBody>
          <a:bodyPr wrap="none" lIns="0" tIns="0" rIns="0" bIns="0" rtlCol="0">
            <a:spAutoFit/>
          </a:bodyPr>
          <a:lstStyle/>
          <a:p>
            <a:r>
              <a:rPr lang="en-GB" sz="9600" b="1">
                <a:solidFill>
                  <a:schemeClr val="bg1"/>
                </a:solidFill>
              </a:rPr>
              <a:t>thank you</a:t>
            </a:r>
          </a:p>
        </p:txBody>
      </p:sp>
    </p:spTree>
    <p:extLst>
      <p:ext uri="{BB962C8B-B14F-4D97-AF65-F5344CB8AC3E}">
        <p14:creationId xmlns:p14="http://schemas.microsoft.com/office/powerpoint/2010/main" val="21861527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hank you - Yonder backgroun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DBC2AE23-E5BB-6A86-E185-7030ACF1345F}"/>
              </a:ext>
            </a:extLst>
          </p:cNvPr>
          <p:cNvSpPr/>
          <p:nvPr userDrawn="1"/>
        </p:nvSpPr>
        <p:spPr>
          <a:xfrm>
            <a:off x="0" y="-27384"/>
            <a:ext cx="12192000" cy="68853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jdelijke aanduiding voor tekst 15">
            <a:extLst>
              <a:ext uri="{FF2B5EF4-FFF2-40B4-BE49-F238E27FC236}">
                <a16:creationId xmlns:a16="http://schemas.microsoft.com/office/drawing/2014/main" id="{F796639C-8A47-68BE-FE16-1AF192D9F939}"/>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
        <p:nvSpPr>
          <p:cNvPr id="3" name="Tekstvak 2">
            <a:extLst>
              <a:ext uri="{FF2B5EF4-FFF2-40B4-BE49-F238E27FC236}">
                <a16:creationId xmlns:a16="http://schemas.microsoft.com/office/drawing/2014/main" id="{A4864D01-FBD2-2C9A-B9C5-F8B4CD50D1ED}"/>
              </a:ext>
            </a:extLst>
          </p:cNvPr>
          <p:cNvSpPr txBox="1"/>
          <p:nvPr userDrawn="1"/>
        </p:nvSpPr>
        <p:spPr>
          <a:xfrm>
            <a:off x="609600" y="4771072"/>
            <a:ext cx="6253315" cy="1477328"/>
          </a:xfrm>
          <a:prstGeom prst="rect">
            <a:avLst/>
          </a:prstGeom>
          <a:noFill/>
        </p:spPr>
        <p:txBody>
          <a:bodyPr wrap="none" lIns="0" tIns="0" rIns="0" bIns="0" rtlCol="0">
            <a:spAutoFit/>
          </a:bodyPr>
          <a:lstStyle/>
          <a:p>
            <a:r>
              <a:rPr lang="en-GB" sz="9600" b="1">
                <a:solidFill>
                  <a:schemeClr val="bg1"/>
                </a:solidFill>
              </a:rPr>
              <a:t>thank you</a:t>
            </a:r>
          </a:p>
        </p:txBody>
      </p:sp>
    </p:spTree>
    <p:extLst>
      <p:ext uri="{BB962C8B-B14F-4D97-AF65-F5344CB8AC3E}">
        <p14:creationId xmlns:p14="http://schemas.microsoft.com/office/powerpoint/2010/main" val="2489984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confidential - light">
    <p:spTree>
      <p:nvGrpSpPr>
        <p:cNvPr id="1" name=""/>
        <p:cNvGrpSpPr/>
        <p:nvPr/>
      </p:nvGrpSpPr>
      <p:grpSpPr>
        <a:xfrm>
          <a:off x="0" y="0"/>
          <a:ext cx="0" cy="0"/>
          <a:chOff x="0" y="0"/>
          <a:chExt cx="0" cy="0"/>
        </a:xfrm>
      </p:grpSpPr>
      <p:sp>
        <p:nvSpPr>
          <p:cNvPr id="2" name="Titel">
            <a:extLst>
              <a:ext uri="{FF2B5EF4-FFF2-40B4-BE49-F238E27FC236}">
                <a16:creationId xmlns:a16="http://schemas.microsoft.com/office/drawing/2014/main" id="{C9616E68-730D-1C7A-0E72-A5B574025FBC}"/>
              </a:ext>
            </a:extLst>
          </p:cNvPr>
          <p:cNvSpPr>
            <a:spLocks noGrp="1"/>
          </p:cNvSpPr>
          <p:nvPr>
            <p:ph type="ctrTitle" hasCustomPrompt="1"/>
          </p:nvPr>
        </p:nvSpPr>
        <p:spPr>
          <a:xfrm>
            <a:off x="613842" y="1268760"/>
            <a:ext cx="5050110" cy="2795656"/>
          </a:xfrm>
        </p:spPr>
        <p:txBody>
          <a:bodyPr anchor="b">
            <a:normAutofit/>
          </a:bodyPr>
          <a:lstStyle>
            <a:lvl1pPr algn="l">
              <a:lnSpc>
                <a:spcPct val="110000"/>
              </a:lnSpc>
              <a:defRPr sz="3600">
                <a:solidFill>
                  <a:schemeClr val="tx2"/>
                </a:solidFill>
              </a:defRPr>
            </a:lvl1pPr>
          </a:lstStyle>
          <a:p>
            <a:r>
              <a:rPr lang="en-GB"/>
              <a:t>click to edit title</a:t>
            </a:r>
          </a:p>
        </p:txBody>
      </p:sp>
      <p:sp>
        <p:nvSpPr>
          <p:cNvPr id="3" name="Sub title">
            <a:extLst>
              <a:ext uri="{FF2B5EF4-FFF2-40B4-BE49-F238E27FC236}">
                <a16:creationId xmlns:a16="http://schemas.microsoft.com/office/drawing/2014/main" id="{6A1EF36E-E8E7-90A6-0EF3-C33E7C5679D6}"/>
              </a:ext>
            </a:extLst>
          </p:cNvPr>
          <p:cNvSpPr>
            <a:spLocks noGrp="1"/>
          </p:cNvSpPr>
          <p:nvPr>
            <p:ph type="subTitle" idx="1" hasCustomPrompt="1"/>
          </p:nvPr>
        </p:nvSpPr>
        <p:spPr>
          <a:xfrm>
            <a:off x="613842" y="4596766"/>
            <a:ext cx="5050110" cy="803909"/>
          </a:xfrm>
        </p:spPr>
        <p:txBody>
          <a:bodyPr vert="horz" lIns="0" tIns="0" rIns="0" bIns="0" rtlCol="0">
            <a:normAutofit/>
          </a:bodyPr>
          <a:lstStyle>
            <a:lvl1pPr marL="0" indent="0">
              <a:buNone/>
              <a:defRPr lang="en-GB" sz="1400" dirty="0">
                <a:solidFill>
                  <a:schemeClr val="tx2"/>
                </a:solidFill>
              </a:defRPr>
            </a:lvl1pPr>
          </a:lstStyle>
          <a:p>
            <a:pPr marL="228600" lvl="0" indent="-228600"/>
            <a:r>
              <a:rPr lang="en-GB"/>
              <a:t>click to edit subtitle</a:t>
            </a:r>
          </a:p>
        </p:txBody>
      </p:sp>
      <p:sp>
        <p:nvSpPr>
          <p:cNvPr id="4" name="Date">
            <a:extLst>
              <a:ext uri="{FF2B5EF4-FFF2-40B4-BE49-F238E27FC236}">
                <a16:creationId xmlns:a16="http://schemas.microsoft.com/office/drawing/2014/main" id="{A29FCBEC-9498-EFA0-FE45-64CDD462AC91}"/>
              </a:ext>
            </a:extLst>
          </p:cNvPr>
          <p:cNvSpPr>
            <a:spLocks noGrp="1"/>
          </p:cNvSpPr>
          <p:nvPr>
            <p:ph type="dt" sz="half" idx="10"/>
          </p:nvPr>
        </p:nvSpPr>
        <p:spPr/>
        <p:txBody>
          <a:bodyPr/>
          <a:lstStyle/>
          <a:p>
            <a:fld id="{53CAD3B6-B742-4655-AA1F-0979BBFE173B}" type="datetimeFigureOut">
              <a:rPr lang="en-GB" smtClean="0"/>
              <a:t>05/03/2025</a:t>
            </a:fld>
            <a:endParaRPr lang="en-GB"/>
          </a:p>
        </p:txBody>
      </p:sp>
      <p:sp>
        <p:nvSpPr>
          <p:cNvPr id="5" name="Footer">
            <a:extLst>
              <a:ext uri="{FF2B5EF4-FFF2-40B4-BE49-F238E27FC236}">
                <a16:creationId xmlns:a16="http://schemas.microsoft.com/office/drawing/2014/main" id="{A75DE07A-691B-BAAA-0FC8-0FD200877229}"/>
              </a:ext>
            </a:extLst>
          </p:cNvPr>
          <p:cNvSpPr>
            <a:spLocks noGrp="1"/>
          </p:cNvSpPr>
          <p:nvPr>
            <p:ph type="ftr" sz="quarter" idx="11"/>
          </p:nvPr>
        </p:nvSpPr>
        <p:spPr/>
        <p:txBody>
          <a:bodyPr/>
          <a:lstStyle/>
          <a:p>
            <a:endParaRPr lang="en-GB"/>
          </a:p>
        </p:txBody>
      </p:sp>
      <p:sp>
        <p:nvSpPr>
          <p:cNvPr id="6" name="Slide number">
            <a:extLst>
              <a:ext uri="{FF2B5EF4-FFF2-40B4-BE49-F238E27FC236}">
                <a16:creationId xmlns:a16="http://schemas.microsoft.com/office/drawing/2014/main" id="{379880AB-E030-D102-80B9-C70723A98DDF}"/>
              </a:ext>
            </a:extLst>
          </p:cNvPr>
          <p:cNvSpPr>
            <a:spLocks noGrp="1"/>
          </p:cNvSpPr>
          <p:nvPr>
            <p:ph type="sldNum" sz="quarter" idx="12"/>
          </p:nvPr>
        </p:nvSpPr>
        <p:spPr/>
        <p:txBody>
          <a:bodyPr/>
          <a:lstStyle/>
          <a:p>
            <a:fld id="{00E34B16-02C4-4BF6-A95E-140E40FFC571}" type="slidenum">
              <a:rPr lang="en-GB" smtClean="0"/>
              <a:t>‹#›</a:t>
            </a:fld>
            <a:endParaRPr lang="en-GB"/>
          </a:p>
        </p:txBody>
      </p:sp>
      <p:sp>
        <p:nvSpPr>
          <p:cNvPr id="43" name="Tijdelijke aanduiding voor afbeelding 42">
            <a:extLst>
              <a:ext uri="{FF2B5EF4-FFF2-40B4-BE49-F238E27FC236}">
                <a16:creationId xmlns:a16="http://schemas.microsoft.com/office/drawing/2014/main" id="{D2DA8363-6881-84D4-A049-4E7C1AB0C9A5}"/>
              </a:ext>
            </a:extLst>
          </p:cNvPr>
          <p:cNvSpPr>
            <a:spLocks noGrp="1"/>
          </p:cNvSpPr>
          <p:nvPr>
            <p:ph type="pic" sz="quarter" idx="15"/>
          </p:nvPr>
        </p:nvSpPr>
        <p:spPr>
          <a:xfrm>
            <a:off x="5163974" y="-158516"/>
            <a:ext cx="7036691" cy="6125032"/>
          </a:xfrm>
          <a:custGeom>
            <a:avLst/>
            <a:gdLst>
              <a:gd name="connsiteX0" fmla="*/ 4848536 w 6392696"/>
              <a:gd name="connsiteY0" fmla="*/ 0 h 5564472"/>
              <a:gd name="connsiteX1" fmla="*/ 5714936 w 6392696"/>
              <a:gd name="connsiteY1" fmla="*/ 0 h 5564472"/>
              <a:gd name="connsiteX2" fmla="*/ 5738936 w 6392696"/>
              <a:gd name="connsiteY2" fmla="*/ 24000 h 5564472"/>
              <a:gd name="connsiteX3" fmla="*/ 5738936 w 6392696"/>
              <a:gd name="connsiteY3" fmla="*/ 144000 h 5564472"/>
              <a:gd name="connsiteX4" fmla="*/ 6392696 w 6392696"/>
              <a:gd name="connsiteY4" fmla="*/ 144000 h 5564472"/>
              <a:gd name="connsiteX5" fmla="*/ 6392696 w 6392696"/>
              <a:gd name="connsiteY5" fmla="*/ 3725435 h 5564472"/>
              <a:gd name="connsiteX6" fmla="*/ 3497925 w 6392696"/>
              <a:gd name="connsiteY6" fmla="*/ 5559767 h 5564472"/>
              <a:gd name="connsiteX7" fmla="*/ 3459746 w 6392696"/>
              <a:gd name="connsiteY7" fmla="*/ 5554765 h 5564472"/>
              <a:gd name="connsiteX8" fmla="*/ 1721024 w 6392696"/>
              <a:gd name="connsiteY8" fmla="*/ 3655270 h 5564472"/>
              <a:gd name="connsiteX9" fmla="*/ 6457 w 6392696"/>
              <a:gd name="connsiteY9" fmla="*/ 1827678 h 5564472"/>
              <a:gd name="connsiteX10" fmla="*/ 11819 w 6392696"/>
              <a:gd name="connsiteY10" fmla="*/ 1790858 h 5564472"/>
              <a:gd name="connsiteX11" fmla="*/ 1029592 w 6392696"/>
              <a:gd name="connsiteY11" fmla="*/ 943656 h 5564472"/>
              <a:gd name="connsiteX12" fmla="*/ 1671565 w 6392696"/>
              <a:gd name="connsiteY12" fmla="*/ 144000 h 5564472"/>
              <a:gd name="connsiteX13" fmla="*/ 4824536 w 6392696"/>
              <a:gd name="connsiteY13" fmla="*/ 144000 h 5564472"/>
              <a:gd name="connsiteX14" fmla="*/ 4824536 w 6392696"/>
              <a:gd name="connsiteY14" fmla="*/ 24000 h 5564472"/>
              <a:gd name="connsiteX15" fmla="*/ 4848536 w 6392696"/>
              <a:gd name="connsiteY15" fmla="*/ 0 h 556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392696" h="5564472">
                <a:moveTo>
                  <a:pt x="4848536" y="0"/>
                </a:moveTo>
                <a:lnTo>
                  <a:pt x="5714936" y="0"/>
                </a:lnTo>
                <a:cubicBezTo>
                  <a:pt x="5728191" y="0"/>
                  <a:pt x="5738936" y="10745"/>
                  <a:pt x="5738936" y="24000"/>
                </a:cubicBezTo>
                <a:lnTo>
                  <a:pt x="5738936" y="144000"/>
                </a:lnTo>
                <a:lnTo>
                  <a:pt x="6392696" y="144000"/>
                </a:lnTo>
                <a:lnTo>
                  <a:pt x="6392696" y="3725435"/>
                </a:lnTo>
                <a:lnTo>
                  <a:pt x="3497925" y="5559767"/>
                </a:lnTo>
                <a:cubicBezTo>
                  <a:pt x="3485618" y="5567566"/>
                  <a:pt x="3469582" y="5565515"/>
                  <a:pt x="3459746" y="5554765"/>
                </a:cubicBezTo>
                <a:cubicBezTo>
                  <a:pt x="3296111" y="5376009"/>
                  <a:pt x="1994182" y="3953770"/>
                  <a:pt x="1721024" y="3655270"/>
                </a:cubicBezTo>
                <a:cubicBezTo>
                  <a:pt x="1449682" y="3358748"/>
                  <a:pt x="181379" y="2013211"/>
                  <a:pt x="6457" y="1827678"/>
                </a:cubicBezTo>
                <a:cubicBezTo>
                  <a:pt x="-4127" y="1816453"/>
                  <a:pt x="-1255" y="1799047"/>
                  <a:pt x="11819" y="1790858"/>
                </a:cubicBezTo>
                <a:cubicBezTo>
                  <a:pt x="118296" y="1724144"/>
                  <a:pt x="545815" y="1443037"/>
                  <a:pt x="1029592" y="943656"/>
                </a:cubicBezTo>
                <a:cubicBezTo>
                  <a:pt x="1588750" y="366461"/>
                  <a:pt x="1671565" y="144000"/>
                  <a:pt x="1671565" y="144000"/>
                </a:cubicBezTo>
                <a:lnTo>
                  <a:pt x="4824536" y="144000"/>
                </a:lnTo>
                <a:lnTo>
                  <a:pt x="4824536" y="24000"/>
                </a:lnTo>
                <a:cubicBezTo>
                  <a:pt x="4824536" y="10745"/>
                  <a:pt x="4835281" y="0"/>
                  <a:pt x="4848536" y="0"/>
                </a:cubicBezTo>
                <a:close/>
              </a:path>
            </a:pathLst>
          </a:custGeom>
          <a:noFill/>
        </p:spPr>
        <p:txBody>
          <a:bodyPr wrap="square" anchor="ctr">
            <a:noAutofit/>
          </a:bodyPr>
          <a:lstStyle>
            <a:lvl1pPr marL="0" indent="0" algn="ctr">
              <a:buNone/>
              <a:defRPr sz="1100">
                <a:solidFill>
                  <a:schemeClr val="bg1"/>
                </a:solidFill>
              </a:defRPr>
            </a:lvl1pPr>
          </a:lstStyle>
          <a:p>
            <a:r>
              <a:rPr lang="en-US"/>
              <a:t>Click icon to add picture</a:t>
            </a:r>
            <a:endParaRPr lang="en-GB"/>
          </a:p>
        </p:txBody>
      </p:sp>
      <p:sp>
        <p:nvSpPr>
          <p:cNvPr id="32" name="Filter">
            <a:extLst>
              <a:ext uri="{FF2B5EF4-FFF2-40B4-BE49-F238E27FC236}">
                <a16:creationId xmlns:a16="http://schemas.microsoft.com/office/drawing/2014/main" id="{4CFF0369-045A-E46A-1F91-18D558CA0694}"/>
              </a:ext>
            </a:extLst>
          </p:cNvPr>
          <p:cNvSpPr>
            <a:spLocks noGrp="1"/>
          </p:cNvSpPr>
          <p:nvPr>
            <p:ph type="body" sz="quarter" idx="14"/>
          </p:nvPr>
        </p:nvSpPr>
        <p:spPr>
          <a:xfrm>
            <a:off x="5146865" y="0"/>
            <a:ext cx="7053799" cy="5981032"/>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a:noFill/>
              </a:defRPr>
            </a:lvl1pPr>
          </a:lstStyle>
          <a:p>
            <a:pPr lvl="0"/>
            <a:r>
              <a:rPr lang="en-US"/>
              <a:t>Click to edit Master text styles</a:t>
            </a:r>
          </a:p>
        </p:txBody>
      </p:sp>
      <p:grpSp>
        <p:nvGrpSpPr>
          <p:cNvPr id="7" name="Groep 6">
            <a:extLst>
              <a:ext uri="{FF2B5EF4-FFF2-40B4-BE49-F238E27FC236}">
                <a16:creationId xmlns:a16="http://schemas.microsoft.com/office/drawing/2014/main" id="{5B28CBC8-3FA9-472F-2EF2-1E7669A6BBBE}"/>
              </a:ext>
            </a:extLst>
          </p:cNvPr>
          <p:cNvGrpSpPr>
            <a:grpSpLocks/>
          </p:cNvGrpSpPr>
          <p:nvPr userDrawn="1"/>
        </p:nvGrpSpPr>
        <p:grpSpPr>
          <a:xfrm>
            <a:off x="621472" y="360752"/>
            <a:ext cx="1602178" cy="483689"/>
            <a:chOff x="5717821" y="3383853"/>
            <a:chExt cx="5725874" cy="1728611"/>
          </a:xfrm>
        </p:grpSpPr>
        <p:sp>
          <p:nvSpPr>
            <p:cNvPr id="8" name="Vrije vorm: vorm 7">
              <a:extLst>
                <a:ext uri="{FF2B5EF4-FFF2-40B4-BE49-F238E27FC236}">
                  <a16:creationId xmlns:a16="http://schemas.microsoft.com/office/drawing/2014/main" id="{FFCACA9B-4CCB-328C-C0BC-840F2296C8CF}"/>
                </a:ext>
              </a:extLst>
            </p:cNvPr>
            <p:cNvSpPr/>
            <p:nvPr/>
          </p:nvSpPr>
          <p:spPr>
            <a:xfrm>
              <a:off x="5717821" y="3704857"/>
              <a:ext cx="1071436" cy="1407607"/>
            </a:xfrm>
            <a:custGeom>
              <a:avLst/>
              <a:gdLst>
                <a:gd name="connsiteX0" fmla="*/ 1071437 w 1071436"/>
                <a:gd name="connsiteY0" fmla="*/ 0 h 1407607"/>
                <a:gd name="connsiteX1" fmla="*/ 507173 w 1071436"/>
                <a:gd name="connsiteY1" fmla="*/ 1407607 h 1407607"/>
                <a:gd name="connsiteX2" fmla="*/ 234286 w 1071436"/>
                <a:gd name="connsiteY2" fmla="*/ 1407607 h 1407607"/>
                <a:gd name="connsiteX3" fmla="*/ 392906 w 1071436"/>
                <a:gd name="connsiteY3" fmla="*/ 994264 h 1407607"/>
                <a:gd name="connsiteX4" fmla="*/ 0 w 1071436"/>
                <a:gd name="connsiteY4" fmla="*/ 0 h 1407607"/>
                <a:gd name="connsiteX5" fmla="*/ 274688 w 1071436"/>
                <a:gd name="connsiteY5" fmla="*/ 0 h 1407607"/>
                <a:gd name="connsiteX6" fmla="*/ 538286 w 1071436"/>
                <a:gd name="connsiteY6" fmla="*/ 661070 h 1407607"/>
                <a:gd name="connsiteX7" fmla="*/ 815173 w 1071436"/>
                <a:gd name="connsiteY7" fmla="*/ 0 h 1407607"/>
                <a:gd name="connsiteX8" fmla="*/ 1071437 w 1071436"/>
                <a:gd name="connsiteY8" fmla="*/ 0 h 1407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1436" h="1407607">
                  <a:moveTo>
                    <a:pt x="1071437" y="0"/>
                  </a:moveTo>
                  <a:lnTo>
                    <a:pt x="507173" y="1407607"/>
                  </a:lnTo>
                  <a:lnTo>
                    <a:pt x="234286" y="1407607"/>
                  </a:lnTo>
                  <a:lnTo>
                    <a:pt x="392906" y="994264"/>
                  </a:lnTo>
                  <a:lnTo>
                    <a:pt x="0" y="0"/>
                  </a:lnTo>
                  <a:lnTo>
                    <a:pt x="274688" y="0"/>
                  </a:lnTo>
                  <a:lnTo>
                    <a:pt x="538286" y="661070"/>
                  </a:lnTo>
                  <a:lnTo>
                    <a:pt x="815173" y="0"/>
                  </a:lnTo>
                  <a:lnTo>
                    <a:pt x="1071437" y="0"/>
                  </a:lnTo>
                  <a:close/>
                </a:path>
              </a:pathLst>
            </a:custGeom>
            <a:solidFill>
              <a:srgbClr val="E12486"/>
            </a:solidFill>
            <a:ln w="64058" cap="flat">
              <a:noFill/>
              <a:prstDash val="solid"/>
              <a:miter/>
            </a:ln>
          </p:spPr>
          <p:txBody>
            <a:bodyPr rtlCol="0" anchor="ctr"/>
            <a:lstStyle/>
            <a:p>
              <a:endParaRPr lang="en-GB"/>
            </a:p>
          </p:txBody>
        </p:sp>
        <p:sp>
          <p:nvSpPr>
            <p:cNvPr id="9" name="Vrije vorm: vorm 8">
              <a:extLst>
                <a:ext uri="{FF2B5EF4-FFF2-40B4-BE49-F238E27FC236}">
                  <a16:creationId xmlns:a16="http://schemas.microsoft.com/office/drawing/2014/main" id="{535887DF-0E76-7F0E-A589-C87EF2C33BDF}"/>
                </a:ext>
              </a:extLst>
            </p:cNvPr>
            <p:cNvSpPr/>
            <p:nvPr/>
          </p:nvSpPr>
          <p:spPr>
            <a:xfrm>
              <a:off x="6725534" y="3686945"/>
              <a:ext cx="990193" cy="1039434"/>
            </a:xfrm>
            <a:custGeom>
              <a:avLst/>
              <a:gdLst>
                <a:gd name="connsiteX0" fmla="*/ 990193 w 990193"/>
                <a:gd name="connsiteY0" fmla="*/ 519716 h 1039434"/>
                <a:gd name="connsiteX1" fmla="*/ 856279 w 990193"/>
                <a:gd name="connsiteY1" fmla="*/ 896561 h 1039434"/>
                <a:gd name="connsiteX2" fmla="*/ 493981 w 990193"/>
                <a:gd name="connsiteY2" fmla="*/ 1039434 h 1039434"/>
                <a:gd name="connsiteX3" fmla="*/ 131727 w 990193"/>
                <a:gd name="connsiteY3" fmla="*/ 898780 h 1039434"/>
                <a:gd name="connsiteX4" fmla="*/ 0 w 990193"/>
                <a:gd name="connsiteY4" fmla="*/ 519716 h 1039434"/>
                <a:gd name="connsiteX5" fmla="*/ 138333 w 990193"/>
                <a:gd name="connsiteY5" fmla="*/ 147346 h 1039434"/>
                <a:gd name="connsiteX6" fmla="*/ 494000 w 990193"/>
                <a:gd name="connsiteY6" fmla="*/ 0 h 1039434"/>
                <a:gd name="connsiteX7" fmla="*/ 851886 w 990193"/>
                <a:gd name="connsiteY7" fmla="*/ 147346 h 1039434"/>
                <a:gd name="connsiteX8" fmla="*/ 990193 w 990193"/>
                <a:gd name="connsiteY8" fmla="*/ 519716 h 1039434"/>
                <a:gd name="connsiteX9" fmla="*/ 711360 w 990193"/>
                <a:gd name="connsiteY9" fmla="*/ 521916 h 1039434"/>
                <a:gd name="connsiteX10" fmla="*/ 493981 w 990193"/>
                <a:gd name="connsiteY10" fmla="*/ 240226 h 1039434"/>
                <a:gd name="connsiteX11" fmla="*/ 327165 w 990193"/>
                <a:gd name="connsiteY11" fmla="*/ 328119 h 1039434"/>
                <a:gd name="connsiteX12" fmla="*/ 276646 w 990193"/>
                <a:gd name="connsiteY12" fmla="*/ 521916 h 1039434"/>
                <a:gd name="connsiteX13" fmla="*/ 496219 w 990193"/>
                <a:gd name="connsiteY13" fmla="*/ 799210 h 1039434"/>
                <a:gd name="connsiteX14" fmla="*/ 711379 w 990193"/>
                <a:gd name="connsiteY14" fmla="*/ 521916 h 1039434"/>
                <a:gd name="connsiteX15" fmla="*/ 711360 w 990193"/>
                <a:gd name="connsiteY15" fmla="*/ 521916 h 103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0193" h="1039434">
                  <a:moveTo>
                    <a:pt x="990193" y="519716"/>
                  </a:moveTo>
                  <a:cubicBezTo>
                    <a:pt x="990193" y="675705"/>
                    <a:pt x="945555" y="801275"/>
                    <a:pt x="856279" y="896561"/>
                  </a:cubicBezTo>
                  <a:cubicBezTo>
                    <a:pt x="766978" y="991820"/>
                    <a:pt x="646231" y="1039434"/>
                    <a:pt x="493981" y="1039434"/>
                  </a:cubicBezTo>
                  <a:cubicBezTo>
                    <a:pt x="341724" y="1039434"/>
                    <a:pt x="219553" y="992539"/>
                    <a:pt x="131727" y="898780"/>
                  </a:cubicBezTo>
                  <a:cubicBezTo>
                    <a:pt x="43920" y="805091"/>
                    <a:pt x="0" y="678668"/>
                    <a:pt x="0" y="519716"/>
                  </a:cubicBezTo>
                  <a:cubicBezTo>
                    <a:pt x="0" y="369698"/>
                    <a:pt x="46158" y="245590"/>
                    <a:pt x="138333" y="147346"/>
                  </a:cubicBezTo>
                  <a:cubicBezTo>
                    <a:pt x="230559" y="49145"/>
                    <a:pt x="349125" y="0"/>
                    <a:pt x="494000" y="0"/>
                  </a:cubicBezTo>
                  <a:cubicBezTo>
                    <a:pt x="638874" y="0"/>
                    <a:pt x="759705" y="49145"/>
                    <a:pt x="851886" y="147346"/>
                  </a:cubicBezTo>
                  <a:cubicBezTo>
                    <a:pt x="944131" y="245590"/>
                    <a:pt x="990193" y="369698"/>
                    <a:pt x="990193" y="519716"/>
                  </a:cubicBezTo>
                  <a:close/>
                  <a:moveTo>
                    <a:pt x="711360" y="521916"/>
                  </a:moveTo>
                  <a:cubicBezTo>
                    <a:pt x="711360" y="334116"/>
                    <a:pt x="638945" y="240226"/>
                    <a:pt x="493981" y="240226"/>
                  </a:cubicBezTo>
                  <a:cubicBezTo>
                    <a:pt x="420796" y="240226"/>
                    <a:pt x="365223" y="269525"/>
                    <a:pt x="327165" y="328119"/>
                  </a:cubicBezTo>
                  <a:cubicBezTo>
                    <a:pt x="293488" y="379241"/>
                    <a:pt x="276646" y="443787"/>
                    <a:pt x="276646" y="521916"/>
                  </a:cubicBezTo>
                  <a:cubicBezTo>
                    <a:pt x="276646" y="706804"/>
                    <a:pt x="349831" y="799210"/>
                    <a:pt x="496219" y="799210"/>
                  </a:cubicBezTo>
                  <a:cubicBezTo>
                    <a:pt x="642607" y="799210"/>
                    <a:pt x="711379" y="706804"/>
                    <a:pt x="711379" y="521916"/>
                  </a:cubicBezTo>
                  <a:lnTo>
                    <a:pt x="711360" y="521916"/>
                  </a:lnTo>
                  <a:close/>
                </a:path>
              </a:pathLst>
            </a:custGeom>
            <a:solidFill>
              <a:srgbClr val="E12486"/>
            </a:solidFill>
            <a:ln w="64058" cap="flat">
              <a:noFill/>
              <a:prstDash val="solid"/>
              <a:miter/>
            </a:ln>
          </p:spPr>
          <p:txBody>
            <a:bodyPr rtlCol="0" anchor="ctr"/>
            <a:lstStyle/>
            <a:p>
              <a:endParaRPr lang="en-GB"/>
            </a:p>
          </p:txBody>
        </p:sp>
        <p:sp>
          <p:nvSpPr>
            <p:cNvPr id="10" name="Vrije vorm: vorm 9">
              <a:extLst>
                <a:ext uri="{FF2B5EF4-FFF2-40B4-BE49-F238E27FC236}">
                  <a16:creationId xmlns:a16="http://schemas.microsoft.com/office/drawing/2014/main" id="{8D85F19B-C078-20DC-3EB6-92B7797CACFD}"/>
                </a:ext>
              </a:extLst>
            </p:cNvPr>
            <p:cNvSpPr/>
            <p:nvPr/>
          </p:nvSpPr>
          <p:spPr>
            <a:xfrm>
              <a:off x="7810134" y="3693654"/>
              <a:ext cx="895818" cy="1014715"/>
            </a:xfrm>
            <a:custGeom>
              <a:avLst/>
              <a:gdLst>
                <a:gd name="connsiteX0" fmla="*/ 895818 w 895818"/>
                <a:gd name="connsiteY0" fmla="*/ 1014715 h 1014715"/>
                <a:gd name="connsiteX1" fmla="*/ 630152 w 895818"/>
                <a:gd name="connsiteY1" fmla="*/ 1014715 h 1014715"/>
                <a:gd name="connsiteX2" fmla="*/ 630152 w 895818"/>
                <a:gd name="connsiteY2" fmla="*/ 450680 h 1014715"/>
                <a:gd name="connsiteX3" fmla="*/ 585123 w 895818"/>
                <a:gd name="connsiteY3" fmla="*/ 313059 h 1014715"/>
                <a:gd name="connsiteX4" fmla="*/ 461060 w 895818"/>
                <a:gd name="connsiteY4" fmla="*/ 258185 h 1014715"/>
                <a:gd name="connsiteX5" fmla="*/ 321675 w 895818"/>
                <a:gd name="connsiteY5" fmla="*/ 313059 h 1014715"/>
                <a:gd name="connsiteX6" fmla="*/ 263486 w 895818"/>
                <a:gd name="connsiteY6" fmla="*/ 450680 h 1014715"/>
                <a:gd name="connsiteX7" fmla="*/ 263486 w 895818"/>
                <a:gd name="connsiteY7" fmla="*/ 1014715 h 1014715"/>
                <a:gd name="connsiteX8" fmla="*/ 0 w 895818"/>
                <a:gd name="connsiteY8" fmla="*/ 1014715 h 1014715"/>
                <a:gd name="connsiteX9" fmla="*/ 0 w 895818"/>
                <a:gd name="connsiteY9" fmla="*/ 15716 h 1014715"/>
                <a:gd name="connsiteX10" fmla="*/ 263486 w 895818"/>
                <a:gd name="connsiteY10" fmla="*/ 15716 h 1014715"/>
                <a:gd name="connsiteX11" fmla="*/ 263486 w 895818"/>
                <a:gd name="connsiteY11" fmla="*/ 101029 h 1014715"/>
                <a:gd name="connsiteX12" fmla="*/ 537932 w 895818"/>
                <a:gd name="connsiteY12" fmla="*/ 0 h 1014715"/>
                <a:gd name="connsiteX13" fmla="*/ 797012 w 895818"/>
                <a:gd name="connsiteY13" fmla="*/ 98784 h 1014715"/>
                <a:gd name="connsiteX14" fmla="*/ 895818 w 895818"/>
                <a:gd name="connsiteY14" fmla="*/ 361417 h 1014715"/>
                <a:gd name="connsiteX15" fmla="*/ 895818 w 895818"/>
                <a:gd name="connsiteY15" fmla="*/ 1014715 h 10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818" h="1014715">
                  <a:moveTo>
                    <a:pt x="895818" y="1014715"/>
                  </a:moveTo>
                  <a:lnTo>
                    <a:pt x="630152" y="1014715"/>
                  </a:lnTo>
                  <a:lnTo>
                    <a:pt x="630152" y="450680"/>
                  </a:lnTo>
                  <a:cubicBezTo>
                    <a:pt x="630152" y="395498"/>
                    <a:pt x="615112" y="349565"/>
                    <a:pt x="585123" y="313059"/>
                  </a:cubicBezTo>
                  <a:cubicBezTo>
                    <a:pt x="555127" y="276508"/>
                    <a:pt x="513779" y="258185"/>
                    <a:pt x="461060" y="258185"/>
                  </a:cubicBezTo>
                  <a:cubicBezTo>
                    <a:pt x="408341" y="258185"/>
                    <a:pt x="360451" y="276508"/>
                    <a:pt x="321675" y="313059"/>
                  </a:cubicBezTo>
                  <a:cubicBezTo>
                    <a:pt x="282854" y="349565"/>
                    <a:pt x="263486" y="395498"/>
                    <a:pt x="263486" y="450680"/>
                  </a:cubicBezTo>
                  <a:lnTo>
                    <a:pt x="263486" y="1014715"/>
                  </a:lnTo>
                  <a:lnTo>
                    <a:pt x="0" y="1014715"/>
                  </a:lnTo>
                  <a:lnTo>
                    <a:pt x="0" y="15716"/>
                  </a:lnTo>
                  <a:lnTo>
                    <a:pt x="263486" y="15716"/>
                  </a:lnTo>
                  <a:lnTo>
                    <a:pt x="263486" y="101029"/>
                  </a:lnTo>
                  <a:cubicBezTo>
                    <a:pt x="335176" y="33722"/>
                    <a:pt x="426697" y="0"/>
                    <a:pt x="537932" y="0"/>
                  </a:cubicBezTo>
                  <a:cubicBezTo>
                    <a:pt x="649168" y="0"/>
                    <a:pt x="731158" y="32935"/>
                    <a:pt x="797012" y="98784"/>
                  </a:cubicBezTo>
                  <a:cubicBezTo>
                    <a:pt x="862879" y="164678"/>
                    <a:pt x="895818" y="252259"/>
                    <a:pt x="895818" y="361417"/>
                  </a:cubicBezTo>
                  <a:lnTo>
                    <a:pt x="895818" y="1014715"/>
                  </a:lnTo>
                  <a:close/>
                </a:path>
              </a:pathLst>
            </a:custGeom>
            <a:solidFill>
              <a:srgbClr val="E12486"/>
            </a:solidFill>
            <a:ln w="64058" cap="flat">
              <a:noFill/>
              <a:prstDash val="solid"/>
              <a:miter/>
            </a:ln>
          </p:spPr>
          <p:txBody>
            <a:bodyPr rtlCol="0" anchor="ctr"/>
            <a:lstStyle/>
            <a:p>
              <a:endParaRPr lang="en-GB"/>
            </a:p>
          </p:txBody>
        </p:sp>
        <p:sp>
          <p:nvSpPr>
            <p:cNvPr id="11" name="Vrije vorm: vorm 10">
              <a:extLst>
                <a:ext uri="{FF2B5EF4-FFF2-40B4-BE49-F238E27FC236}">
                  <a16:creationId xmlns:a16="http://schemas.microsoft.com/office/drawing/2014/main" id="{790450E4-FEB0-C537-EE59-23884C54C490}"/>
                </a:ext>
              </a:extLst>
            </p:cNvPr>
            <p:cNvSpPr/>
            <p:nvPr/>
          </p:nvSpPr>
          <p:spPr>
            <a:xfrm>
              <a:off x="8784934" y="3383853"/>
              <a:ext cx="955104" cy="1324516"/>
            </a:xfrm>
            <a:custGeom>
              <a:avLst/>
              <a:gdLst>
                <a:gd name="connsiteX0" fmla="*/ 955105 w 955104"/>
                <a:gd name="connsiteY0" fmla="*/ 1324516 h 1324516"/>
                <a:gd name="connsiteX1" fmla="*/ 691613 w 955104"/>
                <a:gd name="connsiteY1" fmla="*/ 1324516 h 1324516"/>
                <a:gd name="connsiteX2" fmla="*/ 691613 w 955104"/>
                <a:gd name="connsiteY2" fmla="*/ 1232470 h 1324516"/>
                <a:gd name="connsiteX3" fmla="*/ 458886 w 955104"/>
                <a:gd name="connsiteY3" fmla="*/ 1324516 h 1324516"/>
                <a:gd name="connsiteX4" fmla="*/ 128430 w 955104"/>
                <a:gd name="connsiteY4" fmla="*/ 1193161 h 1324516"/>
                <a:gd name="connsiteX5" fmla="*/ 0 w 955104"/>
                <a:gd name="connsiteY5" fmla="*/ 855317 h 1324516"/>
                <a:gd name="connsiteX6" fmla="*/ 120785 w 955104"/>
                <a:gd name="connsiteY6" fmla="*/ 484941 h 1324516"/>
                <a:gd name="connsiteX7" fmla="*/ 454499 w 955104"/>
                <a:gd name="connsiteY7" fmla="*/ 314292 h 1324516"/>
                <a:gd name="connsiteX8" fmla="*/ 691593 w 955104"/>
                <a:gd name="connsiteY8" fmla="*/ 383912 h 1324516"/>
                <a:gd name="connsiteX9" fmla="*/ 691593 w 955104"/>
                <a:gd name="connsiteY9" fmla="*/ 96517 h 1324516"/>
                <a:gd name="connsiteX10" fmla="*/ 955079 w 955104"/>
                <a:gd name="connsiteY10" fmla="*/ 0 h 1324516"/>
                <a:gd name="connsiteX11" fmla="*/ 955079 w 955104"/>
                <a:gd name="connsiteY11" fmla="*/ 1324516 h 1324516"/>
                <a:gd name="connsiteX12" fmla="*/ 955105 w 955104"/>
                <a:gd name="connsiteY12" fmla="*/ 1324516 h 1324516"/>
                <a:gd name="connsiteX13" fmla="*/ 691613 w 955104"/>
                <a:gd name="connsiteY13" fmla="*/ 938385 h 1324516"/>
                <a:gd name="connsiteX14" fmla="*/ 691613 w 955104"/>
                <a:gd name="connsiteY14" fmla="*/ 707185 h 1324516"/>
                <a:gd name="connsiteX15" fmla="*/ 502780 w 955104"/>
                <a:gd name="connsiteY15" fmla="*/ 567986 h 1324516"/>
                <a:gd name="connsiteX16" fmla="*/ 267860 w 955104"/>
                <a:gd name="connsiteY16" fmla="*/ 855317 h 1324516"/>
                <a:gd name="connsiteX17" fmla="*/ 330462 w 955104"/>
                <a:gd name="connsiteY17" fmla="*/ 1031579 h 1324516"/>
                <a:gd name="connsiteX18" fmla="*/ 502780 w 955104"/>
                <a:gd name="connsiteY18" fmla="*/ 1095541 h 1324516"/>
                <a:gd name="connsiteX19" fmla="*/ 691613 w 955104"/>
                <a:gd name="connsiteY19" fmla="*/ 938385 h 132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5104" h="1324516">
                  <a:moveTo>
                    <a:pt x="955105" y="1324516"/>
                  </a:moveTo>
                  <a:lnTo>
                    <a:pt x="691613" y="1324516"/>
                  </a:lnTo>
                  <a:lnTo>
                    <a:pt x="691613" y="1232470"/>
                  </a:lnTo>
                  <a:cubicBezTo>
                    <a:pt x="650643" y="1293853"/>
                    <a:pt x="573046" y="1324516"/>
                    <a:pt x="458886" y="1324516"/>
                  </a:cubicBezTo>
                  <a:cubicBezTo>
                    <a:pt x="324202" y="1324516"/>
                    <a:pt x="214082" y="1280738"/>
                    <a:pt x="128430" y="1193161"/>
                  </a:cubicBezTo>
                  <a:cubicBezTo>
                    <a:pt x="42861" y="1105623"/>
                    <a:pt x="0" y="993054"/>
                    <a:pt x="0" y="855317"/>
                  </a:cubicBezTo>
                  <a:cubicBezTo>
                    <a:pt x="0" y="717581"/>
                    <a:pt x="40245" y="589676"/>
                    <a:pt x="120785" y="484941"/>
                  </a:cubicBezTo>
                  <a:cubicBezTo>
                    <a:pt x="207105" y="371160"/>
                    <a:pt x="318360" y="314292"/>
                    <a:pt x="454499" y="314292"/>
                  </a:cubicBezTo>
                  <a:cubicBezTo>
                    <a:pt x="534969" y="314292"/>
                    <a:pt x="613996" y="337551"/>
                    <a:pt x="691593" y="383912"/>
                  </a:cubicBezTo>
                  <a:lnTo>
                    <a:pt x="691593" y="96517"/>
                  </a:lnTo>
                  <a:lnTo>
                    <a:pt x="955079" y="0"/>
                  </a:lnTo>
                  <a:lnTo>
                    <a:pt x="955079" y="1324516"/>
                  </a:lnTo>
                  <a:lnTo>
                    <a:pt x="955105" y="1324516"/>
                  </a:lnTo>
                  <a:close/>
                  <a:moveTo>
                    <a:pt x="691613" y="938385"/>
                  </a:moveTo>
                  <a:lnTo>
                    <a:pt x="691613" y="707185"/>
                  </a:lnTo>
                  <a:cubicBezTo>
                    <a:pt x="647719" y="614413"/>
                    <a:pt x="584751" y="567986"/>
                    <a:pt x="502780" y="567986"/>
                  </a:cubicBezTo>
                  <a:cubicBezTo>
                    <a:pt x="346156" y="567986"/>
                    <a:pt x="267860" y="663765"/>
                    <a:pt x="267860" y="855317"/>
                  </a:cubicBezTo>
                  <a:cubicBezTo>
                    <a:pt x="267860" y="930143"/>
                    <a:pt x="288742" y="988898"/>
                    <a:pt x="330462" y="1031579"/>
                  </a:cubicBezTo>
                  <a:cubicBezTo>
                    <a:pt x="372156" y="1074255"/>
                    <a:pt x="429576" y="1095541"/>
                    <a:pt x="502780" y="1095541"/>
                  </a:cubicBezTo>
                  <a:cubicBezTo>
                    <a:pt x="575990" y="1095541"/>
                    <a:pt x="635950" y="1043143"/>
                    <a:pt x="691613" y="938385"/>
                  </a:cubicBezTo>
                  <a:close/>
                </a:path>
              </a:pathLst>
            </a:custGeom>
            <a:solidFill>
              <a:srgbClr val="055199"/>
            </a:solidFill>
            <a:ln w="64058" cap="flat">
              <a:noFill/>
              <a:prstDash val="solid"/>
              <a:miter/>
            </a:ln>
          </p:spPr>
          <p:txBody>
            <a:bodyPr rtlCol="0" anchor="ctr"/>
            <a:lstStyle/>
            <a:p>
              <a:endParaRPr lang="en-GB"/>
            </a:p>
          </p:txBody>
        </p:sp>
        <p:sp>
          <p:nvSpPr>
            <p:cNvPr id="12" name="Vrije vorm: vorm 11">
              <a:extLst>
                <a:ext uri="{FF2B5EF4-FFF2-40B4-BE49-F238E27FC236}">
                  <a16:creationId xmlns:a16="http://schemas.microsoft.com/office/drawing/2014/main" id="{1BD95CF4-5160-54A3-5539-CD77E567B92E}"/>
                </a:ext>
              </a:extLst>
            </p:cNvPr>
            <p:cNvSpPr/>
            <p:nvPr/>
          </p:nvSpPr>
          <p:spPr>
            <a:xfrm>
              <a:off x="9814634" y="3677918"/>
              <a:ext cx="959472" cy="1048460"/>
            </a:xfrm>
            <a:custGeom>
              <a:avLst/>
              <a:gdLst>
                <a:gd name="connsiteX0" fmla="*/ 959472 w 959472"/>
                <a:gd name="connsiteY0" fmla="*/ 653344 h 1048460"/>
                <a:gd name="connsiteX1" fmla="*/ 270053 w 959472"/>
                <a:gd name="connsiteY1" fmla="*/ 653344 h 1048460"/>
                <a:gd name="connsiteX2" fmla="*/ 322753 w 959472"/>
                <a:gd name="connsiteY2" fmla="*/ 753253 h 1048460"/>
                <a:gd name="connsiteX3" fmla="*/ 434713 w 959472"/>
                <a:gd name="connsiteY3" fmla="*/ 808236 h 1048460"/>
                <a:gd name="connsiteX4" fmla="*/ 496167 w 959472"/>
                <a:gd name="connsiteY4" fmla="*/ 812655 h 1048460"/>
                <a:gd name="connsiteX5" fmla="*/ 665266 w 959472"/>
                <a:gd name="connsiteY5" fmla="*/ 736367 h 1048460"/>
                <a:gd name="connsiteX6" fmla="*/ 854054 w 959472"/>
                <a:gd name="connsiteY6" fmla="*/ 880080 h 1048460"/>
                <a:gd name="connsiteX7" fmla="*/ 496167 w 959472"/>
                <a:gd name="connsiteY7" fmla="*/ 1048460 h 1048460"/>
                <a:gd name="connsiteX8" fmla="*/ 135055 w 959472"/>
                <a:gd name="connsiteY8" fmla="*/ 908120 h 1048460"/>
                <a:gd name="connsiteX9" fmla="*/ 0 w 959472"/>
                <a:gd name="connsiteY9" fmla="*/ 536580 h 1048460"/>
                <a:gd name="connsiteX10" fmla="*/ 130643 w 959472"/>
                <a:gd name="connsiteY10" fmla="*/ 143709 h 1048460"/>
                <a:gd name="connsiteX11" fmla="*/ 502799 w 959472"/>
                <a:gd name="connsiteY11" fmla="*/ 0 h 1048460"/>
                <a:gd name="connsiteX12" fmla="*/ 865053 w 959472"/>
                <a:gd name="connsiteY12" fmla="*/ 204326 h 1048460"/>
                <a:gd name="connsiteX13" fmla="*/ 959447 w 959472"/>
                <a:gd name="connsiteY13" fmla="*/ 653325 h 1048460"/>
                <a:gd name="connsiteX14" fmla="*/ 959472 w 959472"/>
                <a:gd name="connsiteY14" fmla="*/ 653344 h 1048460"/>
                <a:gd name="connsiteX15" fmla="*/ 696025 w 959472"/>
                <a:gd name="connsiteY15" fmla="*/ 440063 h 1048460"/>
                <a:gd name="connsiteX16" fmla="*/ 635905 w 959472"/>
                <a:gd name="connsiteY16" fmla="*/ 290154 h 1048460"/>
                <a:gd name="connsiteX17" fmla="*/ 488465 w 959472"/>
                <a:gd name="connsiteY17" fmla="*/ 229000 h 1048460"/>
                <a:gd name="connsiteX18" fmla="*/ 335593 w 959472"/>
                <a:gd name="connsiteY18" fmla="*/ 290154 h 1048460"/>
                <a:gd name="connsiteX19" fmla="*/ 270027 w 959472"/>
                <a:gd name="connsiteY19" fmla="*/ 440063 h 1048460"/>
                <a:gd name="connsiteX20" fmla="*/ 696006 w 959472"/>
                <a:gd name="connsiteY20" fmla="*/ 440063 h 1048460"/>
                <a:gd name="connsiteX21" fmla="*/ 696025 w 959472"/>
                <a:gd name="connsiteY21" fmla="*/ 440063 h 104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59472" h="1048460">
                  <a:moveTo>
                    <a:pt x="959472" y="653344"/>
                  </a:moveTo>
                  <a:lnTo>
                    <a:pt x="270053" y="653344"/>
                  </a:lnTo>
                  <a:cubicBezTo>
                    <a:pt x="268584" y="689247"/>
                    <a:pt x="286170" y="722539"/>
                    <a:pt x="322753" y="753253"/>
                  </a:cubicBezTo>
                  <a:cubicBezTo>
                    <a:pt x="359310" y="783923"/>
                    <a:pt x="396637" y="802285"/>
                    <a:pt x="434713" y="808236"/>
                  </a:cubicBezTo>
                  <a:cubicBezTo>
                    <a:pt x="453704" y="811264"/>
                    <a:pt x="474214" y="812655"/>
                    <a:pt x="496167" y="812655"/>
                  </a:cubicBezTo>
                  <a:cubicBezTo>
                    <a:pt x="573764" y="812655"/>
                    <a:pt x="630113" y="787245"/>
                    <a:pt x="665266" y="736367"/>
                  </a:cubicBezTo>
                  <a:lnTo>
                    <a:pt x="854054" y="880080"/>
                  </a:lnTo>
                  <a:cubicBezTo>
                    <a:pt x="769164" y="992336"/>
                    <a:pt x="649873" y="1048460"/>
                    <a:pt x="496167" y="1048460"/>
                  </a:cubicBezTo>
                  <a:cubicBezTo>
                    <a:pt x="342468" y="1048460"/>
                    <a:pt x="225037" y="1001674"/>
                    <a:pt x="135055" y="908120"/>
                  </a:cubicBezTo>
                  <a:cubicBezTo>
                    <a:pt x="44991" y="814611"/>
                    <a:pt x="0" y="690728"/>
                    <a:pt x="0" y="536580"/>
                  </a:cubicBezTo>
                  <a:cubicBezTo>
                    <a:pt x="0" y="370438"/>
                    <a:pt x="43541" y="239485"/>
                    <a:pt x="130643" y="143709"/>
                  </a:cubicBezTo>
                  <a:cubicBezTo>
                    <a:pt x="217687" y="47933"/>
                    <a:pt x="341724" y="0"/>
                    <a:pt x="502799" y="0"/>
                  </a:cubicBezTo>
                  <a:cubicBezTo>
                    <a:pt x="663881" y="0"/>
                    <a:pt x="778676" y="68161"/>
                    <a:pt x="865053" y="204326"/>
                  </a:cubicBezTo>
                  <a:cubicBezTo>
                    <a:pt x="927963" y="304616"/>
                    <a:pt x="959447" y="454250"/>
                    <a:pt x="959447" y="653325"/>
                  </a:cubicBezTo>
                  <a:lnTo>
                    <a:pt x="959472" y="653344"/>
                  </a:lnTo>
                  <a:close/>
                  <a:moveTo>
                    <a:pt x="696025" y="440063"/>
                  </a:moveTo>
                  <a:cubicBezTo>
                    <a:pt x="696025" y="380834"/>
                    <a:pt x="675957" y="330860"/>
                    <a:pt x="635905" y="290154"/>
                  </a:cubicBezTo>
                  <a:cubicBezTo>
                    <a:pt x="595859" y="249363"/>
                    <a:pt x="546738" y="229000"/>
                    <a:pt x="488465" y="229000"/>
                  </a:cubicBezTo>
                  <a:cubicBezTo>
                    <a:pt x="430185" y="229000"/>
                    <a:pt x="379224" y="249363"/>
                    <a:pt x="335593" y="290154"/>
                  </a:cubicBezTo>
                  <a:cubicBezTo>
                    <a:pt x="291859" y="330860"/>
                    <a:pt x="270027" y="380834"/>
                    <a:pt x="270027" y="440063"/>
                  </a:cubicBezTo>
                  <a:lnTo>
                    <a:pt x="696006" y="440063"/>
                  </a:lnTo>
                  <a:lnTo>
                    <a:pt x="696025" y="440063"/>
                  </a:lnTo>
                  <a:close/>
                </a:path>
              </a:pathLst>
            </a:custGeom>
            <a:solidFill>
              <a:srgbClr val="055199"/>
            </a:solidFill>
            <a:ln w="64058" cap="flat">
              <a:noFill/>
              <a:prstDash val="solid"/>
              <a:miter/>
            </a:ln>
          </p:spPr>
          <p:txBody>
            <a:bodyPr rtlCol="0" anchor="ctr"/>
            <a:lstStyle/>
            <a:p>
              <a:endParaRPr lang="en-GB"/>
            </a:p>
          </p:txBody>
        </p:sp>
        <p:sp>
          <p:nvSpPr>
            <p:cNvPr id="13" name="Vrije vorm: vorm 12">
              <a:extLst>
                <a:ext uri="{FF2B5EF4-FFF2-40B4-BE49-F238E27FC236}">
                  <a16:creationId xmlns:a16="http://schemas.microsoft.com/office/drawing/2014/main" id="{7797D489-503C-907A-636E-FBCEF46C5927}"/>
                </a:ext>
              </a:extLst>
            </p:cNvPr>
            <p:cNvSpPr/>
            <p:nvPr/>
          </p:nvSpPr>
          <p:spPr>
            <a:xfrm>
              <a:off x="10848715" y="3686921"/>
              <a:ext cx="594980" cy="1021428"/>
            </a:xfrm>
            <a:custGeom>
              <a:avLst/>
              <a:gdLst>
                <a:gd name="connsiteX0" fmla="*/ 594980 w 594980"/>
                <a:gd name="connsiteY0" fmla="*/ 37875 h 1021428"/>
                <a:gd name="connsiteX1" fmla="*/ 504999 w 594980"/>
                <a:gd name="connsiteY1" fmla="*/ 300795 h 1021428"/>
                <a:gd name="connsiteX2" fmla="*/ 408406 w 594980"/>
                <a:gd name="connsiteY2" fmla="*/ 269388 h 1021428"/>
                <a:gd name="connsiteX3" fmla="*/ 290872 w 594980"/>
                <a:gd name="connsiteY3" fmla="*/ 317547 h 1021428"/>
                <a:gd name="connsiteX4" fmla="*/ 243726 w 594980"/>
                <a:gd name="connsiteY4" fmla="*/ 437281 h 1021428"/>
                <a:gd name="connsiteX5" fmla="*/ 243726 w 594980"/>
                <a:gd name="connsiteY5" fmla="*/ 1021429 h 1021428"/>
                <a:gd name="connsiteX6" fmla="*/ 0 w 594980"/>
                <a:gd name="connsiteY6" fmla="*/ 1021429 h 1021428"/>
                <a:gd name="connsiteX7" fmla="*/ 0 w 594980"/>
                <a:gd name="connsiteY7" fmla="*/ 20206 h 1021428"/>
                <a:gd name="connsiteX8" fmla="*/ 243726 w 594980"/>
                <a:gd name="connsiteY8" fmla="*/ 20206 h 1021428"/>
                <a:gd name="connsiteX9" fmla="*/ 243726 w 594980"/>
                <a:gd name="connsiteY9" fmla="*/ 96562 h 1021428"/>
                <a:gd name="connsiteX10" fmla="*/ 456674 w 594980"/>
                <a:gd name="connsiteY10" fmla="*/ 0 h 1021428"/>
                <a:gd name="connsiteX11" fmla="*/ 594980 w 594980"/>
                <a:gd name="connsiteY11" fmla="*/ 37852 h 1021428"/>
                <a:gd name="connsiteX12" fmla="*/ 594980 w 594980"/>
                <a:gd name="connsiteY12" fmla="*/ 37875 h 102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4980" h="1021428">
                  <a:moveTo>
                    <a:pt x="594980" y="37875"/>
                  </a:moveTo>
                  <a:lnTo>
                    <a:pt x="504999" y="300795"/>
                  </a:lnTo>
                  <a:cubicBezTo>
                    <a:pt x="468372" y="279894"/>
                    <a:pt x="436144" y="269388"/>
                    <a:pt x="408406" y="269388"/>
                  </a:cubicBezTo>
                  <a:cubicBezTo>
                    <a:pt x="361529" y="269388"/>
                    <a:pt x="322381" y="285467"/>
                    <a:pt x="290872" y="317547"/>
                  </a:cubicBezTo>
                  <a:cubicBezTo>
                    <a:pt x="259407" y="349627"/>
                    <a:pt x="243726" y="389526"/>
                    <a:pt x="243726" y="437281"/>
                  </a:cubicBezTo>
                  <a:lnTo>
                    <a:pt x="243726" y="1021429"/>
                  </a:lnTo>
                  <a:lnTo>
                    <a:pt x="0" y="1021429"/>
                  </a:lnTo>
                  <a:lnTo>
                    <a:pt x="0" y="20206"/>
                  </a:lnTo>
                  <a:lnTo>
                    <a:pt x="243726" y="20206"/>
                  </a:lnTo>
                  <a:lnTo>
                    <a:pt x="243726" y="96562"/>
                  </a:lnTo>
                  <a:cubicBezTo>
                    <a:pt x="300774" y="32194"/>
                    <a:pt x="371740" y="0"/>
                    <a:pt x="456674" y="0"/>
                  </a:cubicBezTo>
                  <a:cubicBezTo>
                    <a:pt x="512291" y="0"/>
                    <a:pt x="558398" y="12617"/>
                    <a:pt x="594980" y="37852"/>
                  </a:cubicBezTo>
                  <a:lnTo>
                    <a:pt x="594980" y="37875"/>
                  </a:lnTo>
                  <a:close/>
                </a:path>
              </a:pathLst>
            </a:custGeom>
            <a:solidFill>
              <a:srgbClr val="055199"/>
            </a:solidFill>
            <a:ln w="64058" cap="flat">
              <a:noFill/>
              <a:prstDash val="solid"/>
              <a:miter/>
            </a:ln>
          </p:spPr>
          <p:txBody>
            <a:bodyPr rtlCol="0" anchor="ctr"/>
            <a:lstStyle/>
            <a:p>
              <a:endParaRPr lang="en-GB"/>
            </a:p>
          </p:txBody>
        </p:sp>
      </p:grpSp>
      <p:sp>
        <p:nvSpPr>
          <p:cNvPr id="27" name="Tijdelijke aanduiding voor tekst 17">
            <a:extLst>
              <a:ext uri="{FF2B5EF4-FFF2-40B4-BE49-F238E27FC236}">
                <a16:creationId xmlns:a16="http://schemas.microsoft.com/office/drawing/2014/main" id="{151EAA28-EE76-24A1-1E83-12EB5AB344BD}"/>
              </a:ext>
            </a:extLst>
          </p:cNvPr>
          <p:cNvSpPr>
            <a:spLocks noGrp="1"/>
          </p:cNvSpPr>
          <p:nvPr>
            <p:ph type="body" sz="quarter" idx="16"/>
          </p:nvPr>
        </p:nvSpPr>
        <p:spPr>
          <a:xfrm>
            <a:off x="519498" y="5349192"/>
            <a:ext cx="737680" cy="323116"/>
          </a:xfrm>
          <a:blipFill>
            <a:blip r:embed="rId4"/>
            <a:stretch>
              <a:fillRect/>
            </a:stretch>
          </a:blipFill>
        </p:spPr>
        <p:txBody>
          <a:bodyPr/>
          <a:lstStyle>
            <a:lvl1pPr marL="0" indent="0">
              <a:buNone/>
              <a:defRPr>
                <a:noFill/>
              </a:defRPr>
            </a:lvl1pPr>
          </a:lstStyle>
          <a:p>
            <a:pPr lvl="0"/>
            <a:r>
              <a:rPr lang="en-US"/>
              <a:t>Click to edit Master text styles</a:t>
            </a:r>
          </a:p>
        </p:txBody>
      </p:sp>
      <p:sp>
        <p:nvSpPr>
          <p:cNvPr id="29" name="Tijdelijke aanduiding voor tekst 17">
            <a:extLst>
              <a:ext uri="{FF2B5EF4-FFF2-40B4-BE49-F238E27FC236}">
                <a16:creationId xmlns:a16="http://schemas.microsoft.com/office/drawing/2014/main" id="{FEE78DC2-319C-D117-8E3F-74C95DEB0C38}"/>
              </a:ext>
            </a:extLst>
          </p:cNvPr>
          <p:cNvSpPr>
            <a:spLocks noGrp="1"/>
          </p:cNvSpPr>
          <p:nvPr>
            <p:ph type="body" sz="quarter" idx="17"/>
          </p:nvPr>
        </p:nvSpPr>
        <p:spPr>
          <a:xfrm>
            <a:off x="519498" y="5684798"/>
            <a:ext cx="1036410" cy="329213"/>
          </a:xfrm>
          <a:blipFill>
            <a:blip r:embed="rId5"/>
            <a:stretch>
              <a:fillRect/>
            </a:stretch>
          </a:blipFill>
        </p:spPr>
        <p:txBody>
          <a:bodyPr/>
          <a:lstStyle>
            <a:lvl1pPr marL="0" indent="0">
              <a:buNone/>
              <a:defRPr>
                <a:noFill/>
              </a:defRPr>
            </a:lvl1pPr>
          </a:lstStyle>
          <a:p>
            <a:pPr lvl="0"/>
            <a:r>
              <a:rPr lang="en-US"/>
              <a:t>Click to edit Master text styles</a:t>
            </a:r>
          </a:p>
        </p:txBody>
      </p:sp>
      <p:sp>
        <p:nvSpPr>
          <p:cNvPr id="34" name="Tijdelijke aanduiding voor tekst 17">
            <a:extLst>
              <a:ext uri="{FF2B5EF4-FFF2-40B4-BE49-F238E27FC236}">
                <a16:creationId xmlns:a16="http://schemas.microsoft.com/office/drawing/2014/main" id="{138D3249-22B1-1329-A9F0-CB239551F6C9}"/>
              </a:ext>
            </a:extLst>
          </p:cNvPr>
          <p:cNvSpPr>
            <a:spLocks noGrp="1"/>
          </p:cNvSpPr>
          <p:nvPr>
            <p:ph type="body" sz="quarter" idx="19"/>
          </p:nvPr>
        </p:nvSpPr>
        <p:spPr>
          <a:xfrm>
            <a:off x="519498" y="6014011"/>
            <a:ext cx="1530229" cy="329213"/>
          </a:xfrm>
          <a:blipFill>
            <a:blip r:embed="rId6"/>
            <a:stretch>
              <a:fillRect/>
            </a:stretch>
          </a:blipFill>
        </p:spPr>
        <p:txBody>
          <a:bodyPr/>
          <a:lstStyle>
            <a:lvl1pPr marL="0" indent="0">
              <a:buNone/>
              <a:defRPr>
                <a:noFill/>
              </a:defRPr>
            </a:lvl1pPr>
          </a:lstStyle>
          <a:p>
            <a:pPr lvl="0"/>
            <a:r>
              <a:rPr lang="en-US"/>
              <a:t>Click to edit Master text styles</a:t>
            </a:r>
          </a:p>
        </p:txBody>
      </p:sp>
    </p:spTree>
    <p:extLst>
      <p:ext uri="{BB962C8B-B14F-4D97-AF65-F5344CB8AC3E}">
        <p14:creationId xmlns:p14="http://schemas.microsoft.com/office/powerpoint/2010/main" val="24595007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75F88D-FDF9-3165-5B82-8A4C07BAB5C8}"/>
              </a:ext>
            </a:extLst>
          </p:cNvPr>
          <p:cNvSpPr>
            <a:spLocks noGrp="1"/>
          </p:cNvSpPr>
          <p:nvPr>
            <p:ph type="title" hasCustomPrompt="1"/>
          </p:nvPr>
        </p:nvSpPr>
        <p:spPr>
          <a:xfrm>
            <a:off x="619572" y="218357"/>
            <a:ext cx="10962828" cy="843681"/>
          </a:xfrm>
        </p:spPr>
        <p:txBody>
          <a:bodyPr/>
          <a:lstStyle>
            <a:lvl1pPr>
              <a:defRPr/>
            </a:lvl1pPr>
          </a:lstStyle>
          <a:p>
            <a:r>
              <a:rPr lang="en-GB"/>
              <a:t>click to edit Master title style</a:t>
            </a:r>
          </a:p>
        </p:txBody>
      </p:sp>
      <p:sp>
        <p:nvSpPr>
          <p:cNvPr id="3" name="Tijdelijke aanduiding voor inhoud 2">
            <a:extLst>
              <a:ext uri="{FF2B5EF4-FFF2-40B4-BE49-F238E27FC236}">
                <a16:creationId xmlns:a16="http://schemas.microsoft.com/office/drawing/2014/main" id="{BC8B955B-F94D-A601-EB52-5079B51D55CB}"/>
              </a:ext>
            </a:extLst>
          </p:cNvPr>
          <p:cNvSpPr>
            <a:spLocks noGrp="1"/>
          </p:cNvSpPr>
          <p:nvPr>
            <p:ph idx="1" hasCustomPrompt="1"/>
          </p:nvPr>
        </p:nvSpPr>
        <p:spPr>
          <a:xfrm>
            <a:off x="619572" y="1257300"/>
            <a:ext cx="10962828" cy="49911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4"/>
            <a:endParaRPr lang="en-GB"/>
          </a:p>
        </p:txBody>
      </p:sp>
      <p:sp>
        <p:nvSpPr>
          <p:cNvPr id="4" name="Tijdelijke aanduiding voor datum 3">
            <a:extLst>
              <a:ext uri="{FF2B5EF4-FFF2-40B4-BE49-F238E27FC236}">
                <a16:creationId xmlns:a16="http://schemas.microsoft.com/office/drawing/2014/main" id="{7BE8A080-CC53-CD99-C8C9-AA58633C6286}"/>
              </a:ext>
            </a:extLst>
          </p:cNvPr>
          <p:cNvSpPr>
            <a:spLocks noGrp="1"/>
          </p:cNvSpPr>
          <p:nvPr>
            <p:ph type="dt" sz="half" idx="10"/>
          </p:nvPr>
        </p:nvSpPr>
        <p:spPr/>
        <p:txBody>
          <a:bodyPr/>
          <a:lstStyle/>
          <a:p>
            <a:fld id="{53CAD3B6-B742-4655-AA1F-0979BBFE173B}" type="datetimeFigureOut">
              <a:rPr lang="en-GB" smtClean="0"/>
              <a:t>05/03/2025</a:t>
            </a:fld>
            <a:endParaRPr lang="en-GB"/>
          </a:p>
        </p:txBody>
      </p:sp>
      <p:sp>
        <p:nvSpPr>
          <p:cNvPr id="5" name="Tijdelijke aanduiding voor voettekst 4">
            <a:extLst>
              <a:ext uri="{FF2B5EF4-FFF2-40B4-BE49-F238E27FC236}">
                <a16:creationId xmlns:a16="http://schemas.microsoft.com/office/drawing/2014/main" id="{BFEFF8C4-6F9A-FC8F-6A1F-2D03DDAB03D4}"/>
              </a:ext>
            </a:extLst>
          </p:cNvPr>
          <p:cNvSpPr>
            <a:spLocks noGrp="1"/>
          </p:cNvSpPr>
          <p:nvPr>
            <p:ph type="ftr" sz="quarter" idx="11"/>
          </p:nvPr>
        </p:nvSpPr>
        <p:spPr/>
        <p:txBody>
          <a:bodyPr/>
          <a:lstStyle/>
          <a:p>
            <a:endParaRPr lang="en-GB"/>
          </a:p>
        </p:txBody>
      </p:sp>
      <p:sp>
        <p:nvSpPr>
          <p:cNvPr id="6" name="Tijdelijke aanduiding voor dianummer 5">
            <a:extLst>
              <a:ext uri="{FF2B5EF4-FFF2-40B4-BE49-F238E27FC236}">
                <a16:creationId xmlns:a16="http://schemas.microsoft.com/office/drawing/2014/main" id="{B3094A0C-DAEF-15F3-1922-7414248B5B14}"/>
              </a:ext>
            </a:extLst>
          </p:cNvPr>
          <p:cNvSpPr>
            <a:spLocks noGrp="1"/>
          </p:cNvSpPr>
          <p:nvPr>
            <p:ph type="sldNum" sz="quarter" idx="12"/>
          </p:nvPr>
        </p:nvSpPr>
        <p:spPr/>
        <p:txBody>
          <a:bodyPr/>
          <a:lstStyle/>
          <a:p>
            <a:fld id="{00E34B16-02C4-4BF6-A95E-140E40FFC571}" type="slidenum">
              <a:rPr lang="en-GB" smtClean="0"/>
              <a:t>‹#›</a:t>
            </a:fld>
            <a:endParaRPr lang="en-GB"/>
          </a:p>
        </p:txBody>
      </p:sp>
    </p:spTree>
    <p:extLst>
      <p:ext uri="{BB962C8B-B14F-4D97-AF65-F5344CB8AC3E}">
        <p14:creationId xmlns:p14="http://schemas.microsoft.com/office/powerpoint/2010/main" val="362206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client logo">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75F88D-FDF9-3165-5B82-8A4C07BAB5C8}"/>
              </a:ext>
            </a:extLst>
          </p:cNvPr>
          <p:cNvSpPr>
            <a:spLocks noGrp="1"/>
          </p:cNvSpPr>
          <p:nvPr>
            <p:ph type="title" hasCustomPrompt="1"/>
          </p:nvPr>
        </p:nvSpPr>
        <p:spPr>
          <a:xfrm>
            <a:off x="619572" y="218357"/>
            <a:ext cx="10962828" cy="843681"/>
          </a:xfrm>
        </p:spPr>
        <p:txBody>
          <a:bodyPr/>
          <a:lstStyle>
            <a:lvl1pPr>
              <a:defRPr/>
            </a:lvl1pPr>
          </a:lstStyle>
          <a:p>
            <a:r>
              <a:rPr lang="en-GB"/>
              <a:t>click to edit Master title style</a:t>
            </a:r>
          </a:p>
        </p:txBody>
      </p:sp>
      <p:sp>
        <p:nvSpPr>
          <p:cNvPr id="3" name="Tijdelijke aanduiding voor inhoud 2">
            <a:extLst>
              <a:ext uri="{FF2B5EF4-FFF2-40B4-BE49-F238E27FC236}">
                <a16:creationId xmlns:a16="http://schemas.microsoft.com/office/drawing/2014/main" id="{BC8B955B-F94D-A601-EB52-5079B51D55CB}"/>
              </a:ext>
            </a:extLst>
          </p:cNvPr>
          <p:cNvSpPr>
            <a:spLocks noGrp="1"/>
          </p:cNvSpPr>
          <p:nvPr>
            <p:ph idx="1" hasCustomPrompt="1"/>
          </p:nvPr>
        </p:nvSpPr>
        <p:spPr>
          <a:xfrm>
            <a:off x="619572" y="1257300"/>
            <a:ext cx="10962828" cy="49911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4"/>
            <a:endParaRPr lang="en-GB"/>
          </a:p>
        </p:txBody>
      </p:sp>
      <p:sp>
        <p:nvSpPr>
          <p:cNvPr id="4" name="Tijdelijke aanduiding voor datum 3">
            <a:extLst>
              <a:ext uri="{FF2B5EF4-FFF2-40B4-BE49-F238E27FC236}">
                <a16:creationId xmlns:a16="http://schemas.microsoft.com/office/drawing/2014/main" id="{7BE8A080-CC53-CD99-C8C9-AA58633C6286}"/>
              </a:ext>
            </a:extLst>
          </p:cNvPr>
          <p:cNvSpPr>
            <a:spLocks noGrp="1"/>
          </p:cNvSpPr>
          <p:nvPr>
            <p:ph type="dt" sz="half" idx="10"/>
          </p:nvPr>
        </p:nvSpPr>
        <p:spPr/>
        <p:txBody>
          <a:bodyPr/>
          <a:lstStyle/>
          <a:p>
            <a:fld id="{53CAD3B6-B742-4655-AA1F-0979BBFE173B}" type="datetimeFigureOut">
              <a:rPr lang="en-GB" smtClean="0"/>
              <a:t>05/03/2025</a:t>
            </a:fld>
            <a:endParaRPr lang="en-GB"/>
          </a:p>
        </p:txBody>
      </p:sp>
      <p:sp>
        <p:nvSpPr>
          <p:cNvPr id="5" name="Tijdelijke aanduiding voor voettekst 4">
            <a:extLst>
              <a:ext uri="{FF2B5EF4-FFF2-40B4-BE49-F238E27FC236}">
                <a16:creationId xmlns:a16="http://schemas.microsoft.com/office/drawing/2014/main" id="{BFEFF8C4-6F9A-FC8F-6A1F-2D03DDAB03D4}"/>
              </a:ext>
            </a:extLst>
          </p:cNvPr>
          <p:cNvSpPr>
            <a:spLocks noGrp="1"/>
          </p:cNvSpPr>
          <p:nvPr>
            <p:ph type="ftr" sz="quarter" idx="11"/>
          </p:nvPr>
        </p:nvSpPr>
        <p:spPr>
          <a:xfrm>
            <a:off x="1671113" y="6393813"/>
            <a:ext cx="6190187" cy="365125"/>
          </a:xfrm>
        </p:spPr>
        <p:txBody>
          <a:bodyPr/>
          <a:lstStyle/>
          <a:p>
            <a:endParaRPr lang="en-GB"/>
          </a:p>
        </p:txBody>
      </p:sp>
      <p:sp>
        <p:nvSpPr>
          <p:cNvPr id="6" name="Tijdelijke aanduiding voor dianummer 5">
            <a:extLst>
              <a:ext uri="{FF2B5EF4-FFF2-40B4-BE49-F238E27FC236}">
                <a16:creationId xmlns:a16="http://schemas.microsoft.com/office/drawing/2014/main" id="{B3094A0C-DAEF-15F3-1922-7414248B5B14}"/>
              </a:ext>
            </a:extLst>
          </p:cNvPr>
          <p:cNvSpPr>
            <a:spLocks noGrp="1"/>
          </p:cNvSpPr>
          <p:nvPr>
            <p:ph type="sldNum" sz="quarter" idx="12"/>
          </p:nvPr>
        </p:nvSpPr>
        <p:spPr/>
        <p:txBody>
          <a:bodyPr/>
          <a:lstStyle/>
          <a:p>
            <a:fld id="{00E34B16-02C4-4BF6-A95E-140E40FFC571}" type="slidenum">
              <a:rPr lang="en-GB" smtClean="0"/>
              <a:t>‹#›</a:t>
            </a:fld>
            <a:endParaRPr lang="en-GB"/>
          </a:p>
        </p:txBody>
      </p:sp>
      <p:sp>
        <p:nvSpPr>
          <p:cNvPr id="8" name="Tijdelijke aanduiding voor afbeelding 7">
            <a:extLst>
              <a:ext uri="{FF2B5EF4-FFF2-40B4-BE49-F238E27FC236}">
                <a16:creationId xmlns:a16="http://schemas.microsoft.com/office/drawing/2014/main" id="{AD0FFB7B-1FE3-5383-0BBB-DF5A70FBA422}"/>
              </a:ext>
            </a:extLst>
          </p:cNvPr>
          <p:cNvSpPr>
            <a:spLocks noGrp="1"/>
          </p:cNvSpPr>
          <p:nvPr>
            <p:ph type="pic" sz="quarter" idx="13" hasCustomPrompt="1"/>
          </p:nvPr>
        </p:nvSpPr>
        <p:spPr>
          <a:xfrm>
            <a:off x="8935541" y="6393813"/>
            <a:ext cx="1295400" cy="365125"/>
          </a:xfrm>
        </p:spPr>
        <p:txBody>
          <a:bodyPr anchor="ctr">
            <a:normAutofit/>
          </a:bodyPr>
          <a:lstStyle>
            <a:lvl1pPr marL="0" indent="0" algn="ctr">
              <a:buNone/>
              <a:defRPr sz="1000"/>
            </a:lvl1pPr>
          </a:lstStyle>
          <a:p>
            <a:r>
              <a:rPr lang="en-GB"/>
              <a:t>logo</a:t>
            </a:r>
          </a:p>
        </p:txBody>
      </p:sp>
    </p:spTree>
    <p:extLst>
      <p:ext uri="{BB962C8B-B14F-4D97-AF65-F5344CB8AC3E}">
        <p14:creationId xmlns:p14="http://schemas.microsoft.com/office/powerpoint/2010/main" val="3917184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xt - image right - 3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75F88D-FDF9-3165-5B82-8A4C07BAB5C8}"/>
              </a:ext>
            </a:extLst>
          </p:cNvPr>
          <p:cNvSpPr>
            <a:spLocks noGrp="1"/>
          </p:cNvSpPr>
          <p:nvPr>
            <p:ph type="title" hasCustomPrompt="1"/>
          </p:nvPr>
        </p:nvSpPr>
        <p:spPr>
          <a:xfrm>
            <a:off x="619572" y="218357"/>
            <a:ext cx="7214368" cy="843681"/>
          </a:xfrm>
        </p:spPr>
        <p:txBody>
          <a:bodyPr/>
          <a:lstStyle>
            <a:lvl1pPr>
              <a:defRPr/>
            </a:lvl1pPr>
          </a:lstStyle>
          <a:p>
            <a:r>
              <a:rPr lang="en-GB"/>
              <a:t>click to edit Master title style</a:t>
            </a:r>
          </a:p>
        </p:txBody>
      </p:sp>
      <p:sp>
        <p:nvSpPr>
          <p:cNvPr id="8" name="Tijdelijke aanduiding voor tekst 7">
            <a:extLst>
              <a:ext uri="{FF2B5EF4-FFF2-40B4-BE49-F238E27FC236}">
                <a16:creationId xmlns:a16="http://schemas.microsoft.com/office/drawing/2014/main" id="{F672F6F0-86BF-EB49-587F-343577BCADE8}"/>
              </a:ext>
            </a:extLst>
          </p:cNvPr>
          <p:cNvSpPr>
            <a:spLocks noGrp="1"/>
          </p:cNvSpPr>
          <p:nvPr>
            <p:ph type="body" sz="quarter" idx="13" hasCustomPrompt="1"/>
          </p:nvPr>
        </p:nvSpPr>
        <p:spPr>
          <a:xfrm>
            <a:off x="619572" y="1257300"/>
            <a:ext cx="7214368" cy="49911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4"/>
            <a:endParaRPr lang="en-GB"/>
          </a:p>
        </p:txBody>
      </p:sp>
      <p:sp>
        <p:nvSpPr>
          <p:cNvPr id="12" name="Tijdelijke aanduiding voor afbeelding 11">
            <a:extLst>
              <a:ext uri="{FF2B5EF4-FFF2-40B4-BE49-F238E27FC236}">
                <a16:creationId xmlns:a16="http://schemas.microsoft.com/office/drawing/2014/main" id="{0C956869-4677-6695-A812-B06518FA0FFB}"/>
              </a:ext>
            </a:extLst>
          </p:cNvPr>
          <p:cNvSpPr>
            <a:spLocks noGrp="1"/>
          </p:cNvSpPr>
          <p:nvPr>
            <p:ph type="pic" sz="quarter" idx="15"/>
          </p:nvPr>
        </p:nvSpPr>
        <p:spPr>
          <a:xfrm>
            <a:off x="8077198" y="0"/>
            <a:ext cx="4114801" cy="6858000"/>
          </a:xfrm>
        </p:spPr>
        <p:txBody>
          <a:bodyPr anchor="ctr">
            <a:normAutofit/>
          </a:bodyPr>
          <a:lstStyle>
            <a:lvl1pPr marL="0" indent="0" algn="ctr">
              <a:buNone/>
              <a:defRPr sz="1200"/>
            </a:lvl1pPr>
          </a:lstStyle>
          <a:p>
            <a:r>
              <a:rPr lang="en-US"/>
              <a:t>Click icon to add picture</a:t>
            </a:r>
            <a:endParaRPr lang="nl-NL"/>
          </a:p>
        </p:txBody>
      </p:sp>
      <p:sp>
        <p:nvSpPr>
          <p:cNvPr id="13" name="Tijdelijke aanduiding voor tekst 15">
            <a:extLst>
              <a:ext uri="{FF2B5EF4-FFF2-40B4-BE49-F238E27FC236}">
                <a16:creationId xmlns:a16="http://schemas.microsoft.com/office/drawing/2014/main" id="{2842FC86-7F02-80AC-04CE-550241BEC554}"/>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
        <p:nvSpPr>
          <p:cNvPr id="14" name="Rectangle 4">
            <a:extLst>
              <a:ext uri="{FF2B5EF4-FFF2-40B4-BE49-F238E27FC236}">
                <a16:creationId xmlns:a16="http://schemas.microsoft.com/office/drawing/2014/main" id="{50DF44C4-3449-797A-5C29-163EFA4895EA}"/>
              </a:ext>
            </a:extLst>
          </p:cNvPr>
          <p:cNvSpPr/>
          <p:nvPr userDrawn="1"/>
        </p:nvSpPr>
        <p:spPr>
          <a:xfrm>
            <a:off x="0" y="622198"/>
            <a:ext cx="452438" cy="36000"/>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05005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xt - image right - 50%">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75F88D-FDF9-3165-5B82-8A4C07BAB5C8}"/>
              </a:ext>
            </a:extLst>
          </p:cNvPr>
          <p:cNvSpPr>
            <a:spLocks noGrp="1"/>
          </p:cNvSpPr>
          <p:nvPr>
            <p:ph type="title" hasCustomPrompt="1"/>
          </p:nvPr>
        </p:nvSpPr>
        <p:spPr>
          <a:xfrm>
            <a:off x="619572" y="218357"/>
            <a:ext cx="5331966" cy="843681"/>
          </a:xfrm>
        </p:spPr>
        <p:txBody>
          <a:bodyPr/>
          <a:lstStyle>
            <a:lvl1pPr>
              <a:defRPr/>
            </a:lvl1pPr>
          </a:lstStyle>
          <a:p>
            <a:r>
              <a:rPr lang="en-GB"/>
              <a:t>click to edit Master title style</a:t>
            </a:r>
          </a:p>
        </p:txBody>
      </p:sp>
      <p:sp>
        <p:nvSpPr>
          <p:cNvPr id="8" name="Tijdelijke aanduiding voor tekst 7">
            <a:extLst>
              <a:ext uri="{FF2B5EF4-FFF2-40B4-BE49-F238E27FC236}">
                <a16:creationId xmlns:a16="http://schemas.microsoft.com/office/drawing/2014/main" id="{F672F6F0-86BF-EB49-587F-343577BCADE8}"/>
              </a:ext>
            </a:extLst>
          </p:cNvPr>
          <p:cNvSpPr>
            <a:spLocks noGrp="1"/>
          </p:cNvSpPr>
          <p:nvPr>
            <p:ph type="body" sz="quarter" idx="13" hasCustomPrompt="1"/>
          </p:nvPr>
        </p:nvSpPr>
        <p:spPr>
          <a:xfrm>
            <a:off x="619572" y="1257300"/>
            <a:ext cx="5341938" cy="49911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4"/>
            <a:endParaRPr lang="en-GB"/>
          </a:p>
        </p:txBody>
      </p:sp>
      <p:sp>
        <p:nvSpPr>
          <p:cNvPr id="12" name="Tijdelijke aanduiding voor afbeelding 11">
            <a:extLst>
              <a:ext uri="{FF2B5EF4-FFF2-40B4-BE49-F238E27FC236}">
                <a16:creationId xmlns:a16="http://schemas.microsoft.com/office/drawing/2014/main" id="{0C956869-4677-6695-A812-B06518FA0FFB}"/>
              </a:ext>
            </a:extLst>
          </p:cNvPr>
          <p:cNvSpPr>
            <a:spLocks noGrp="1"/>
          </p:cNvSpPr>
          <p:nvPr>
            <p:ph type="pic" sz="quarter" idx="15"/>
          </p:nvPr>
        </p:nvSpPr>
        <p:spPr>
          <a:xfrm>
            <a:off x="6240464" y="0"/>
            <a:ext cx="5951535" cy="6858000"/>
          </a:xfrm>
        </p:spPr>
        <p:txBody>
          <a:bodyPr anchor="ctr">
            <a:normAutofit/>
          </a:bodyPr>
          <a:lstStyle>
            <a:lvl1pPr marL="0" indent="0" algn="ctr">
              <a:buNone/>
              <a:defRPr sz="1200"/>
            </a:lvl1pPr>
          </a:lstStyle>
          <a:p>
            <a:r>
              <a:rPr lang="en-US"/>
              <a:t>Click icon to add picture</a:t>
            </a:r>
            <a:endParaRPr lang="nl-NL"/>
          </a:p>
        </p:txBody>
      </p:sp>
      <p:sp>
        <p:nvSpPr>
          <p:cNvPr id="10" name="Tijdelijke aanduiding voor tekst 15">
            <a:extLst>
              <a:ext uri="{FF2B5EF4-FFF2-40B4-BE49-F238E27FC236}">
                <a16:creationId xmlns:a16="http://schemas.microsoft.com/office/drawing/2014/main" id="{0B641600-1EB2-B1A2-5A2B-23B470A643C2}"/>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
        <p:nvSpPr>
          <p:cNvPr id="11" name="Rectangle 4">
            <a:extLst>
              <a:ext uri="{FF2B5EF4-FFF2-40B4-BE49-F238E27FC236}">
                <a16:creationId xmlns:a16="http://schemas.microsoft.com/office/drawing/2014/main" id="{7E63F736-CDE1-324D-4137-D56D3FF7B1DE}"/>
              </a:ext>
            </a:extLst>
          </p:cNvPr>
          <p:cNvSpPr/>
          <p:nvPr userDrawn="1"/>
        </p:nvSpPr>
        <p:spPr>
          <a:xfrm>
            <a:off x="0" y="622198"/>
            <a:ext cx="452438" cy="36000"/>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1385832"/>
      </p:ext>
    </p:extLst>
  </p:cSld>
  <p:clrMapOvr>
    <a:masterClrMapping/>
  </p:clrMapOvr>
  <p:extLst>
    <p:ext uri="{DCECCB84-F9BA-43D5-87BE-67443E8EF086}">
      <p15:sldGuideLst xmlns:p15="http://schemas.microsoft.com/office/powerpoint/2012/main">
        <p15:guide id="1" pos="3840" userDrawn="1">
          <p15:clr>
            <a:srgbClr val="FBAE40"/>
          </p15:clr>
        </p15:guide>
        <p15:guide id="2" pos="3931" userDrawn="1">
          <p15:clr>
            <a:srgbClr val="FBAE40"/>
          </p15:clr>
        </p15:guide>
        <p15:guide id="3" pos="374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mage full">
    <p:spTree>
      <p:nvGrpSpPr>
        <p:cNvPr id="1" name=""/>
        <p:cNvGrpSpPr/>
        <p:nvPr/>
      </p:nvGrpSpPr>
      <p:grpSpPr>
        <a:xfrm>
          <a:off x="0" y="0"/>
          <a:ext cx="0" cy="0"/>
          <a:chOff x="0" y="0"/>
          <a:chExt cx="0" cy="0"/>
        </a:xfrm>
      </p:grpSpPr>
      <p:sp>
        <p:nvSpPr>
          <p:cNvPr id="12" name="Tijdelijke aanduiding voor afbeelding 11">
            <a:extLst>
              <a:ext uri="{FF2B5EF4-FFF2-40B4-BE49-F238E27FC236}">
                <a16:creationId xmlns:a16="http://schemas.microsoft.com/office/drawing/2014/main" id="{0C956869-4677-6695-A812-B06518FA0FFB}"/>
              </a:ext>
            </a:extLst>
          </p:cNvPr>
          <p:cNvSpPr>
            <a:spLocks noGrp="1"/>
          </p:cNvSpPr>
          <p:nvPr>
            <p:ph type="pic" sz="quarter" idx="15"/>
          </p:nvPr>
        </p:nvSpPr>
        <p:spPr>
          <a:xfrm>
            <a:off x="0" y="0"/>
            <a:ext cx="12191999" cy="6858000"/>
          </a:xfrm>
        </p:spPr>
        <p:txBody>
          <a:bodyPr anchor="ctr">
            <a:normAutofit/>
          </a:bodyPr>
          <a:lstStyle>
            <a:lvl1pPr marL="0" indent="0" algn="ctr">
              <a:buNone/>
              <a:defRPr sz="1200"/>
            </a:lvl1pPr>
          </a:lstStyle>
          <a:p>
            <a:r>
              <a:rPr lang="en-US"/>
              <a:t>Click icon to add picture</a:t>
            </a:r>
            <a:endParaRPr lang="nl-NL"/>
          </a:p>
        </p:txBody>
      </p:sp>
      <p:sp>
        <p:nvSpPr>
          <p:cNvPr id="16" name="Tijdelijke aanduiding voor tekst 15">
            <a:extLst>
              <a:ext uri="{FF2B5EF4-FFF2-40B4-BE49-F238E27FC236}">
                <a16:creationId xmlns:a16="http://schemas.microsoft.com/office/drawing/2014/main" id="{09329058-97D6-3F73-F68C-CB91053D4A51}"/>
              </a:ext>
            </a:extLst>
          </p:cNvPr>
          <p:cNvSpPr>
            <a:spLocks noGrp="1"/>
          </p:cNvSpPr>
          <p:nvPr>
            <p:ph type="body" sz="quarter" idx="16"/>
          </p:nvPr>
        </p:nvSpPr>
        <p:spPr>
          <a:xfrm>
            <a:off x="10609163" y="6427186"/>
            <a:ext cx="973237" cy="29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marL="0" indent="0">
              <a:buNone/>
              <a:defRPr sz="100">
                <a:noFill/>
              </a:defRPr>
            </a:lvl1pPr>
          </a:lstStyle>
          <a:p>
            <a:pPr lvl="0"/>
            <a:r>
              <a:rPr lang="en-US"/>
              <a:t>Click to edit Master text styles</a:t>
            </a:r>
          </a:p>
        </p:txBody>
      </p:sp>
    </p:spTree>
    <p:extLst>
      <p:ext uri="{BB962C8B-B14F-4D97-AF65-F5344CB8AC3E}">
        <p14:creationId xmlns:p14="http://schemas.microsoft.com/office/powerpoint/2010/main" val="3088919123"/>
      </p:ext>
    </p:extLst>
  </p:cSld>
  <p:clrMapOvr>
    <a:masterClrMapping/>
  </p:clrMapOvr>
  <p:extLst>
    <p:ext uri="{DCECCB84-F9BA-43D5-87BE-67443E8EF086}">
      <p15:sldGuideLst xmlns:p15="http://schemas.microsoft.com/office/powerpoint/2012/main">
        <p15:guide id="1" pos="3840" userDrawn="1">
          <p15:clr>
            <a:srgbClr val="FBAE40"/>
          </p15:clr>
        </p15:guide>
        <p15:guide id="2" pos="3931" userDrawn="1">
          <p15:clr>
            <a:srgbClr val="FBAE40"/>
          </p15:clr>
        </p15:guide>
        <p15:guide id="3" pos="374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3DEEC39E-838E-A3C6-2DF2-3D32763F5288}"/>
              </a:ext>
            </a:extLst>
          </p:cNvPr>
          <p:cNvSpPr>
            <a:spLocks noGrp="1"/>
          </p:cNvSpPr>
          <p:nvPr>
            <p:ph type="title"/>
          </p:nvPr>
        </p:nvSpPr>
        <p:spPr>
          <a:xfrm>
            <a:off x="619572" y="218357"/>
            <a:ext cx="10962828" cy="843681"/>
          </a:xfrm>
          <a:prstGeom prst="rect">
            <a:avLst/>
          </a:prstGeom>
        </p:spPr>
        <p:txBody>
          <a:bodyPr vert="horz" lIns="0" tIns="0" rIns="0" bIns="0" rtlCol="0" anchor="ctr">
            <a:normAutofit/>
          </a:bodyPr>
          <a:lstStyle/>
          <a:p>
            <a:pPr lvl="0"/>
            <a:r>
              <a:rPr lang="en-US"/>
              <a:t>Click to edit Master title style</a:t>
            </a:r>
            <a:endParaRPr lang="en-GB"/>
          </a:p>
        </p:txBody>
      </p:sp>
      <p:sp>
        <p:nvSpPr>
          <p:cNvPr id="3" name="Tijdelijke aanduiding voor tekst 2">
            <a:extLst>
              <a:ext uri="{FF2B5EF4-FFF2-40B4-BE49-F238E27FC236}">
                <a16:creationId xmlns:a16="http://schemas.microsoft.com/office/drawing/2014/main" id="{D5A5F2B4-3025-469F-5172-AC976E2720F2}"/>
              </a:ext>
            </a:extLst>
          </p:cNvPr>
          <p:cNvSpPr>
            <a:spLocks noGrp="1"/>
          </p:cNvSpPr>
          <p:nvPr>
            <p:ph type="body" idx="1"/>
          </p:nvPr>
        </p:nvSpPr>
        <p:spPr>
          <a:xfrm>
            <a:off x="619572" y="1257300"/>
            <a:ext cx="10962828" cy="49911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jdelijke aanduiding voor datum 3">
            <a:extLst>
              <a:ext uri="{FF2B5EF4-FFF2-40B4-BE49-F238E27FC236}">
                <a16:creationId xmlns:a16="http://schemas.microsoft.com/office/drawing/2014/main" id="{07E817D2-620F-B7D1-3FEC-1A8414AC94FE}"/>
              </a:ext>
            </a:extLst>
          </p:cNvPr>
          <p:cNvSpPr>
            <a:spLocks noGrp="1"/>
          </p:cNvSpPr>
          <p:nvPr>
            <p:ph type="dt" sz="half" idx="2"/>
          </p:nvPr>
        </p:nvSpPr>
        <p:spPr>
          <a:xfrm>
            <a:off x="609600" y="6393815"/>
            <a:ext cx="788564" cy="365125"/>
          </a:xfrm>
          <a:prstGeom prst="rect">
            <a:avLst/>
          </a:prstGeom>
        </p:spPr>
        <p:txBody>
          <a:bodyPr vert="horz" lIns="0" tIns="0" rIns="0" bIns="0" rtlCol="0" anchor="ctr"/>
          <a:lstStyle>
            <a:lvl1pPr algn="l">
              <a:defRPr sz="600" b="0">
                <a:solidFill>
                  <a:schemeClr val="tx1">
                    <a:tint val="75000"/>
                  </a:schemeClr>
                </a:solidFill>
              </a:defRPr>
            </a:lvl1pPr>
          </a:lstStyle>
          <a:p>
            <a:fld id="{53CAD3B6-B742-4655-AA1F-0979BBFE173B}" type="datetimeFigureOut">
              <a:rPr lang="en-GB" smtClean="0"/>
              <a:pPr/>
              <a:t>05/03/2025</a:t>
            </a:fld>
            <a:endParaRPr lang="en-GB"/>
          </a:p>
        </p:txBody>
      </p:sp>
      <p:sp>
        <p:nvSpPr>
          <p:cNvPr id="5" name="Tijdelijke aanduiding voor voettekst 4">
            <a:extLst>
              <a:ext uri="{FF2B5EF4-FFF2-40B4-BE49-F238E27FC236}">
                <a16:creationId xmlns:a16="http://schemas.microsoft.com/office/drawing/2014/main" id="{2FF0F575-CB26-2E9D-116F-D9C483DAF5E3}"/>
              </a:ext>
            </a:extLst>
          </p:cNvPr>
          <p:cNvSpPr>
            <a:spLocks noGrp="1"/>
          </p:cNvSpPr>
          <p:nvPr>
            <p:ph type="ftr" sz="quarter" idx="3"/>
          </p:nvPr>
        </p:nvSpPr>
        <p:spPr>
          <a:xfrm>
            <a:off x="1671113" y="6393813"/>
            <a:ext cx="8849774" cy="365125"/>
          </a:xfrm>
          <a:prstGeom prst="rect">
            <a:avLst/>
          </a:prstGeom>
        </p:spPr>
        <p:txBody>
          <a:bodyPr vert="horz" lIns="0" tIns="0" rIns="0" bIns="0" rtlCol="0" anchor="ctr"/>
          <a:lstStyle>
            <a:lvl1pPr algn="l">
              <a:defRPr sz="600" b="0">
                <a:solidFill>
                  <a:schemeClr val="tx1">
                    <a:tint val="75000"/>
                  </a:schemeClr>
                </a:solidFill>
              </a:defRPr>
            </a:lvl1pPr>
          </a:lstStyle>
          <a:p>
            <a:endParaRPr lang="en-GB"/>
          </a:p>
        </p:txBody>
      </p:sp>
      <p:sp>
        <p:nvSpPr>
          <p:cNvPr id="6" name="Tijdelijke aanduiding voor dianummer 5">
            <a:extLst>
              <a:ext uri="{FF2B5EF4-FFF2-40B4-BE49-F238E27FC236}">
                <a16:creationId xmlns:a16="http://schemas.microsoft.com/office/drawing/2014/main" id="{AC72EC6C-CCDD-58AB-D178-944EB3E79F44}"/>
              </a:ext>
            </a:extLst>
          </p:cNvPr>
          <p:cNvSpPr>
            <a:spLocks noGrp="1"/>
          </p:cNvSpPr>
          <p:nvPr>
            <p:ph type="sldNum" sz="quarter" idx="4"/>
          </p:nvPr>
        </p:nvSpPr>
        <p:spPr>
          <a:xfrm>
            <a:off x="11582400" y="6393814"/>
            <a:ext cx="609600" cy="365125"/>
          </a:xfrm>
          <a:prstGeom prst="rect">
            <a:avLst/>
          </a:prstGeom>
        </p:spPr>
        <p:txBody>
          <a:bodyPr vert="horz" lIns="0" tIns="0" rIns="0" bIns="0" rtlCol="0" anchor="ctr"/>
          <a:lstStyle>
            <a:lvl1pPr algn="ctr">
              <a:defRPr sz="600" b="0">
                <a:solidFill>
                  <a:schemeClr val="tx1">
                    <a:tint val="75000"/>
                  </a:schemeClr>
                </a:solidFill>
              </a:defRPr>
            </a:lvl1pPr>
          </a:lstStyle>
          <a:p>
            <a:fld id="{00E34B16-02C4-4BF6-A95E-140E40FFC571}" type="slidenum">
              <a:rPr lang="en-GB" smtClean="0"/>
              <a:pPr/>
              <a:t>‹#›</a:t>
            </a:fld>
            <a:endParaRPr lang="en-GB"/>
          </a:p>
        </p:txBody>
      </p:sp>
      <p:sp>
        <p:nvSpPr>
          <p:cNvPr id="7" name="Rectangle 4">
            <a:extLst>
              <a:ext uri="{FF2B5EF4-FFF2-40B4-BE49-F238E27FC236}">
                <a16:creationId xmlns:a16="http://schemas.microsoft.com/office/drawing/2014/main" id="{A9EC127F-C68C-4509-CED0-06BCF29FFC19}"/>
              </a:ext>
            </a:extLst>
          </p:cNvPr>
          <p:cNvSpPr/>
          <p:nvPr userDrawn="1"/>
        </p:nvSpPr>
        <p:spPr>
          <a:xfrm>
            <a:off x="0" y="622198"/>
            <a:ext cx="452438" cy="36000"/>
          </a:xfrm>
          <a:prstGeom prst="rect">
            <a:avLst/>
          </a:prstGeom>
          <a:solidFill>
            <a:srgbClr val="EC00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7" name="Groep 16">
            <a:extLst>
              <a:ext uri="{FF2B5EF4-FFF2-40B4-BE49-F238E27FC236}">
                <a16:creationId xmlns:a16="http://schemas.microsoft.com/office/drawing/2014/main" id="{8C68A0AA-7F03-5BF0-73B3-ECF49797C6C7}"/>
              </a:ext>
            </a:extLst>
          </p:cNvPr>
          <p:cNvGrpSpPr/>
          <p:nvPr userDrawn="1"/>
        </p:nvGrpSpPr>
        <p:grpSpPr>
          <a:xfrm>
            <a:off x="10609163" y="6427186"/>
            <a:ext cx="973237" cy="293815"/>
            <a:chOff x="5717821" y="3383853"/>
            <a:chExt cx="5725874" cy="1728611"/>
          </a:xfrm>
        </p:grpSpPr>
        <p:sp>
          <p:nvSpPr>
            <p:cNvPr id="11" name="Vrije vorm: vorm 10">
              <a:extLst>
                <a:ext uri="{FF2B5EF4-FFF2-40B4-BE49-F238E27FC236}">
                  <a16:creationId xmlns:a16="http://schemas.microsoft.com/office/drawing/2014/main" id="{C87F9E05-9827-739A-94C1-84A100DFEAFC}"/>
                </a:ext>
              </a:extLst>
            </p:cNvPr>
            <p:cNvSpPr/>
            <p:nvPr/>
          </p:nvSpPr>
          <p:spPr>
            <a:xfrm>
              <a:off x="5717821" y="3704857"/>
              <a:ext cx="1071436" cy="1407607"/>
            </a:xfrm>
            <a:custGeom>
              <a:avLst/>
              <a:gdLst>
                <a:gd name="connsiteX0" fmla="*/ 1071437 w 1071436"/>
                <a:gd name="connsiteY0" fmla="*/ 0 h 1407607"/>
                <a:gd name="connsiteX1" fmla="*/ 507173 w 1071436"/>
                <a:gd name="connsiteY1" fmla="*/ 1407607 h 1407607"/>
                <a:gd name="connsiteX2" fmla="*/ 234286 w 1071436"/>
                <a:gd name="connsiteY2" fmla="*/ 1407607 h 1407607"/>
                <a:gd name="connsiteX3" fmla="*/ 392906 w 1071436"/>
                <a:gd name="connsiteY3" fmla="*/ 994264 h 1407607"/>
                <a:gd name="connsiteX4" fmla="*/ 0 w 1071436"/>
                <a:gd name="connsiteY4" fmla="*/ 0 h 1407607"/>
                <a:gd name="connsiteX5" fmla="*/ 274688 w 1071436"/>
                <a:gd name="connsiteY5" fmla="*/ 0 h 1407607"/>
                <a:gd name="connsiteX6" fmla="*/ 538286 w 1071436"/>
                <a:gd name="connsiteY6" fmla="*/ 661070 h 1407607"/>
                <a:gd name="connsiteX7" fmla="*/ 815173 w 1071436"/>
                <a:gd name="connsiteY7" fmla="*/ 0 h 1407607"/>
                <a:gd name="connsiteX8" fmla="*/ 1071437 w 1071436"/>
                <a:gd name="connsiteY8" fmla="*/ 0 h 1407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1436" h="1407607">
                  <a:moveTo>
                    <a:pt x="1071437" y="0"/>
                  </a:moveTo>
                  <a:lnTo>
                    <a:pt x="507173" y="1407607"/>
                  </a:lnTo>
                  <a:lnTo>
                    <a:pt x="234286" y="1407607"/>
                  </a:lnTo>
                  <a:lnTo>
                    <a:pt x="392906" y="994264"/>
                  </a:lnTo>
                  <a:lnTo>
                    <a:pt x="0" y="0"/>
                  </a:lnTo>
                  <a:lnTo>
                    <a:pt x="274688" y="0"/>
                  </a:lnTo>
                  <a:lnTo>
                    <a:pt x="538286" y="661070"/>
                  </a:lnTo>
                  <a:lnTo>
                    <a:pt x="815173" y="0"/>
                  </a:lnTo>
                  <a:lnTo>
                    <a:pt x="1071437" y="0"/>
                  </a:lnTo>
                  <a:close/>
                </a:path>
              </a:pathLst>
            </a:custGeom>
            <a:solidFill>
              <a:srgbClr val="E12486"/>
            </a:solidFill>
            <a:ln w="64058" cap="flat">
              <a:noFill/>
              <a:prstDash val="solid"/>
              <a:miter/>
            </a:ln>
          </p:spPr>
          <p:txBody>
            <a:bodyPr rtlCol="0" anchor="ctr"/>
            <a:lstStyle/>
            <a:p>
              <a:endParaRPr lang="en-GB"/>
            </a:p>
          </p:txBody>
        </p:sp>
        <p:sp>
          <p:nvSpPr>
            <p:cNvPr id="12" name="Vrije vorm: vorm 11">
              <a:extLst>
                <a:ext uri="{FF2B5EF4-FFF2-40B4-BE49-F238E27FC236}">
                  <a16:creationId xmlns:a16="http://schemas.microsoft.com/office/drawing/2014/main" id="{72AA4EDD-3F19-6E47-BFBB-5468B1AF3DE3}"/>
                </a:ext>
              </a:extLst>
            </p:cNvPr>
            <p:cNvSpPr/>
            <p:nvPr/>
          </p:nvSpPr>
          <p:spPr>
            <a:xfrm>
              <a:off x="6725534" y="3686945"/>
              <a:ext cx="990193" cy="1039434"/>
            </a:xfrm>
            <a:custGeom>
              <a:avLst/>
              <a:gdLst>
                <a:gd name="connsiteX0" fmla="*/ 990193 w 990193"/>
                <a:gd name="connsiteY0" fmla="*/ 519716 h 1039434"/>
                <a:gd name="connsiteX1" fmla="*/ 856279 w 990193"/>
                <a:gd name="connsiteY1" fmla="*/ 896561 h 1039434"/>
                <a:gd name="connsiteX2" fmla="*/ 493981 w 990193"/>
                <a:gd name="connsiteY2" fmla="*/ 1039434 h 1039434"/>
                <a:gd name="connsiteX3" fmla="*/ 131727 w 990193"/>
                <a:gd name="connsiteY3" fmla="*/ 898780 h 1039434"/>
                <a:gd name="connsiteX4" fmla="*/ 0 w 990193"/>
                <a:gd name="connsiteY4" fmla="*/ 519716 h 1039434"/>
                <a:gd name="connsiteX5" fmla="*/ 138333 w 990193"/>
                <a:gd name="connsiteY5" fmla="*/ 147346 h 1039434"/>
                <a:gd name="connsiteX6" fmla="*/ 494000 w 990193"/>
                <a:gd name="connsiteY6" fmla="*/ 0 h 1039434"/>
                <a:gd name="connsiteX7" fmla="*/ 851886 w 990193"/>
                <a:gd name="connsiteY7" fmla="*/ 147346 h 1039434"/>
                <a:gd name="connsiteX8" fmla="*/ 990193 w 990193"/>
                <a:gd name="connsiteY8" fmla="*/ 519716 h 1039434"/>
                <a:gd name="connsiteX9" fmla="*/ 711360 w 990193"/>
                <a:gd name="connsiteY9" fmla="*/ 521916 h 1039434"/>
                <a:gd name="connsiteX10" fmla="*/ 493981 w 990193"/>
                <a:gd name="connsiteY10" fmla="*/ 240226 h 1039434"/>
                <a:gd name="connsiteX11" fmla="*/ 327165 w 990193"/>
                <a:gd name="connsiteY11" fmla="*/ 328119 h 1039434"/>
                <a:gd name="connsiteX12" fmla="*/ 276646 w 990193"/>
                <a:gd name="connsiteY12" fmla="*/ 521916 h 1039434"/>
                <a:gd name="connsiteX13" fmla="*/ 496219 w 990193"/>
                <a:gd name="connsiteY13" fmla="*/ 799210 h 1039434"/>
                <a:gd name="connsiteX14" fmla="*/ 711379 w 990193"/>
                <a:gd name="connsiteY14" fmla="*/ 521916 h 1039434"/>
                <a:gd name="connsiteX15" fmla="*/ 711360 w 990193"/>
                <a:gd name="connsiteY15" fmla="*/ 521916 h 103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90193" h="1039434">
                  <a:moveTo>
                    <a:pt x="990193" y="519716"/>
                  </a:moveTo>
                  <a:cubicBezTo>
                    <a:pt x="990193" y="675705"/>
                    <a:pt x="945555" y="801275"/>
                    <a:pt x="856279" y="896561"/>
                  </a:cubicBezTo>
                  <a:cubicBezTo>
                    <a:pt x="766978" y="991820"/>
                    <a:pt x="646231" y="1039434"/>
                    <a:pt x="493981" y="1039434"/>
                  </a:cubicBezTo>
                  <a:cubicBezTo>
                    <a:pt x="341724" y="1039434"/>
                    <a:pt x="219553" y="992539"/>
                    <a:pt x="131727" y="898780"/>
                  </a:cubicBezTo>
                  <a:cubicBezTo>
                    <a:pt x="43920" y="805091"/>
                    <a:pt x="0" y="678668"/>
                    <a:pt x="0" y="519716"/>
                  </a:cubicBezTo>
                  <a:cubicBezTo>
                    <a:pt x="0" y="369698"/>
                    <a:pt x="46158" y="245590"/>
                    <a:pt x="138333" y="147346"/>
                  </a:cubicBezTo>
                  <a:cubicBezTo>
                    <a:pt x="230559" y="49145"/>
                    <a:pt x="349125" y="0"/>
                    <a:pt x="494000" y="0"/>
                  </a:cubicBezTo>
                  <a:cubicBezTo>
                    <a:pt x="638874" y="0"/>
                    <a:pt x="759705" y="49145"/>
                    <a:pt x="851886" y="147346"/>
                  </a:cubicBezTo>
                  <a:cubicBezTo>
                    <a:pt x="944131" y="245590"/>
                    <a:pt x="990193" y="369698"/>
                    <a:pt x="990193" y="519716"/>
                  </a:cubicBezTo>
                  <a:close/>
                  <a:moveTo>
                    <a:pt x="711360" y="521916"/>
                  </a:moveTo>
                  <a:cubicBezTo>
                    <a:pt x="711360" y="334116"/>
                    <a:pt x="638945" y="240226"/>
                    <a:pt x="493981" y="240226"/>
                  </a:cubicBezTo>
                  <a:cubicBezTo>
                    <a:pt x="420796" y="240226"/>
                    <a:pt x="365223" y="269525"/>
                    <a:pt x="327165" y="328119"/>
                  </a:cubicBezTo>
                  <a:cubicBezTo>
                    <a:pt x="293488" y="379241"/>
                    <a:pt x="276646" y="443787"/>
                    <a:pt x="276646" y="521916"/>
                  </a:cubicBezTo>
                  <a:cubicBezTo>
                    <a:pt x="276646" y="706804"/>
                    <a:pt x="349831" y="799210"/>
                    <a:pt x="496219" y="799210"/>
                  </a:cubicBezTo>
                  <a:cubicBezTo>
                    <a:pt x="642607" y="799210"/>
                    <a:pt x="711379" y="706804"/>
                    <a:pt x="711379" y="521916"/>
                  </a:cubicBezTo>
                  <a:lnTo>
                    <a:pt x="711360" y="521916"/>
                  </a:lnTo>
                  <a:close/>
                </a:path>
              </a:pathLst>
            </a:custGeom>
            <a:solidFill>
              <a:srgbClr val="E12486"/>
            </a:solidFill>
            <a:ln w="64058" cap="flat">
              <a:noFill/>
              <a:prstDash val="solid"/>
              <a:miter/>
            </a:ln>
          </p:spPr>
          <p:txBody>
            <a:bodyPr rtlCol="0" anchor="ctr"/>
            <a:lstStyle/>
            <a:p>
              <a:endParaRPr lang="en-GB"/>
            </a:p>
          </p:txBody>
        </p:sp>
        <p:sp>
          <p:nvSpPr>
            <p:cNvPr id="13" name="Vrije vorm: vorm 12">
              <a:extLst>
                <a:ext uri="{FF2B5EF4-FFF2-40B4-BE49-F238E27FC236}">
                  <a16:creationId xmlns:a16="http://schemas.microsoft.com/office/drawing/2014/main" id="{C00171D0-3712-B12E-4CA5-4B624EE0730B}"/>
                </a:ext>
              </a:extLst>
            </p:cNvPr>
            <p:cNvSpPr/>
            <p:nvPr/>
          </p:nvSpPr>
          <p:spPr>
            <a:xfrm>
              <a:off x="7810134" y="3693654"/>
              <a:ext cx="895818" cy="1014715"/>
            </a:xfrm>
            <a:custGeom>
              <a:avLst/>
              <a:gdLst>
                <a:gd name="connsiteX0" fmla="*/ 895818 w 895818"/>
                <a:gd name="connsiteY0" fmla="*/ 1014715 h 1014715"/>
                <a:gd name="connsiteX1" fmla="*/ 630152 w 895818"/>
                <a:gd name="connsiteY1" fmla="*/ 1014715 h 1014715"/>
                <a:gd name="connsiteX2" fmla="*/ 630152 w 895818"/>
                <a:gd name="connsiteY2" fmla="*/ 450680 h 1014715"/>
                <a:gd name="connsiteX3" fmla="*/ 585123 w 895818"/>
                <a:gd name="connsiteY3" fmla="*/ 313059 h 1014715"/>
                <a:gd name="connsiteX4" fmla="*/ 461060 w 895818"/>
                <a:gd name="connsiteY4" fmla="*/ 258185 h 1014715"/>
                <a:gd name="connsiteX5" fmla="*/ 321675 w 895818"/>
                <a:gd name="connsiteY5" fmla="*/ 313059 h 1014715"/>
                <a:gd name="connsiteX6" fmla="*/ 263486 w 895818"/>
                <a:gd name="connsiteY6" fmla="*/ 450680 h 1014715"/>
                <a:gd name="connsiteX7" fmla="*/ 263486 w 895818"/>
                <a:gd name="connsiteY7" fmla="*/ 1014715 h 1014715"/>
                <a:gd name="connsiteX8" fmla="*/ 0 w 895818"/>
                <a:gd name="connsiteY8" fmla="*/ 1014715 h 1014715"/>
                <a:gd name="connsiteX9" fmla="*/ 0 w 895818"/>
                <a:gd name="connsiteY9" fmla="*/ 15716 h 1014715"/>
                <a:gd name="connsiteX10" fmla="*/ 263486 w 895818"/>
                <a:gd name="connsiteY10" fmla="*/ 15716 h 1014715"/>
                <a:gd name="connsiteX11" fmla="*/ 263486 w 895818"/>
                <a:gd name="connsiteY11" fmla="*/ 101029 h 1014715"/>
                <a:gd name="connsiteX12" fmla="*/ 537932 w 895818"/>
                <a:gd name="connsiteY12" fmla="*/ 0 h 1014715"/>
                <a:gd name="connsiteX13" fmla="*/ 797012 w 895818"/>
                <a:gd name="connsiteY13" fmla="*/ 98784 h 1014715"/>
                <a:gd name="connsiteX14" fmla="*/ 895818 w 895818"/>
                <a:gd name="connsiteY14" fmla="*/ 361417 h 1014715"/>
                <a:gd name="connsiteX15" fmla="*/ 895818 w 895818"/>
                <a:gd name="connsiteY15" fmla="*/ 1014715 h 1014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818" h="1014715">
                  <a:moveTo>
                    <a:pt x="895818" y="1014715"/>
                  </a:moveTo>
                  <a:lnTo>
                    <a:pt x="630152" y="1014715"/>
                  </a:lnTo>
                  <a:lnTo>
                    <a:pt x="630152" y="450680"/>
                  </a:lnTo>
                  <a:cubicBezTo>
                    <a:pt x="630152" y="395498"/>
                    <a:pt x="615112" y="349565"/>
                    <a:pt x="585123" y="313059"/>
                  </a:cubicBezTo>
                  <a:cubicBezTo>
                    <a:pt x="555127" y="276508"/>
                    <a:pt x="513779" y="258185"/>
                    <a:pt x="461060" y="258185"/>
                  </a:cubicBezTo>
                  <a:cubicBezTo>
                    <a:pt x="408341" y="258185"/>
                    <a:pt x="360451" y="276508"/>
                    <a:pt x="321675" y="313059"/>
                  </a:cubicBezTo>
                  <a:cubicBezTo>
                    <a:pt x="282854" y="349565"/>
                    <a:pt x="263486" y="395498"/>
                    <a:pt x="263486" y="450680"/>
                  </a:cubicBezTo>
                  <a:lnTo>
                    <a:pt x="263486" y="1014715"/>
                  </a:lnTo>
                  <a:lnTo>
                    <a:pt x="0" y="1014715"/>
                  </a:lnTo>
                  <a:lnTo>
                    <a:pt x="0" y="15716"/>
                  </a:lnTo>
                  <a:lnTo>
                    <a:pt x="263486" y="15716"/>
                  </a:lnTo>
                  <a:lnTo>
                    <a:pt x="263486" y="101029"/>
                  </a:lnTo>
                  <a:cubicBezTo>
                    <a:pt x="335176" y="33722"/>
                    <a:pt x="426697" y="0"/>
                    <a:pt x="537932" y="0"/>
                  </a:cubicBezTo>
                  <a:cubicBezTo>
                    <a:pt x="649168" y="0"/>
                    <a:pt x="731158" y="32935"/>
                    <a:pt x="797012" y="98784"/>
                  </a:cubicBezTo>
                  <a:cubicBezTo>
                    <a:pt x="862879" y="164678"/>
                    <a:pt x="895818" y="252259"/>
                    <a:pt x="895818" y="361417"/>
                  </a:cubicBezTo>
                  <a:lnTo>
                    <a:pt x="895818" y="1014715"/>
                  </a:lnTo>
                  <a:close/>
                </a:path>
              </a:pathLst>
            </a:custGeom>
            <a:solidFill>
              <a:srgbClr val="E12486"/>
            </a:solidFill>
            <a:ln w="64058" cap="flat">
              <a:noFill/>
              <a:prstDash val="solid"/>
              <a:miter/>
            </a:ln>
          </p:spPr>
          <p:txBody>
            <a:bodyPr rtlCol="0" anchor="ctr"/>
            <a:lstStyle/>
            <a:p>
              <a:endParaRPr lang="en-GB"/>
            </a:p>
          </p:txBody>
        </p:sp>
        <p:sp>
          <p:nvSpPr>
            <p:cNvPr id="14" name="Vrije vorm: vorm 13">
              <a:extLst>
                <a:ext uri="{FF2B5EF4-FFF2-40B4-BE49-F238E27FC236}">
                  <a16:creationId xmlns:a16="http://schemas.microsoft.com/office/drawing/2014/main" id="{FF6718E7-A12E-DE4A-38F8-D831308EC4EA}"/>
                </a:ext>
              </a:extLst>
            </p:cNvPr>
            <p:cNvSpPr/>
            <p:nvPr/>
          </p:nvSpPr>
          <p:spPr>
            <a:xfrm>
              <a:off x="8784934" y="3383853"/>
              <a:ext cx="955104" cy="1324516"/>
            </a:xfrm>
            <a:custGeom>
              <a:avLst/>
              <a:gdLst>
                <a:gd name="connsiteX0" fmla="*/ 955105 w 955104"/>
                <a:gd name="connsiteY0" fmla="*/ 1324516 h 1324516"/>
                <a:gd name="connsiteX1" fmla="*/ 691613 w 955104"/>
                <a:gd name="connsiteY1" fmla="*/ 1324516 h 1324516"/>
                <a:gd name="connsiteX2" fmla="*/ 691613 w 955104"/>
                <a:gd name="connsiteY2" fmla="*/ 1232470 h 1324516"/>
                <a:gd name="connsiteX3" fmla="*/ 458886 w 955104"/>
                <a:gd name="connsiteY3" fmla="*/ 1324516 h 1324516"/>
                <a:gd name="connsiteX4" fmla="*/ 128430 w 955104"/>
                <a:gd name="connsiteY4" fmla="*/ 1193161 h 1324516"/>
                <a:gd name="connsiteX5" fmla="*/ 0 w 955104"/>
                <a:gd name="connsiteY5" fmla="*/ 855317 h 1324516"/>
                <a:gd name="connsiteX6" fmla="*/ 120785 w 955104"/>
                <a:gd name="connsiteY6" fmla="*/ 484941 h 1324516"/>
                <a:gd name="connsiteX7" fmla="*/ 454499 w 955104"/>
                <a:gd name="connsiteY7" fmla="*/ 314292 h 1324516"/>
                <a:gd name="connsiteX8" fmla="*/ 691593 w 955104"/>
                <a:gd name="connsiteY8" fmla="*/ 383912 h 1324516"/>
                <a:gd name="connsiteX9" fmla="*/ 691593 w 955104"/>
                <a:gd name="connsiteY9" fmla="*/ 96517 h 1324516"/>
                <a:gd name="connsiteX10" fmla="*/ 955079 w 955104"/>
                <a:gd name="connsiteY10" fmla="*/ 0 h 1324516"/>
                <a:gd name="connsiteX11" fmla="*/ 955079 w 955104"/>
                <a:gd name="connsiteY11" fmla="*/ 1324516 h 1324516"/>
                <a:gd name="connsiteX12" fmla="*/ 955105 w 955104"/>
                <a:gd name="connsiteY12" fmla="*/ 1324516 h 1324516"/>
                <a:gd name="connsiteX13" fmla="*/ 691613 w 955104"/>
                <a:gd name="connsiteY13" fmla="*/ 938385 h 1324516"/>
                <a:gd name="connsiteX14" fmla="*/ 691613 w 955104"/>
                <a:gd name="connsiteY14" fmla="*/ 707185 h 1324516"/>
                <a:gd name="connsiteX15" fmla="*/ 502780 w 955104"/>
                <a:gd name="connsiteY15" fmla="*/ 567986 h 1324516"/>
                <a:gd name="connsiteX16" fmla="*/ 267860 w 955104"/>
                <a:gd name="connsiteY16" fmla="*/ 855317 h 1324516"/>
                <a:gd name="connsiteX17" fmla="*/ 330462 w 955104"/>
                <a:gd name="connsiteY17" fmla="*/ 1031579 h 1324516"/>
                <a:gd name="connsiteX18" fmla="*/ 502780 w 955104"/>
                <a:gd name="connsiteY18" fmla="*/ 1095541 h 1324516"/>
                <a:gd name="connsiteX19" fmla="*/ 691613 w 955104"/>
                <a:gd name="connsiteY19" fmla="*/ 938385 h 1324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5104" h="1324516">
                  <a:moveTo>
                    <a:pt x="955105" y="1324516"/>
                  </a:moveTo>
                  <a:lnTo>
                    <a:pt x="691613" y="1324516"/>
                  </a:lnTo>
                  <a:lnTo>
                    <a:pt x="691613" y="1232470"/>
                  </a:lnTo>
                  <a:cubicBezTo>
                    <a:pt x="650643" y="1293853"/>
                    <a:pt x="573046" y="1324516"/>
                    <a:pt x="458886" y="1324516"/>
                  </a:cubicBezTo>
                  <a:cubicBezTo>
                    <a:pt x="324202" y="1324516"/>
                    <a:pt x="214082" y="1280738"/>
                    <a:pt x="128430" y="1193161"/>
                  </a:cubicBezTo>
                  <a:cubicBezTo>
                    <a:pt x="42861" y="1105623"/>
                    <a:pt x="0" y="993054"/>
                    <a:pt x="0" y="855317"/>
                  </a:cubicBezTo>
                  <a:cubicBezTo>
                    <a:pt x="0" y="717581"/>
                    <a:pt x="40245" y="589676"/>
                    <a:pt x="120785" y="484941"/>
                  </a:cubicBezTo>
                  <a:cubicBezTo>
                    <a:pt x="207105" y="371160"/>
                    <a:pt x="318360" y="314292"/>
                    <a:pt x="454499" y="314292"/>
                  </a:cubicBezTo>
                  <a:cubicBezTo>
                    <a:pt x="534969" y="314292"/>
                    <a:pt x="613996" y="337551"/>
                    <a:pt x="691593" y="383912"/>
                  </a:cubicBezTo>
                  <a:lnTo>
                    <a:pt x="691593" y="96517"/>
                  </a:lnTo>
                  <a:lnTo>
                    <a:pt x="955079" y="0"/>
                  </a:lnTo>
                  <a:lnTo>
                    <a:pt x="955079" y="1324516"/>
                  </a:lnTo>
                  <a:lnTo>
                    <a:pt x="955105" y="1324516"/>
                  </a:lnTo>
                  <a:close/>
                  <a:moveTo>
                    <a:pt x="691613" y="938385"/>
                  </a:moveTo>
                  <a:lnTo>
                    <a:pt x="691613" y="707185"/>
                  </a:lnTo>
                  <a:cubicBezTo>
                    <a:pt x="647719" y="614413"/>
                    <a:pt x="584751" y="567986"/>
                    <a:pt x="502780" y="567986"/>
                  </a:cubicBezTo>
                  <a:cubicBezTo>
                    <a:pt x="346156" y="567986"/>
                    <a:pt x="267860" y="663765"/>
                    <a:pt x="267860" y="855317"/>
                  </a:cubicBezTo>
                  <a:cubicBezTo>
                    <a:pt x="267860" y="930143"/>
                    <a:pt x="288742" y="988898"/>
                    <a:pt x="330462" y="1031579"/>
                  </a:cubicBezTo>
                  <a:cubicBezTo>
                    <a:pt x="372156" y="1074255"/>
                    <a:pt x="429576" y="1095541"/>
                    <a:pt x="502780" y="1095541"/>
                  </a:cubicBezTo>
                  <a:cubicBezTo>
                    <a:pt x="575990" y="1095541"/>
                    <a:pt x="635950" y="1043143"/>
                    <a:pt x="691613" y="938385"/>
                  </a:cubicBezTo>
                  <a:close/>
                </a:path>
              </a:pathLst>
            </a:custGeom>
            <a:solidFill>
              <a:srgbClr val="055199"/>
            </a:solidFill>
            <a:ln w="64058" cap="flat">
              <a:noFill/>
              <a:prstDash val="solid"/>
              <a:miter/>
            </a:ln>
          </p:spPr>
          <p:txBody>
            <a:bodyPr rtlCol="0" anchor="ctr"/>
            <a:lstStyle/>
            <a:p>
              <a:endParaRPr lang="en-GB"/>
            </a:p>
          </p:txBody>
        </p:sp>
        <p:sp>
          <p:nvSpPr>
            <p:cNvPr id="15" name="Vrije vorm: vorm 14">
              <a:extLst>
                <a:ext uri="{FF2B5EF4-FFF2-40B4-BE49-F238E27FC236}">
                  <a16:creationId xmlns:a16="http://schemas.microsoft.com/office/drawing/2014/main" id="{49BD2502-74A4-748F-32D3-0A097A37E359}"/>
                </a:ext>
              </a:extLst>
            </p:cNvPr>
            <p:cNvSpPr/>
            <p:nvPr/>
          </p:nvSpPr>
          <p:spPr>
            <a:xfrm>
              <a:off x="9814634" y="3677918"/>
              <a:ext cx="959472" cy="1048460"/>
            </a:xfrm>
            <a:custGeom>
              <a:avLst/>
              <a:gdLst>
                <a:gd name="connsiteX0" fmla="*/ 959472 w 959472"/>
                <a:gd name="connsiteY0" fmla="*/ 653344 h 1048460"/>
                <a:gd name="connsiteX1" fmla="*/ 270053 w 959472"/>
                <a:gd name="connsiteY1" fmla="*/ 653344 h 1048460"/>
                <a:gd name="connsiteX2" fmla="*/ 322753 w 959472"/>
                <a:gd name="connsiteY2" fmla="*/ 753253 h 1048460"/>
                <a:gd name="connsiteX3" fmla="*/ 434713 w 959472"/>
                <a:gd name="connsiteY3" fmla="*/ 808236 h 1048460"/>
                <a:gd name="connsiteX4" fmla="*/ 496167 w 959472"/>
                <a:gd name="connsiteY4" fmla="*/ 812655 h 1048460"/>
                <a:gd name="connsiteX5" fmla="*/ 665266 w 959472"/>
                <a:gd name="connsiteY5" fmla="*/ 736367 h 1048460"/>
                <a:gd name="connsiteX6" fmla="*/ 854054 w 959472"/>
                <a:gd name="connsiteY6" fmla="*/ 880080 h 1048460"/>
                <a:gd name="connsiteX7" fmla="*/ 496167 w 959472"/>
                <a:gd name="connsiteY7" fmla="*/ 1048460 h 1048460"/>
                <a:gd name="connsiteX8" fmla="*/ 135055 w 959472"/>
                <a:gd name="connsiteY8" fmla="*/ 908120 h 1048460"/>
                <a:gd name="connsiteX9" fmla="*/ 0 w 959472"/>
                <a:gd name="connsiteY9" fmla="*/ 536580 h 1048460"/>
                <a:gd name="connsiteX10" fmla="*/ 130643 w 959472"/>
                <a:gd name="connsiteY10" fmla="*/ 143709 h 1048460"/>
                <a:gd name="connsiteX11" fmla="*/ 502799 w 959472"/>
                <a:gd name="connsiteY11" fmla="*/ 0 h 1048460"/>
                <a:gd name="connsiteX12" fmla="*/ 865053 w 959472"/>
                <a:gd name="connsiteY12" fmla="*/ 204326 h 1048460"/>
                <a:gd name="connsiteX13" fmla="*/ 959447 w 959472"/>
                <a:gd name="connsiteY13" fmla="*/ 653325 h 1048460"/>
                <a:gd name="connsiteX14" fmla="*/ 959472 w 959472"/>
                <a:gd name="connsiteY14" fmla="*/ 653344 h 1048460"/>
                <a:gd name="connsiteX15" fmla="*/ 696025 w 959472"/>
                <a:gd name="connsiteY15" fmla="*/ 440063 h 1048460"/>
                <a:gd name="connsiteX16" fmla="*/ 635905 w 959472"/>
                <a:gd name="connsiteY16" fmla="*/ 290154 h 1048460"/>
                <a:gd name="connsiteX17" fmla="*/ 488465 w 959472"/>
                <a:gd name="connsiteY17" fmla="*/ 229000 h 1048460"/>
                <a:gd name="connsiteX18" fmla="*/ 335593 w 959472"/>
                <a:gd name="connsiteY18" fmla="*/ 290154 h 1048460"/>
                <a:gd name="connsiteX19" fmla="*/ 270027 w 959472"/>
                <a:gd name="connsiteY19" fmla="*/ 440063 h 1048460"/>
                <a:gd name="connsiteX20" fmla="*/ 696006 w 959472"/>
                <a:gd name="connsiteY20" fmla="*/ 440063 h 1048460"/>
                <a:gd name="connsiteX21" fmla="*/ 696025 w 959472"/>
                <a:gd name="connsiteY21" fmla="*/ 440063 h 1048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59472" h="1048460">
                  <a:moveTo>
                    <a:pt x="959472" y="653344"/>
                  </a:moveTo>
                  <a:lnTo>
                    <a:pt x="270053" y="653344"/>
                  </a:lnTo>
                  <a:cubicBezTo>
                    <a:pt x="268584" y="689247"/>
                    <a:pt x="286170" y="722539"/>
                    <a:pt x="322753" y="753253"/>
                  </a:cubicBezTo>
                  <a:cubicBezTo>
                    <a:pt x="359310" y="783923"/>
                    <a:pt x="396637" y="802285"/>
                    <a:pt x="434713" y="808236"/>
                  </a:cubicBezTo>
                  <a:cubicBezTo>
                    <a:pt x="453704" y="811264"/>
                    <a:pt x="474214" y="812655"/>
                    <a:pt x="496167" y="812655"/>
                  </a:cubicBezTo>
                  <a:cubicBezTo>
                    <a:pt x="573764" y="812655"/>
                    <a:pt x="630113" y="787245"/>
                    <a:pt x="665266" y="736367"/>
                  </a:cubicBezTo>
                  <a:lnTo>
                    <a:pt x="854054" y="880080"/>
                  </a:lnTo>
                  <a:cubicBezTo>
                    <a:pt x="769164" y="992336"/>
                    <a:pt x="649873" y="1048460"/>
                    <a:pt x="496167" y="1048460"/>
                  </a:cubicBezTo>
                  <a:cubicBezTo>
                    <a:pt x="342468" y="1048460"/>
                    <a:pt x="225037" y="1001674"/>
                    <a:pt x="135055" y="908120"/>
                  </a:cubicBezTo>
                  <a:cubicBezTo>
                    <a:pt x="44991" y="814611"/>
                    <a:pt x="0" y="690728"/>
                    <a:pt x="0" y="536580"/>
                  </a:cubicBezTo>
                  <a:cubicBezTo>
                    <a:pt x="0" y="370438"/>
                    <a:pt x="43541" y="239485"/>
                    <a:pt x="130643" y="143709"/>
                  </a:cubicBezTo>
                  <a:cubicBezTo>
                    <a:pt x="217687" y="47933"/>
                    <a:pt x="341724" y="0"/>
                    <a:pt x="502799" y="0"/>
                  </a:cubicBezTo>
                  <a:cubicBezTo>
                    <a:pt x="663881" y="0"/>
                    <a:pt x="778676" y="68161"/>
                    <a:pt x="865053" y="204326"/>
                  </a:cubicBezTo>
                  <a:cubicBezTo>
                    <a:pt x="927963" y="304616"/>
                    <a:pt x="959447" y="454250"/>
                    <a:pt x="959447" y="653325"/>
                  </a:cubicBezTo>
                  <a:lnTo>
                    <a:pt x="959472" y="653344"/>
                  </a:lnTo>
                  <a:close/>
                  <a:moveTo>
                    <a:pt x="696025" y="440063"/>
                  </a:moveTo>
                  <a:cubicBezTo>
                    <a:pt x="696025" y="380834"/>
                    <a:pt x="675957" y="330860"/>
                    <a:pt x="635905" y="290154"/>
                  </a:cubicBezTo>
                  <a:cubicBezTo>
                    <a:pt x="595859" y="249363"/>
                    <a:pt x="546738" y="229000"/>
                    <a:pt x="488465" y="229000"/>
                  </a:cubicBezTo>
                  <a:cubicBezTo>
                    <a:pt x="430185" y="229000"/>
                    <a:pt x="379224" y="249363"/>
                    <a:pt x="335593" y="290154"/>
                  </a:cubicBezTo>
                  <a:cubicBezTo>
                    <a:pt x="291859" y="330860"/>
                    <a:pt x="270027" y="380834"/>
                    <a:pt x="270027" y="440063"/>
                  </a:cubicBezTo>
                  <a:lnTo>
                    <a:pt x="696006" y="440063"/>
                  </a:lnTo>
                  <a:lnTo>
                    <a:pt x="696025" y="440063"/>
                  </a:lnTo>
                  <a:close/>
                </a:path>
              </a:pathLst>
            </a:custGeom>
            <a:solidFill>
              <a:srgbClr val="055199"/>
            </a:solidFill>
            <a:ln w="64058" cap="flat">
              <a:noFill/>
              <a:prstDash val="solid"/>
              <a:miter/>
            </a:ln>
          </p:spPr>
          <p:txBody>
            <a:bodyPr rtlCol="0" anchor="ctr"/>
            <a:lstStyle/>
            <a:p>
              <a:endParaRPr lang="en-GB"/>
            </a:p>
          </p:txBody>
        </p:sp>
        <p:sp>
          <p:nvSpPr>
            <p:cNvPr id="16" name="Vrije vorm: vorm 15">
              <a:extLst>
                <a:ext uri="{FF2B5EF4-FFF2-40B4-BE49-F238E27FC236}">
                  <a16:creationId xmlns:a16="http://schemas.microsoft.com/office/drawing/2014/main" id="{C36420F9-6D10-EB41-BA94-BCDA8DB2E056}"/>
                </a:ext>
              </a:extLst>
            </p:cNvPr>
            <p:cNvSpPr/>
            <p:nvPr/>
          </p:nvSpPr>
          <p:spPr>
            <a:xfrm>
              <a:off x="10848715" y="3686921"/>
              <a:ext cx="594980" cy="1021428"/>
            </a:xfrm>
            <a:custGeom>
              <a:avLst/>
              <a:gdLst>
                <a:gd name="connsiteX0" fmla="*/ 594980 w 594980"/>
                <a:gd name="connsiteY0" fmla="*/ 37875 h 1021428"/>
                <a:gd name="connsiteX1" fmla="*/ 504999 w 594980"/>
                <a:gd name="connsiteY1" fmla="*/ 300795 h 1021428"/>
                <a:gd name="connsiteX2" fmla="*/ 408406 w 594980"/>
                <a:gd name="connsiteY2" fmla="*/ 269388 h 1021428"/>
                <a:gd name="connsiteX3" fmla="*/ 290872 w 594980"/>
                <a:gd name="connsiteY3" fmla="*/ 317547 h 1021428"/>
                <a:gd name="connsiteX4" fmla="*/ 243726 w 594980"/>
                <a:gd name="connsiteY4" fmla="*/ 437281 h 1021428"/>
                <a:gd name="connsiteX5" fmla="*/ 243726 w 594980"/>
                <a:gd name="connsiteY5" fmla="*/ 1021429 h 1021428"/>
                <a:gd name="connsiteX6" fmla="*/ 0 w 594980"/>
                <a:gd name="connsiteY6" fmla="*/ 1021429 h 1021428"/>
                <a:gd name="connsiteX7" fmla="*/ 0 w 594980"/>
                <a:gd name="connsiteY7" fmla="*/ 20206 h 1021428"/>
                <a:gd name="connsiteX8" fmla="*/ 243726 w 594980"/>
                <a:gd name="connsiteY8" fmla="*/ 20206 h 1021428"/>
                <a:gd name="connsiteX9" fmla="*/ 243726 w 594980"/>
                <a:gd name="connsiteY9" fmla="*/ 96562 h 1021428"/>
                <a:gd name="connsiteX10" fmla="*/ 456674 w 594980"/>
                <a:gd name="connsiteY10" fmla="*/ 0 h 1021428"/>
                <a:gd name="connsiteX11" fmla="*/ 594980 w 594980"/>
                <a:gd name="connsiteY11" fmla="*/ 37852 h 1021428"/>
                <a:gd name="connsiteX12" fmla="*/ 594980 w 594980"/>
                <a:gd name="connsiteY12" fmla="*/ 37875 h 102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4980" h="1021428">
                  <a:moveTo>
                    <a:pt x="594980" y="37875"/>
                  </a:moveTo>
                  <a:lnTo>
                    <a:pt x="504999" y="300795"/>
                  </a:lnTo>
                  <a:cubicBezTo>
                    <a:pt x="468372" y="279894"/>
                    <a:pt x="436144" y="269388"/>
                    <a:pt x="408406" y="269388"/>
                  </a:cubicBezTo>
                  <a:cubicBezTo>
                    <a:pt x="361529" y="269388"/>
                    <a:pt x="322381" y="285467"/>
                    <a:pt x="290872" y="317547"/>
                  </a:cubicBezTo>
                  <a:cubicBezTo>
                    <a:pt x="259407" y="349627"/>
                    <a:pt x="243726" y="389526"/>
                    <a:pt x="243726" y="437281"/>
                  </a:cubicBezTo>
                  <a:lnTo>
                    <a:pt x="243726" y="1021429"/>
                  </a:lnTo>
                  <a:lnTo>
                    <a:pt x="0" y="1021429"/>
                  </a:lnTo>
                  <a:lnTo>
                    <a:pt x="0" y="20206"/>
                  </a:lnTo>
                  <a:lnTo>
                    <a:pt x="243726" y="20206"/>
                  </a:lnTo>
                  <a:lnTo>
                    <a:pt x="243726" y="96562"/>
                  </a:lnTo>
                  <a:cubicBezTo>
                    <a:pt x="300774" y="32194"/>
                    <a:pt x="371740" y="0"/>
                    <a:pt x="456674" y="0"/>
                  </a:cubicBezTo>
                  <a:cubicBezTo>
                    <a:pt x="512291" y="0"/>
                    <a:pt x="558398" y="12617"/>
                    <a:pt x="594980" y="37852"/>
                  </a:cubicBezTo>
                  <a:lnTo>
                    <a:pt x="594980" y="37875"/>
                  </a:lnTo>
                  <a:close/>
                </a:path>
              </a:pathLst>
            </a:custGeom>
            <a:solidFill>
              <a:srgbClr val="055199"/>
            </a:solidFill>
            <a:ln w="64058" cap="flat">
              <a:noFill/>
              <a:prstDash val="solid"/>
              <a:miter/>
            </a:ln>
          </p:spPr>
          <p:txBody>
            <a:bodyPr rtlCol="0" anchor="ctr"/>
            <a:lstStyle/>
            <a:p>
              <a:endParaRPr lang="en-GB"/>
            </a:p>
          </p:txBody>
        </p:sp>
      </p:grpSp>
    </p:spTree>
    <p:extLst>
      <p:ext uri="{BB962C8B-B14F-4D97-AF65-F5344CB8AC3E}">
        <p14:creationId xmlns:p14="http://schemas.microsoft.com/office/powerpoint/2010/main" val="293738990"/>
      </p:ext>
    </p:extLst>
  </p:cSld>
  <p:clrMap bg1="lt1" tx1="dk1" bg2="lt2" tx2="dk2" accent1="accent1" accent2="accent2" accent3="accent3" accent4="accent4" accent5="accent5" accent6="accent6" hlink="hlink" folHlink="folHlink"/>
  <p:sldLayoutIdLst>
    <p:sldLayoutId id="2147483658" r:id="rId1"/>
    <p:sldLayoutId id="2147483660" r:id="rId2"/>
    <p:sldLayoutId id="2147483667" r:id="rId3"/>
    <p:sldLayoutId id="2147483668" r:id="rId4"/>
    <p:sldLayoutId id="2147483650" r:id="rId5"/>
    <p:sldLayoutId id="2147483661" r:id="rId6"/>
    <p:sldLayoutId id="2147483659" r:id="rId7"/>
    <p:sldLayoutId id="2147483662" r:id="rId8"/>
    <p:sldLayoutId id="2147483663" r:id="rId9"/>
    <p:sldLayoutId id="2147483651" r:id="rId10"/>
    <p:sldLayoutId id="2147483682" r:id="rId11"/>
    <p:sldLayoutId id="2147483652" r:id="rId12"/>
    <p:sldLayoutId id="2147483679" r:id="rId13"/>
    <p:sldLayoutId id="2147483653" r:id="rId14"/>
    <p:sldLayoutId id="2147483680" r:id="rId15"/>
    <p:sldLayoutId id="2147483654" r:id="rId16"/>
    <p:sldLayoutId id="2147483678" r:id="rId17"/>
    <p:sldLayoutId id="2147483655" r:id="rId18"/>
    <p:sldLayoutId id="2147483681" r:id="rId19"/>
    <p:sldLayoutId id="2147483669" r:id="rId20"/>
    <p:sldLayoutId id="2147483670" r:id="rId21"/>
    <p:sldLayoutId id="2147483671" r:id="rId22"/>
    <p:sldLayoutId id="2147483672" r:id="rId23"/>
    <p:sldLayoutId id="2147483673" r:id="rId24"/>
    <p:sldLayoutId id="2147483674" r:id="rId25"/>
    <p:sldLayoutId id="2147483664" r:id="rId26"/>
    <p:sldLayoutId id="2147483665" r:id="rId27"/>
    <p:sldLayoutId id="2147483666" r:id="rId28"/>
    <p:sldLayoutId id="2147483675" r:id="rId29"/>
    <p:sldLayoutId id="2147483676" r:id="rId30"/>
    <p:sldLayoutId id="2147483677" r:id="rId31"/>
  </p:sldLayoutIdLst>
  <p:txStyles>
    <p:titleStyle>
      <a:lvl1pPr algn="l" defTabSz="914400" rtl="0" eaLnBrk="1" latinLnBrk="0" hangingPunct="1">
        <a:lnSpc>
          <a:spcPct val="90000"/>
        </a:lnSpc>
        <a:spcBef>
          <a:spcPct val="0"/>
        </a:spcBef>
        <a:buNone/>
        <a:defRPr sz="2800" b="1"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1pPr>
      <a:lvl2pPr marL="533400" indent="-2667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2pPr>
      <a:lvl3pPr marL="723900" indent="-2794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3pPr>
      <a:lvl4pPr marL="990600" indent="-2667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4pPr>
      <a:lvl5pPr marL="1257300" indent="-2667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384" userDrawn="1">
          <p15:clr>
            <a:srgbClr val="F26B43"/>
          </p15:clr>
        </p15:guide>
        <p15:guide id="4" pos="2608" userDrawn="1">
          <p15:clr>
            <a:srgbClr val="F26B43"/>
          </p15:clr>
        </p15:guide>
        <p15:guide id="5" pos="2728" userDrawn="1">
          <p15:clr>
            <a:srgbClr val="F26B43"/>
          </p15:clr>
        </p15:guide>
        <p15:guide id="6" pos="4952" userDrawn="1">
          <p15:clr>
            <a:srgbClr val="F26B43"/>
          </p15:clr>
        </p15:guide>
        <p15:guide id="7" pos="5072" userDrawn="1">
          <p15:clr>
            <a:srgbClr val="F26B43"/>
          </p15:clr>
        </p15:guide>
        <p15:guide id="8" pos="7296" userDrawn="1">
          <p15:clr>
            <a:srgbClr val="F26B43"/>
          </p15:clr>
        </p15:guide>
        <p15:guide id="9" orient="horz" userDrawn="1">
          <p15:clr>
            <a:srgbClr val="F26B43"/>
          </p15:clr>
        </p15:guide>
        <p15:guide id="10" orient="horz" pos="4320" userDrawn="1">
          <p15:clr>
            <a:srgbClr val="F26B43"/>
          </p15:clr>
        </p15:guide>
        <p15:guide id="11" orient="horz" pos="136" userDrawn="1">
          <p15:clr>
            <a:srgbClr val="F26B43"/>
          </p15:clr>
        </p15:guide>
        <p15:guide id="12" orient="horz" pos="669" userDrawn="1">
          <p15:clr>
            <a:srgbClr val="F26B43"/>
          </p15:clr>
        </p15:guide>
        <p15:guide id="13" orient="horz" pos="789" userDrawn="1">
          <p15:clr>
            <a:srgbClr val="F26B43"/>
          </p15:clr>
        </p15:guide>
        <p15:guide id="14" orient="horz" pos="1322" userDrawn="1">
          <p15:clr>
            <a:srgbClr val="F26B43"/>
          </p15:clr>
        </p15:guide>
        <p15:guide id="15" orient="horz" pos="1442" userDrawn="1">
          <p15:clr>
            <a:srgbClr val="F26B43"/>
          </p15:clr>
        </p15:guide>
        <p15:guide id="16" orient="horz" pos="1976" userDrawn="1">
          <p15:clr>
            <a:srgbClr val="F26B43"/>
          </p15:clr>
        </p15:guide>
        <p15:guide id="17" orient="horz" pos="2096" userDrawn="1">
          <p15:clr>
            <a:srgbClr val="F26B43"/>
          </p15:clr>
        </p15:guide>
        <p15:guide id="18" orient="horz" pos="2629" userDrawn="1">
          <p15:clr>
            <a:srgbClr val="F26B43"/>
          </p15:clr>
        </p15:guide>
        <p15:guide id="19" orient="horz" pos="2749" userDrawn="1">
          <p15:clr>
            <a:srgbClr val="F26B43"/>
          </p15:clr>
        </p15:guide>
        <p15:guide id="20" orient="horz" pos="3282" userDrawn="1">
          <p15:clr>
            <a:srgbClr val="F26B43"/>
          </p15:clr>
        </p15:guide>
        <p15:guide id="21" orient="horz" pos="3402" userDrawn="1">
          <p15:clr>
            <a:srgbClr val="F26B43"/>
          </p15:clr>
        </p15:guide>
        <p15:guide id="22"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ocker.com/products/docker-desktop/"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hyperlink" Target="https://code.visualstudio.com/download"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dotnet.microsoft.com/en-us/download/dotnet/8.0" TargetMode="External"/><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image" Target="../media/image31.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8080/swagger/index.html"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35.sv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8080/swagger/index.html"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hyperlink" Target="http://localhost:8080/swagger/index.html"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localhost:8080/swagger/index.html"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localhost:8080/swagger/index.html"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8080/swagger/index.html"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image" Target="../media/image38.png"/><Relationship Id="rId4" Type="http://schemas.openxmlformats.org/officeDocument/2006/relationships/image" Target="../media/image37.svg"/></Relationships>
</file>

<file path=ppt/slides/_rels/slide28.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hyperlink" Target="http://localhost:8080/swagger/index.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hyperlink" Target="http://localhost:3000/" TargetMode="External"/><Relationship Id="rId4" Type="http://schemas.openxmlformats.org/officeDocument/2006/relationships/hyperlink" Target="http://localhost:8080/swagger/index.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0.png"/><Relationship Id="rId7"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29.png"/><Relationship Id="rId4" Type="http://schemas.openxmlformats.org/officeDocument/2006/relationships/image" Target="../media/image41.svg"/><Relationship Id="rId9" Type="http://schemas.openxmlformats.org/officeDocument/2006/relationships/image" Target="../media/image43.png"/></Relationships>
</file>

<file path=ppt/slides/_rels/slide32.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3.svg"/><Relationship Id="rId2" Type="http://schemas.openxmlformats.org/officeDocument/2006/relationships/notesSlide" Target="../notesSlides/notesSlide32.xml"/><Relationship Id="rId16" Type="http://schemas.openxmlformats.org/officeDocument/2006/relationships/image" Target="../media/image57.svg"/><Relationship Id="rId1" Type="http://schemas.openxmlformats.org/officeDocument/2006/relationships/slideLayout" Target="../slideLayouts/slideLayout12.xml"/><Relationship Id="rId6" Type="http://schemas.openxmlformats.org/officeDocument/2006/relationships/image" Target="../media/image47.sv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svg"/><Relationship Id="rId4" Type="http://schemas.openxmlformats.org/officeDocument/2006/relationships/image" Target="../media/image45.svg"/><Relationship Id="rId9" Type="http://schemas.openxmlformats.org/officeDocument/2006/relationships/image" Target="../media/image50.png"/><Relationship Id="rId14" Type="http://schemas.openxmlformats.org/officeDocument/2006/relationships/image" Target="../media/image55.svg"/></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svg"/><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image" Target="../media/image61.png"/><Relationship Id="rId5" Type="http://schemas.openxmlformats.org/officeDocument/2006/relationships/image" Target="../media/image60.svg"/><Relationship Id="rId4" Type="http://schemas.openxmlformats.org/officeDocument/2006/relationships/image" Target="../media/image59.png"/></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60.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7.xml"/><Relationship Id="rId1" Type="http://schemas.openxmlformats.org/officeDocument/2006/relationships/slideLayout" Target="../slideLayouts/slideLayout12.xml"/><Relationship Id="rId5" Type="http://schemas.openxmlformats.org/officeDocument/2006/relationships/image" Target="../media/image64.svg"/><Relationship Id="rId4" Type="http://schemas.openxmlformats.org/officeDocument/2006/relationships/image" Target="../media/image63.png"/></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8.xml"/><Relationship Id="rId1" Type="http://schemas.openxmlformats.org/officeDocument/2006/relationships/slideLayout" Target="../slideLayouts/slideLayout12.xml"/><Relationship Id="rId5" Type="http://schemas.openxmlformats.org/officeDocument/2006/relationships/image" Target="../media/image66.svg"/><Relationship Id="rId4" Type="http://schemas.openxmlformats.org/officeDocument/2006/relationships/image" Target="../media/image6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svg"/><Relationship Id="rId3" Type="http://schemas.openxmlformats.org/officeDocument/2006/relationships/image" Target="../media/image13.jpeg"/><Relationship Id="rId7" Type="http://schemas.openxmlformats.org/officeDocument/2006/relationships/image" Target="../media/image17.svg"/><Relationship Id="rId12"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5.sv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el 18">
            <a:extLst>
              <a:ext uri="{FF2B5EF4-FFF2-40B4-BE49-F238E27FC236}">
                <a16:creationId xmlns:a16="http://schemas.microsoft.com/office/drawing/2014/main" id="{A4555432-7354-89F3-DD75-F322883CADB4}"/>
              </a:ext>
            </a:extLst>
          </p:cNvPr>
          <p:cNvSpPr>
            <a:spLocks noGrp="1"/>
          </p:cNvSpPr>
          <p:nvPr>
            <p:ph type="ctrTitle"/>
          </p:nvPr>
        </p:nvSpPr>
        <p:spPr>
          <a:xfrm>
            <a:off x="613842" y="1268760"/>
            <a:ext cx="5050110" cy="2795656"/>
          </a:xfrm>
        </p:spPr>
        <p:txBody>
          <a:bodyPr>
            <a:noAutofit/>
          </a:bodyPr>
          <a:lstStyle/>
          <a:p>
            <a:r>
              <a:rPr lang="en-GB"/>
              <a:t>Docker Training</a:t>
            </a:r>
          </a:p>
        </p:txBody>
      </p:sp>
      <p:sp>
        <p:nvSpPr>
          <p:cNvPr id="20" name="Ondertitel 19">
            <a:extLst>
              <a:ext uri="{FF2B5EF4-FFF2-40B4-BE49-F238E27FC236}">
                <a16:creationId xmlns:a16="http://schemas.microsoft.com/office/drawing/2014/main" id="{058F7C1C-67A6-5174-FF75-BCF3CFECF326}"/>
              </a:ext>
            </a:extLst>
          </p:cNvPr>
          <p:cNvSpPr>
            <a:spLocks noGrp="1"/>
          </p:cNvSpPr>
          <p:nvPr>
            <p:ph type="subTitle" idx="1"/>
          </p:nvPr>
        </p:nvSpPr>
        <p:spPr>
          <a:xfrm>
            <a:off x="613842" y="4596766"/>
            <a:ext cx="5050111" cy="803909"/>
          </a:xfrm>
        </p:spPr>
        <p:txBody>
          <a:bodyPr>
            <a:normAutofit/>
          </a:bodyPr>
          <a:lstStyle/>
          <a:p>
            <a:r>
              <a:rPr lang="en-GB"/>
              <a:t>By Ionut Pac-Balaj</a:t>
            </a:r>
          </a:p>
        </p:txBody>
      </p:sp>
      <p:sp>
        <p:nvSpPr>
          <p:cNvPr id="5" name="Tijdelijke aanduiding voor datum 4">
            <a:extLst>
              <a:ext uri="{FF2B5EF4-FFF2-40B4-BE49-F238E27FC236}">
                <a16:creationId xmlns:a16="http://schemas.microsoft.com/office/drawing/2014/main" id="{102E93C5-C334-46DA-C5D3-65619E80839E}"/>
              </a:ext>
            </a:extLst>
          </p:cNvPr>
          <p:cNvSpPr>
            <a:spLocks noGrp="1"/>
          </p:cNvSpPr>
          <p:nvPr>
            <p:ph type="dt" sz="half" idx="10"/>
          </p:nvPr>
        </p:nvSpPr>
        <p:spPr>
          <a:xfrm>
            <a:off x="609600" y="6393815"/>
            <a:ext cx="788564" cy="365125"/>
          </a:xfrm>
        </p:spPr>
        <p:txBody>
          <a:bodyPr/>
          <a:lstStyle/>
          <a:p>
            <a:fld id="{0F60DBD8-1B87-401E-B4C9-182F31A61DFB}" type="datetime1">
              <a:rPr lang="en-GB" smtClean="0"/>
              <a:pPr/>
              <a:t>05/03/2025</a:t>
            </a:fld>
            <a:endParaRPr lang="en-GB"/>
          </a:p>
        </p:txBody>
      </p:sp>
      <p:sp>
        <p:nvSpPr>
          <p:cNvPr id="7" name="Tijdelijke aanduiding voor voettekst 6">
            <a:extLst>
              <a:ext uri="{FF2B5EF4-FFF2-40B4-BE49-F238E27FC236}">
                <a16:creationId xmlns:a16="http://schemas.microsoft.com/office/drawing/2014/main" id="{0BF7BB1E-1B36-1BB0-DC26-DF2EB9FAE66A}"/>
              </a:ext>
            </a:extLst>
          </p:cNvPr>
          <p:cNvSpPr>
            <a:spLocks noGrp="1"/>
          </p:cNvSpPr>
          <p:nvPr>
            <p:ph type="ftr" sz="quarter" idx="11"/>
          </p:nvPr>
        </p:nvSpPr>
        <p:spPr>
          <a:xfrm>
            <a:off x="1671113" y="6393813"/>
            <a:ext cx="8849774" cy="365125"/>
          </a:xfrm>
        </p:spPr>
        <p:txBody>
          <a:bodyPr/>
          <a:lstStyle/>
          <a:p>
            <a:r>
              <a:rPr lang="en-GB"/>
              <a:t>Version XYZ</a:t>
            </a:r>
          </a:p>
        </p:txBody>
      </p:sp>
      <p:pic>
        <p:nvPicPr>
          <p:cNvPr id="8" name="Picture Placeholder 7" descr="A person smiling at a computer&#10;&#10;Description automatically generated">
            <a:extLst>
              <a:ext uri="{FF2B5EF4-FFF2-40B4-BE49-F238E27FC236}">
                <a16:creationId xmlns:a16="http://schemas.microsoft.com/office/drawing/2014/main" id="{4D7F3622-180C-CDA2-DEC1-157DA02B30C3}"/>
              </a:ext>
            </a:extLst>
          </p:cNvPr>
          <p:cNvPicPr>
            <a:picLocks noGrp="1" noChangeAspect="1"/>
          </p:cNvPicPr>
          <p:nvPr>
            <p:ph type="pic" sz="quarter" idx="15"/>
          </p:nvPr>
        </p:nvPicPr>
        <p:blipFill>
          <a:blip r:embed="rId3" cstate="screen">
            <a:extLst>
              <a:ext uri="{28A0092B-C50C-407E-A947-70E740481C1C}">
                <a14:useLocalDpi xmlns:a14="http://schemas.microsoft.com/office/drawing/2010/main"/>
              </a:ext>
            </a:extLst>
          </a:blip>
          <a:srcRect l="21" r="21"/>
          <a:stretch/>
        </p:blipFill>
        <p:spPr>
          <a:xfrm>
            <a:off x="5163973" y="-158516"/>
            <a:ext cx="7036691" cy="6125032"/>
          </a:xfrm>
        </p:spPr>
      </p:pic>
      <p:sp>
        <p:nvSpPr>
          <p:cNvPr id="11" name="Tijdelijke aanduiding voor tekst 10">
            <a:extLst>
              <a:ext uri="{FF2B5EF4-FFF2-40B4-BE49-F238E27FC236}">
                <a16:creationId xmlns:a16="http://schemas.microsoft.com/office/drawing/2014/main" id="{F9AD038B-1481-4761-02BB-566147991554}"/>
              </a:ext>
            </a:extLst>
          </p:cNvPr>
          <p:cNvSpPr>
            <a:spLocks noGrp="1"/>
          </p:cNvSpPr>
          <p:nvPr>
            <p:ph type="body" sz="quarter" idx="14"/>
          </p:nvPr>
        </p:nvSpPr>
        <p:spPr/>
        <p:txBody>
          <a:bodyPr/>
          <a:lstStyle/>
          <a:p>
            <a:endParaRPr lang="en-GB"/>
          </a:p>
        </p:txBody>
      </p:sp>
    </p:spTree>
    <p:extLst>
      <p:ext uri="{BB962C8B-B14F-4D97-AF65-F5344CB8AC3E}">
        <p14:creationId xmlns:p14="http://schemas.microsoft.com/office/powerpoint/2010/main" val="73808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Prerequisites</a:t>
            </a:r>
          </a:p>
        </p:txBody>
      </p:sp>
      <p:sp>
        <p:nvSpPr>
          <p:cNvPr id="3" name="Content Placeholder 2">
            <a:extLst>
              <a:ext uri="{FF2B5EF4-FFF2-40B4-BE49-F238E27FC236}">
                <a16:creationId xmlns:a16="http://schemas.microsoft.com/office/drawing/2014/main" id="{3D3F45B1-2903-3682-79C7-E4D36CD0A414}"/>
              </a:ext>
            </a:extLst>
          </p:cNvPr>
          <p:cNvSpPr>
            <a:spLocks noGrp="1"/>
          </p:cNvSpPr>
          <p:nvPr>
            <p:ph sz="half" idx="1"/>
          </p:nvPr>
        </p:nvSpPr>
        <p:spPr>
          <a:xfrm>
            <a:off x="2753172" y="1704974"/>
            <a:ext cx="7914828" cy="2162176"/>
          </a:xfrm>
        </p:spPr>
        <p:txBody>
          <a:bodyPr>
            <a:normAutofit fontScale="92500" lnSpcReduction="10000"/>
          </a:bodyPr>
          <a:lstStyle/>
          <a:p>
            <a:pPr marL="0" indent="0">
              <a:buNone/>
            </a:pPr>
            <a:r>
              <a:rPr lang="en-GB">
                <a:solidFill>
                  <a:srgbClr val="1C3488"/>
                </a:solidFill>
              </a:rPr>
              <a:t>Docker  </a:t>
            </a:r>
          </a:p>
          <a:p>
            <a:pPr marL="0" indent="0">
              <a:buNone/>
            </a:pPr>
            <a:r>
              <a:rPr lang="en-US">
                <a:hlinkClick r:id="rId3"/>
              </a:rPr>
              <a:t>https://www.docker.com/products/docker-desktop/</a:t>
            </a:r>
            <a:endParaRPr lang="en-US"/>
          </a:p>
          <a:p>
            <a:pPr marL="0" indent="0">
              <a:buNone/>
            </a:pPr>
            <a:r>
              <a:rPr lang="en-GB">
                <a:solidFill>
                  <a:srgbClr val="1C3488"/>
                </a:solidFill>
              </a:rPr>
              <a:t> </a:t>
            </a:r>
          </a:p>
          <a:p>
            <a:pPr marL="0" indent="0">
              <a:buNone/>
            </a:pPr>
            <a:endParaRPr lang="en-GB">
              <a:solidFill>
                <a:srgbClr val="1C3488"/>
              </a:solidFill>
            </a:endParaRPr>
          </a:p>
          <a:p>
            <a:pPr marL="0" indent="0">
              <a:buNone/>
            </a:pPr>
            <a:r>
              <a:rPr lang="en-GB">
                <a:solidFill>
                  <a:srgbClr val="1C3488"/>
                </a:solidFill>
              </a:rPr>
              <a:t>Visual Studio Code + Docker Extension</a:t>
            </a:r>
          </a:p>
          <a:p>
            <a:pPr marL="0" indent="0">
              <a:buNone/>
            </a:pPr>
            <a:r>
              <a:rPr lang="en-GB">
                <a:solidFill>
                  <a:srgbClr val="1C3488"/>
                </a:solidFill>
                <a:hlinkClick r:id="rId4"/>
              </a:rPr>
              <a:t>https://code.visualstudio.com/download</a:t>
            </a:r>
            <a:endParaRPr lang="en-GB">
              <a:solidFill>
                <a:srgbClr val="1C3488"/>
              </a:solidFill>
            </a:endParaRPr>
          </a:p>
          <a:p>
            <a:pPr marL="0" indent="0">
              <a:buNone/>
            </a:pPr>
            <a:endParaRPr lang="en-GB">
              <a:solidFill>
                <a:srgbClr val="1C3488"/>
              </a:solidFill>
            </a:endParaRPr>
          </a:p>
          <a:p>
            <a:pPr marL="0" indent="0">
              <a:buNone/>
            </a:pPr>
            <a:endParaRPr lang="en-GB">
              <a:solidFill>
                <a:srgbClr val="1C3488"/>
              </a:solidFill>
            </a:endParaRPr>
          </a:p>
        </p:txBody>
      </p:sp>
      <p:pic>
        <p:nvPicPr>
          <p:cNvPr id="5" name="Picture 4" descr="A blue whale with a blue whale in the water&#10;&#10;Description automatically generated">
            <a:extLst>
              <a:ext uri="{FF2B5EF4-FFF2-40B4-BE49-F238E27FC236}">
                <a16:creationId xmlns:a16="http://schemas.microsoft.com/office/drawing/2014/main" id="{538FE82A-0670-4BF0-A552-5FD84B4C96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7632" y="1405657"/>
            <a:ext cx="990600" cy="990600"/>
          </a:xfrm>
          <a:prstGeom prst="rect">
            <a:avLst/>
          </a:prstGeom>
        </p:spPr>
      </p:pic>
      <p:pic>
        <p:nvPicPr>
          <p:cNvPr id="9" name="Picture 8" descr="A blue ribbon with a cross&#10;&#10;Description automatically generated">
            <a:extLst>
              <a:ext uri="{FF2B5EF4-FFF2-40B4-BE49-F238E27FC236}">
                <a16:creationId xmlns:a16="http://schemas.microsoft.com/office/drawing/2014/main" id="{49F08E65-4ABC-4097-D679-5A0590F8BC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45141" y="3010461"/>
            <a:ext cx="735582" cy="735582"/>
          </a:xfrm>
          <a:prstGeom prst="rect">
            <a:avLst/>
          </a:prstGeom>
        </p:spPr>
      </p:pic>
    </p:spTree>
    <p:extLst>
      <p:ext uri="{BB962C8B-B14F-4D97-AF65-F5344CB8AC3E}">
        <p14:creationId xmlns:p14="http://schemas.microsoft.com/office/powerpoint/2010/main" val="2660502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Example 1</a:t>
            </a:r>
          </a:p>
        </p:txBody>
      </p:sp>
      <p:sp>
        <p:nvSpPr>
          <p:cNvPr id="3" name="Content Placeholder 2">
            <a:extLst>
              <a:ext uri="{FF2B5EF4-FFF2-40B4-BE49-F238E27FC236}">
                <a16:creationId xmlns:a16="http://schemas.microsoft.com/office/drawing/2014/main" id="{3D3F45B1-2903-3682-79C7-E4D36CD0A414}"/>
              </a:ext>
            </a:extLst>
          </p:cNvPr>
          <p:cNvSpPr>
            <a:spLocks noGrp="1"/>
          </p:cNvSpPr>
          <p:nvPr>
            <p:ph sz="half" idx="1"/>
          </p:nvPr>
        </p:nvSpPr>
        <p:spPr>
          <a:xfrm>
            <a:off x="619572" y="1257300"/>
            <a:ext cx="10353228" cy="4991100"/>
          </a:xfrm>
        </p:spPr>
        <p:txBody>
          <a:bodyPr>
            <a:normAutofit/>
          </a:bodyPr>
          <a:lstStyle/>
          <a:p>
            <a:pPr marL="0" indent="0">
              <a:buNone/>
            </a:pPr>
            <a:r>
              <a:rPr lang="en-GB" b="1">
                <a:solidFill>
                  <a:srgbClr val="1C3488"/>
                </a:solidFill>
              </a:rPr>
              <a:t>Let's suppose we want to run an ASP NET CORE API and a NodeJS API on a Windows 11 machine?</a:t>
            </a:r>
          </a:p>
          <a:p>
            <a:pPr marL="0" indent="0">
              <a:buNone/>
            </a:pPr>
            <a:endParaRPr lang="en-GB">
              <a:solidFill>
                <a:srgbClr val="1C3488"/>
              </a:solidFill>
            </a:endParaRPr>
          </a:p>
          <a:p>
            <a:pPr marL="0" indent="0">
              <a:buNone/>
            </a:pPr>
            <a:r>
              <a:rPr lang="en-GB" b="1">
                <a:solidFill>
                  <a:srgbClr val="1C3488"/>
                </a:solidFill>
              </a:rPr>
              <a:t>Applications Technology stack: </a:t>
            </a:r>
          </a:p>
          <a:p>
            <a:pPr marL="342900" indent="-342900">
              <a:buAutoNum type="arabicPeriod"/>
            </a:pPr>
            <a:r>
              <a:rPr lang="en-GB">
                <a:solidFill>
                  <a:srgbClr val="1C3488"/>
                </a:solidFill>
              </a:rPr>
              <a:t>ASP NET CORE 8 - .NET 8</a:t>
            </a:r>
          </a:p>
          <a:p>
            <a:pPr marL="342900" indent="-342900">
              <a:buAutoNum type="arabicPeriod"/>
            </a:pPr>
            <a:r>
              <a:rPr lang="en-GB">
                <a:solidFill>
                  <a:srgbClr val="1C3488"/>
                </a:solidFill>
              </a:rPr>
              <a:t>NodeJS</a:t>
            </a:r>
          </a:p>
          <a:p>
            <a:pPr marL="0" indent="0">
              <a:buNone/>
            </a:pPr>
            <a:endParaRPr lang="en-GB">
              <a:solidFill>
                <a:srgbClr val="1C3488"/>
              </a:solidFill>
            </a:endParaRPr>
          </a:p>
          <a:p>
            <a:pPr marL="0" indent="0">
              <a:buNone/>
            </a:pPr>
            <a:r>
              <a:rPr lang="en-GB" b="1">
                <a:solidFill>
                  <a:srgbClr val="1C3488"/>
                </a:solidFill>
              </a:rPr>
              <a:t>Requirements: </a:t>
            </a:r>
          </a:p>
          <a:p>
            <a:pPr marL="342900" indent="-342900">
              <a:buAutoNum type="arabicPeriod"/>
            </a:pPr>
            <a:r>
              <a:rPr lang="en-GB">
                <a:solidFill>
                  <a:srgbClr val="1C3488"/>
                </a:solidFill>
              </a:rPr>
              <a:t>Expose the ASP Net Core application on localhost port 8080</a:t>
            </a:r>
          </a:p>
          <a:p>
            <a:pPr marL="342900" indent="-342900">
              <a:buAutoNum type="arabicPeriod"/>
            </a:pPr>
            <a:r>
              <a:rPr lang="en-GB">
                <a:solidFill>
                  <a:srgbClr val="1C3488"/>
                </a:solidFill>
              </a:rPr>
              <a:t>Expose the NodeJS application on localhost port 3000</a:t>
            </a:r>
          </a:p>
          <a:p>
            <a:pPr marL="0" indent="0">
              <a:buNone/>
            </a:pPr>
            <a:endParaRPr lang="en-GB">
              <a:solidFill>
                <a:srgbClr val="1C3488"/>
              </a:solidFill>
            </a:endParaRPr>
          </a:p>
          <a:p>
            <a:pPr marL="342900" indent="-342900">
              <a:buAutoNum type="arabicPeriod"/>
            </a:pPr>
            <a:endParaRPr lang="en-GB">
              <a:solidFill>
                <a:srgbClr val="1C3488"/>
              </a:solidFill>
            </a:endParaRPr>
          </a:p>
          <a:p>
            <a:pPr marL="0" indent="0">
              <a:buNone/>
            </a:pPr>
            <a:endParaRPr lang="en-GB">
              <a:solidFill>
                <a:srgbClr val="1C3488"/>
              </a:solidFill>
            </a:endParaRPr>
          </a:p>
          <a:p>
            <a:pPr marL="0" indent="0">
              <a:buNone/>
            </a:pPr>
            <a:endParaRPr lang="en-GB">
              <a:solidFill>
                <a:srgbClr val="1C3488"/>
              </a:solidFill>
              <a:highlight>
                <a:srgbClr val="FFFFFF"/>
              </a:highlight>
            </a:endParaRPr>
          </a:p>
          <a:p>
            <a:pPr marL="0" indent="0">
              <a:buNone/>
            </a:pPr>
            <a:endParaRPr lang="en-GB" b="0" i="0">
              <a:solidFill>
                <a:srgbClr val="1C3488"/>
              </a:solidFill>
              <a:effectLst/>
              <a:highlight>
                <a:srgbClr val="FFFFFF"/>
              </a:highlight>
            </a:endParaRPr>
          </a:p>
          <a:p>
            <a:endParaRPr lang="en-GB">
              <a:solidFill>
                <a:srgbClr val="0D0D0D"/>
              </a:solidFill>
              <a:highlight>
                <a:srgbClr val="FFFFFF"/>
              </a:highlight>
              <a:latin typeface="Söhne"/>
            </a:endParaRPr>
          </a:p>
          <a:p>
            <a:endParaRPr lang="en-GB">
              <a:solidFill>
                <a:srgbClr val="1C3488"/>
              </a:solidFill>
            </a:endParaRPr>
          </a:p>
        </p:txBody>
      </p:sp>
    </p:spTree>
    <p:extLst>
      <p:ext uri="{BB962C8B-B14F-4D97-AF65-F5344CB8AC3E}">
        <p14:creationId xmlns:p14="http://schemas.microsoft.com/office/powerpoint/2010/main" val="3043629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E4C0-9A14-5C46-F74A-DE5F4F790433}"/>
              </a:ext>
            </a:extLst>
          </p:cNvPr>
          <p:cNvSpPr>
            <a:spLocks noGrp="1"/>
          </p:cNvSpPr>
          <p:nvPr>
            <p:ph type="title"/>
          </p:nvPr>
        </p:nvSpPr>
        <p:spPr/>
        <p:txBody>
          <a:bodyPr/>
          <a:lstStyle/>
          <a:p>
            <a:r>
              <a:rPr lang="en-GB"/>
              <a:t>Required steps to install the application without Docker</a:t>
            </a:r>
          </a:p>
        </p:txBody>
      </p:sp>
      <p:cxnSp>
        <p:nvCxnSpPr>
          <p:cNvPr id="20" name="Straight Arrow Connector 19">
            <a:extLst>
              <a:ext uri="{FF2B5EF4-FFF2-40B4-BE49-F238E27FC236}">
                <a16:creationId xmlns:a16="http://schemas.microsoft.com/office/drawing/2014/main" id="{611B536E-E363-BDB7-CBFC-36F65C7E54AA}"/>
              </a:ext>
            </a:extLst>
          </p:cNvPr>
          <p:cNvCxnSpPr>
            <a:cxnSpLocks/>
          </p:cNvCxnSpPr>
          <p:nvPr/>
        </p:nvCxnSpPr>
        <p:spPr>
          <a:xfrm>
            <a:off x="4536617" y="2241773"/>
            <a:ext cx="751804" cy="0"/>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399318D-9855-83CB-C3E2-7805A1053FDD}"/>
              </a:ext>
            </a:extLst>
          </p:cNvPr>
          <p:cNvCxnSpPr>
            <a:cxnSpLocks/>
          </p:cNvCxnSpPr>
          <p:nvPr/>
        </p:nvCxnSpPr>
        <p:spPr>
          <a:xfrm>
            <a:off x="2205188" y="2241774"/>
            <a:ext cx="751804" cy="0"/>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2084365-D3D3-B483-630E-9A57A77536E3}"/>
              </a:ext>
            </a:extLst>
          </p:cNvPr>
          <p:cNvCxnSpPr>
            <a:cxnSpLocks/>
          </p:cNvCxnSpPr>
          <p:nvPr/>
        </p:nvCxnSpPr>
        <p:spPr>
          <a:xfrm>
            <a:off x="6868046" y="2241773"/>
            <a:ext cx="751804" cy="0"/>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29" name="Subtitle 2">
            <a:extLst>
              <a:ext uri="{FF2B5EF4-FFF2-40B4-BE49-F238E27FC236}">
                <a16:creationId xmlns:a16="http://schemas.microsoft.com/office/drawing/2014/main" id="{5BC5F202-EB67-845F-13E6-C00DB88CE30F}"/>
              </a:ext>
            </a:extLst>
          </p:cNvPr>
          <p:cNvSpPr txBox="1">
            <a:spLocks/>
          </p:cNvSpPr>
          <p:nvPr/>
        </p:nvSpPr>
        <p:spPr>
          <a:xfrm>
            <a:off x="614586" y="3772637"/>
            <a:ext cx="1601580" cy="2179571"/>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a:solidFill>
                  <a:schemeClr val="bg2"/>
                </a:solidFill>
                <a:latin typeface="+mn-lt"/>
                <a:ea typeface="Open Sans" panose="020B0606030504020204" pitchFamily="34" charset="0"/>
                <a:cs typeface="Open Sans" panose="020B0606030504020204" pitchFamily="34" charset="0"/>
              </a:rPr>
              <a:t>The development team must provide the list of all prerequisites that are needed to successfully install the application</a:t>
            </a:r>
            <a:endParaRPr lang="en-GB" sz="1200">
              <a:solidFill>
                <a:schemeClr val="bg2"/>
              </a:solidFill>
              <a:latin typeface="+mn-lt"/>
              <a:ea typeface="Open Sans" panose="020B0606030504020204" pitchFamily="34" charset="0"/>
            </a:endParaRPr>
          </a:p>
          <a:p>
            <a:pPr algn="l">
              <a:lnSpc>
                <a:spcPts val="1750"/>
              </a:lnSpc>
            </a:pPr>
            <a:r>
              <a:rPr lang="en-GB" sz="1200" b="1">
                <a:solidFill>
                  <a:schemeClr val="bg2"/>
                </a:solidFill>
                <a:latin typeface="+mn-lt"/>
                <a:ea typeface="Open Sans" panose="020B0606030504020204" pitchFamily="34" charset="0"/>
                <a:cs typeface="Open Sans" panose="020B0606030504020204" pitchFamily="34" charset="0"/>
              </a:rPr>
              <a:t>.NET 8 Runtime</a:t>
            </a:r>
          </a:p>
          <a:p>
            <a:pPr algn="l">
              <a:lnSpc>
                <a:spcPts val="1750"/>
              </a:lnSpc>
            </a:pPr>
            <a:r>
              <a:rPr lang="en-GB" sz="1200" b="1">
                <a:solidFill>
                  <a:schemeClr val="bg2"/>
                </a:solidFill>
                <a:latin typeface="+mn-lt"/>
                <a:ea typeface="Open Sans" panose="020B0606030504020204" pitchFamily="34" charset="0"/>
              </a:rPr>
              <a:t>NodeJS</a:t>
            </a:r>
            <a:endParaRPr lang="en-GB" sz="1200" b="1">
              <a:solidFill>
                <a:schemeClr val="bg2"/>
              </a:solidFill>
              <a:latin typeface="+mn-lt"/>
              <a:ea typeface="Open Sans" panose="020B0606030504020204" pitchFamily="34" charset="0"/>
              <a:cs typeface="Open Sans" panose="020B0606030504020204" pitchFamily="34" charset="0"/>
            </a:endParaRPr>
          </a:p>
        </p:txBody>
      </p:sp>
      <p:sp>
        <p:nvSpPr>
          <p:cNvPr id="30" name="TextBox 8">
            <a:extLst>
              <a:ext uri="{FF2B5EF4-FFF2-40B4-BE49-F238E27FC236}">
                <a16:creationId xmlns:a16="http://schemas.microsoft.com/office/drawing/2014/main" id="{693289F8-FF58-4735-181E-520E077491FF}"/>
              </a:ext>
            </a:extLst>
          </p:cNvPr>
          <p:cNvSpPr txBox="1"/>
          <p:nvPr/>
        </p:nvSpPr>
        <p:spPr>
          <a:xfrm>
            <a:off x="616511" y="2945966"/>
            <a:ext cx="1597746" cy="523220"/>
          </a:xfrm>
          <a:prstGeom prst="rect">
            <a:avLst/>
          </a:prstGeom>
          <a:noFill/>
        </p:spPr>
        <p:txBody>
          <a:bodyPr wrap="none" rtlCol="0" anchor="b" anchorCtr="0">
            <a:spAutoFit/>
          </a:bodyPr>
          <a:lstStyle/>
          <a:p>
            <a:r>
              <a:rPr lang="en-GB" sz="1400" b="1">
                <a:solidFill>
                  <a:schemeClr val="tx2"/>
                </a:solidFill>
                <a:ea typeface="Open Sans" panose="020B0606030504020204" pitchFamily="34" charset="0"/>
                <a:cs typeface="Open Sans" panose="020B0606030504020204" pitchFamily="34" charset="0"/>
              </a:rPr>
              <a:t>Define the list </a:t>
            </a:r>
          </a:p>
          <a:p>
            <a:r>
              <a:rPr lang="en-GB" sz="1400" b="1">
                <a:solidFill>
                  <a:schemeClr val="tx2"/>
                </a:solidFill>
                <a:ea typeface="Open Sans" panose="020B0606030504020204" pitchFamily="34" charset="0"/>
                <a:cs typeface="Open Sans" panose="020B0606030504020204" pitchFamily="34" charset="0"/>
              </a:rPr>
              <a:t>of prerequisites</a:t>
            </a:r>
          </a:p>
        </p:txBody>
      </p:sp>
      <p:sp>
        <p:nvSpPr>
          <p:cNvPr id="32" name="TextBox 12">
            <a:extLst>
              <a:ext uri="{FF2B5EF4-FFF2-40B4-BE49-F238E27FC236}">
                <a16:creationId xmlns:a16="http://schemas.microsoft.com/office/drawing/2014/main" id="{708EEFA1-1D69-3ACB-689E-39254E71B93B}"/>
              </a:ext>
            </a:extLst>
          </p:cNvPr>
          <p:cNvSpPr txBox="1"/>
          <p:nvPr/>
        </p:nvSpPr>
        <p:spPr>
          <a:xfrm>
            <a:off x="2862553" y="2954607"/>
            <a:ext cx="1909369" cy="738664"/>
          </a:xfrm>
          <a:prstGeom prst="rect">
            <a:avLst/>
          </a:prstGeom>
          <a:noFill/>
        </p:spPr>
        <p:txBody>
          <a:bodyPr wrap="none" rtlCol="0" anchor="b" anchorCtr="0">
            <a:spAutoFit/>
          </a:bodyPr>
          <a:lstStyle/>
          <a:p>
            <a:r>
              <a:rPr lang="en-GB" sz="1400" b="1">
                <a:solidFill>
                  <a:schemeClr val="tx2"/>
                </a:solidFill>
                <a:ea typeface="Open Sans" panose="020B0606030504020204" pitchFamily="34" charset="0"/>
                <a:cs typeface="Open Sans" panose="020B0606030504020204" pitchFamily="34" charset="0"/>
              </a:rPr>
              <a:t>Download/Copy </a:t>
            </a:r>
          </a:p>
          <a:p>
            <a:r>
              <a:rPr lang="en-GB" sz="1400" b="1">
                <a:solidFill>
                  <a:schemeClr val="tx2"/>
                </a:solidFill>
                <a:ea typeface="Open Sans" panose="020B0606030504020204" pitchFamily="34" charset="0"/>
                <a:cs typeface="Open Sans" panose="020B0606030504020204" pitchFamily="34" charset="0"/>
              </a:rPr>
              <a:t>prerequisites on </a:t>
            </a:r>
          </a:p>
          <a:p>
            <a:r>
              <a:rPr lang="en-GB" sz="1400" b="1">
                <a:solidFill>
                  <a:schemeClr val="tx2"/>
                </a:solidFill>
                <a:ea typeface="Open Sans" panose="020B0606030504020204" pitchFamily="34" charset="0"/>
                <a:cs typeface="Open Sans" panose="020B0606030504020204" pitchFamily="34" charset="0"/>
              </a:rPr>
              <a:t>the target machine</a:t>
            </a:r>
          </a:p>
        </p:txBody>
      </p:sp>
      <p:sp>
        <p:nvSpPr>
          <p:cNvPr id="34" name="TextBox 15">
            <a:extLst>
              <a:ext uri="{FF2B5EF4-FFF2-40B4-BE49-F238E27FC236}">
                <a16:creationId xmlns:a16="http://schemas.microsoft.com/office/drawing/2014/main" id="{363F6C12-6887-4B7D-EBB8-0AEDCC695A7C}"/>
              </a:ext>
            </a:extLst>
          </p:cNvPr>
          <p:cNvSpPr txBox="1"/>
          <p:nvPr/>
        </p:nvSpPr>
        <p:spPr>
          <a:xfrm>
            <a:off x="4954751" y="2945966"/>
            <a:ext cx="2246962" cy="307777"/>
          </a:xfrm>
          <a:prstGeom prst="rect">
            <a:avLst/>
          </a:prstGeom>
          <a:noFill/>
        </p:spPr>
        <p:txBody>
          <a:bodyPr wrap="none" rtlCol="0" anchor="b" anchorCtr="0">
            <a:spAutoFit/>
          </a:bodyPr>
          <a:lstStyle/>
          <a:p>
            <a:r>
              <a:rPr lang="en-GB" sz="1400" b="1">
                <a:solidFill>
                  <a:schemeClr val="tx2"/>
                </a:solidFill>
                <a:ea typeface="Open Sans" panose="020B0606030504020204" pitchFamily="34" charset="0"/>
                <a:cs typeface="Open Sans" panose="020B0606030504020204" pitchFamily="34" charset="0"/>
              </a:rPr>
              <a:t>Install all prerequisites</a:t>
            </a:r>
          </a:p>
        </p:txBody>
      </p:sp>
      <p:sp>
        <p:nvSpPr>
          <p:cNvPr id="36" name="TextBox 18">
            <a:extLst>
              <a:ext uri="{FF2B5EF4-FFF2-40B4-BE49-F238E27FC236}">
                <a16:creationId xmlns:a16="http://schemas.microsoft.com/office/drawing/2014/main" id="{15116F36-8CD4-7C4B-0649-556194BF1219}"/>
              </a:ext>
            </a:extLst>
          </p:cNvPr>
          <p:cNvSpPr txBox="1"/>
          <p:nvPr/>
        </p:nvSpPr>
        <p:spPr>
          <a:xfrm>
            <a:off x="7362967" y="2945966"/>
            <a:ext cx="2674130" cy="307777"/>
          </a:xfrm>
          <a:prstGeom prst="rect">
            <a:avLst/>
          </a:prstGeom>
          <a:noFill/>
        </p:spPr>
        <p:txBody>
          <a:bodyPr wrap="none" rtlCol="0" anchor="b" anchorCtr="0">
            <a:spAutoFit/>
          </a:bodyPr>
          <a:lstStyle/>
          <a:p>
            <a:r>
              <a:rPr lang="en-GB" sz="1400" b="1">
                <a:solidFill>
                  <a:schemeClr val="tx2"/>
                </a:solidFill>
                <a:ea typeface="Open Sans" panose="020B0606030504020204" pitchFamily="34" charset="0"/>
                <a:cs typeface="Open Sans" panose="020B0606030504020204" pitchFamily="34" charset="0"/>
              </a:rPr>
              <a:t>Install/Run the applications</a:t>
            </a:r>
          </a:p>
        </p:txBody>
      </p:sp>
      <p:cxnSp>
        <p:nvCxnSpPr>
          <p:cNvPr id="13" name="Straight Arrow Connector 26">
            <a:extLst>
              <a:ext uri="{FF2B5EF4-FFF2-40B4-BE49-F238E27FC236}">
                <a16:creationId xmlns:a16="http://schemas.microsoft.com/office/drawing/2014/main" id="{B80BE176-2929-2622-E4FF-4E854D6D34BF}"/>
              </a:ext>
            </a:extLst>
          </p:cNvPr>
          <p:cNvCxnSpPr>
            <a:cxnSpLocks/>
          </p:cNvCxnSpPr>
          <p:nvPr/>
        </p:nvCxnSpPr>
        <p:spPr>
          <a:xfrm>
            <a:off x="9199475" y="2241773"/>
            <a:ext cx="751804" cy="0"/>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14" name="Subtitle 2">
            <a:extLst>
              <a:ext uri="{FF2B5EF4-FFF2-40B4-BE49-F238E27FC236}">
                <a16:creationId xmlns:a16="http://schemas.microsoft.com/office/drawing/2014/main" id="{6AE6714A-8DEB-005C-D252-B0A52B193F96}"/>
              </a:ext>
            </a:extLst>
          </p:cNvPr>
          <p:cNvSpPr txBox="1">
            <a:spLocks/>
          </p:cNvSpPr>
          <p:nvPr/>
        </p:nvSpPr>
        <p:spPr>
          <a:xfrm>
            <a:off x="10230606" y="3469186"/>
            <a:ext cx="1601580" cy="2105705"/>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a:solidFill>
                  <a:schemeClr val="bg2"/>
                </a:solidFill>
                <a:latin typeface="+mn-lt"/>
                <a:ea typeface="Open Sans" panose="020B0606030504020204" pitchFamily="34" charset="0"/>
                <a:cs typeface="Open Sans" panose="020B0606030504020204" pitchFamily="34" charset="0"/>
              </a:rPr>
              <a:t>When a new version of the application is launched, you will have to install the update of the app along with the updates of all prerequisites if needed</a:t>
            </a:r>
          </a:p>
        </p:txBody>
      </p:sp>
      <p:sp>
        <p:nvSpPr>
          <p:cNvPr id="15" name="TextBox 18">
            <a:extLst>
              <a:ext uri="{FF2B5EF4-FFF2-40B4-BE49-F238E27FC236}">
                <a16:creationId xmlns:a16="http://schemas.microsoft.com/office/drawing/2014/main" id="{61A2EE8A-6D2B-0146-5D95-A382428EB358}"/>
              </a:ext>
            </a:extLst>
          </p:cNvPr>
          <p:cNvSpPr txBox="1"/>
          <p:nvPr/>
        </p:nvSpPr>
        <p:spPr>
          <a:xfrm>
            <a:off x="10320143" y="2954607"/>
            <a:ext cx="841897" cy="307777"/>
          </a:xfrm>
          <a:prstGeom prst="rect">
            <a:avLst/>
          </a:prstGeom>
          <a:noFill/>
        </p:spPr>
        <p:txBody>
          <a:bodyPr wrap="none" rtlCol="0" anchor="b" anchorCtr="0">
            <a:spAutoFit/>
          </a:bodyPr>
          <a:lstStyle/>
          <a:p>
            <a:r>
              <a:rPr lang="en-GB" sz="1400" b="1">
                <a:solidFill>
                  <a:schemeClr val="tx2"/>
                </a:solidFill>
                <a:ea typeface="Open Sans" panose="020B0606030504020204" pitchFamily="34" charset="0"/>
                <a:cs typeface="Open Sans" panose="020B0606030504020204" pitchFamily="34" charset="0"/>
              </a:rPr>
              <a:t>Update</a:t>
            </a:r>
          </a:p>
        </p:txBody>
      </p:sp>
      <p:grpSp>
        <p:nvGrpSpPr>
          <p:cNvPr id="51" name="Groep 50">
            <a:extLst>
              <a:ext uri="{FF2B5EF4-FFF2-40B4-BE49-F238E27FC236}">
                <a16:creationId xmlns:a16="http://schemas.microsoft.com/office/drawing/2014/main" id="{F559DE09-312C-5E5F-CC29-B3B3A99B067B}"/>
              </a:ext>
            </a:extLst>
          </p:cNvPr>
          <p:cNvGrpSpPr/>
          <p:nvPr/>
        </p:nvGrpSpPr>
        <p:grpSpPr>
          <a:xfrm>
            <a:off x="946419" y="1772817"/>
            <a:ext cx="937913" cy="956020"/>
            <a:chOff x="946419" y="1772817"/>
            <a:chExt cx="937913" cy="956020"/>
          </a:xfrm>
        </p:grpSpPr>
        <p:sp>
          <p:nvSpPr>
            <p:cNvPr id="6" name="Oval 5">
              <a:extLst>
                <a:ext uri="{FF2B5EF4-FFF2-40B4-BE49-F238E27FC236}">
                  <a16:creationId xmlns:a16="http://schemas.microsoft.com/office/drawing/2014/main" id="{15A04456-C637-02A8-B0C6-24045FFB7CC7}"/>
                </a:ext>
              </a:extLst>
            </p:cNvPr>
            <p:cNvSpPr/>
            <p:nvPr/>
          </p:nvSpPr>
          <p:spPr>
            <a:xfrm>
              <a:off x="946419" y="1772817"/>
              <a:ext cx="937913" cy="937912"/>
            </a:xfrm>
            <a:prstGeom prst="ellipse">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solidFill>
                  <a:schemeClr val="bg2"/>
                </a:solidFill>
              </a:endParaRPr>
            </a:p>
          </p:txBody>
        </p:sp>
        <p:sp>
          <p:nvSpPr>
            <p:cNvPr id="18" name="TextBox 3">
              <a:extLst>
                <a:ext uri="{FF2B5EF4-FFF2-40B4-BE49-F238E27FC236}">
                  <a16:creationId xmlns:a16="http://schemas.microsoft.com/office/drawing/2014/main" id="{B94542B4-A33A-D480-E363-53C4C300ED64}"/>
                </a:ext>
              </a:extLst>
            </p:cNvPr>
            <p:cNvSpPr txBox="1"/>
            <p:nvPr/>
          </p:nvSpPr>
          <p:spPr>
            <a:xfrm>
              <a:off x="1126673" y="1805507"/>
              <a:ext cx="580608" cy="923330"/>
            </a:xfrm>
            <a:prstGeom prst="rect">
              <a:avLst/>
            </a:prstGeom>
            <a:noFill/>
          </p:spPr>
          <p:txBody>
            <a:bodyPr wrap="none" rtlCol="0" anchor="ctr" anchorCtr="0">
              <a:spAutoFit/>
            </a:bodyPr>
            <a:lstStyle/>
            <a:p>
              <a:pPr algn="ctr"/>
              <a:r>
                <a:rPr lang="en-GB" sz="5400" b="1">
                  <a:solidFill>
                    <a:schemeClr val="accent1"/>
                  </a:solidFill>
                  <a:latin typeface="+mj-lt"/>
                  <a:ea typeface="Open Sans" panose="020B0606030504020204" pitchFamily="34" charset="0"/>
                  <a:cs typeface="Open Sans" panose="020B0606030504020204" pitchFamily="34" charset="0"/>
                </a:rPr>
                <a:t>1</a:t>
              </a:r>
            </a:p>
          </p:txBody>
        </p:sp>
      </p:grpSp>
      <p:grpSp>
        <p:nvGrpSpPr>
          <p:cNvPr id="50" name="Groep 49">
            <a:extLst>
              <a:ext uri="{FF2B5EF4-FFF2-40B4-BE49-F238E27FC236}">
                <a16:creationId xmlns:a16="http://schemas.microsoft.com/office/drawing/2014/main" id="{6B046A04-2E10-BBD5-6793-798D3E81F4AE}"/>
              </a:ext>
            </a:extLst>
          </p:cNvPr>
          <p:cNvGrpSpPr/>
          <p:nvPr/>
        </p:nvGrpSpPr>
        <p:grpSpPr>
          <a:xfrm>
            <a:off x="3277848" y="1772817"/>
            <a:ext cx="937913" cy="956020"/>
            <a:chOff x="2804457" y="1772817"/>
            <a:chExt cx="937913" cy="956020"/>
          </a:xfrm>
        </p:grpSpPr>
        <p:sp>
          <p:nvSpPr>
            <p:cNvPr id="3" name="Oval 2">
              <a:extLst>
                <a:ext uri="{FF2B5EF4-FFF2-40B4-BE49-F238E27FC236}">
                  <a16:creationId xmlns:a16="http://schemas.microsoft.com/office/drawing/2014/main" id="{E3368127-7153-1A7C-C9C2-64902741E37B}"/>
                </a:ext>
              </a:extLst>
            </p:cNvPr>
            <p:cNvSpPr/>
            <p:nvPr/>
          </p:nvSpPr>
          <p:spPr>
            <a:xfrm>
              <a:off x="2804457" y="1772817"/>
              <a:ext cx="937913" cy="937912"/>
            </a:xfrm>
            <a:prstGeom prst="ellipse">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solidFill>
                  <a:schemeClr val="bg2"/>
                </a:solidFill>
              </a:endParaRPr>
            </a:p>
          </p:txBody>
        </p:sp>
        <p:sp>
          <p:nvSpPr>
            <p:cNvPr id="22" name="TextBox 3">
              <a:extLst>
                <a:ext uri="{FF2B5EF4-FFF2-40B4-BE49-F238E27FC236}">
                  <a16:creationId xmlns:a16="http://schemas.microsoft.com/office/drawing/2014/main" id="{B1A22494-805F-14D6-6BF7-16C39FC8C3A9}"/>
                </a:ext>
              </a:extLst>
            </p:cNvPr>
            <p:cNvSpPr txBox="1"/>
            <p:nvPr/>
          </p:nvSpPr>
          <p:spPr>
            <a:xfrm>
              <a:off x="2977527" y="1805507"/>
              <a:ext cx="580607" cy="923330"/>
            </a:xfrm>
            <a:prstGeom prst="rect">
              <a:avLst/>
            </a:prstGeom>
            <a:noFill/>
          </p:spPr>
          <p:txBody>
            <a:bodyPr wrap="none" rtlCol="0" anchor="ctr" anchorCtr="0">
              <a:spAutoFit/>
            </a:bodyPr>
            <a:lstStyle/>
            <a:p>
              <a:pPr algn="ctr"/>
              <a:r>
                <a:rPr lang="en-GB" sz="5400" b="1">
                  <a:solidFill>
                    <a:schemeClr val="accent1"/>
                  </a:solidFill>
                  <a:latin typeface="+mj-lt"/>
                  <a:ea typeface="Open Sans" panose="020B0606030504020204" pitchFamily="34" charset="0"/>
                  <a:cs typeface="Open Sans" panose="020B0606030504020204" pitchFamily="34" charset="0"/>
                </a:rPr>
                <a:t>2</a:t>
              </a:r>
            </a:p>
          </p:txBody>
        </p:sp>
      </p:grpSp>
      <p:grpSp>
        <p:nvGrpSpPr>
          <p:cNvPr id="49" name="Groep 48">
            <a:extLst>
              <a:ext uri="{FF2B5EF4-FFF2-40B4-BE49-F238E27FC236}">
                <a16:creationId xmlns:a16="http://schemas.microsoft.com/office/drawing/2014/main" id="{02B5EC7F-DC12-7324-59B7-2EBDECD134CE}"/>
              </a:ext>
            </a:extLst>
          </p:cNvPr>
          <p:cNvGrpSpPr/>
          <p:nvPr/>
        </p:nvGrpSpPr>
        <p:grpSpPr>
          <a:xfrm>
            <a:off x="5609277" y="1772817"/>
            <a:ext cx="937913" cy="956020"/>
            <a:chOff x="4662493" y="1772817"/>
            <a:chExt cx="937913" cy="956020"/>
          </a:xfrm>
        </p:grpSpPr>
        <p:sp>
          <p:nvSpPr>
            <p:cNvPr id="4" name="Oval 3">
              <a:extLst>
                <a:ext uri="{FF2B5EF4-FFF2-40B4-BE49-F238E27FC236}">
                  <a16:creationId xmlns:a16="http://schemas.microsoft.com/office/drawing/2014/main" id="{B44DB80B-C0E5-263E-34CF-9BAD8538787E}"/>
                </a:ext>
              </a:extLst>
            </p:cNvPr>
            <p:cNvSpPr/>
            <p:nvPr/>
          </p:nvSpPr>
          <p:spPr>
            <a:xfrm>
              <a:off x="4662493" y="1772817"/>
              <a:ext cx="937913" cy="937912"/>
            </a:xfrm>
            <a:prstGeom prst="ellipse">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solidFill>
                  <a:schemeClr val="bg2"/>
                </a:solidFill>
              </a:endParaRPr>
            </a:p>
          </p:txBody>
        </p:sp>
        <p:sp>
          <p:nvSpPr>
            <p:cNvPr id="25" name="TextBox 3">
              <a:extLst>
                <a:ext uri="{FF2B5EF4-FFF2-40B4-BE49-F238E27FC236}">
                  <a16:creationId xmlns:a16="http://schemas.microsoft.com/office/drawing/2014/main" id="{A6B150E0-BF56-C8BD-2F99-9E2C2EDCACFC}"/>
                </a:ext>
              </a:extLst>
            </p:cNvPr>
            <p:cNvSpPr txBox="1"/>
            <p:nvPr/>
          </p:nvSpPr>
          <p:spPr>
            <a:xfrm>
              <a:off x="4841145" y="1805507"/>
              <a:ext cx="580607" cy="923330"/>
            </a:xfrm>
            <a:prstGeom prst="rect">
              <a:avLst/>
            </a:prstGeom>
            <a:noFill/>
          </p:spPr>
          <p:txBody>
            <a:bodyPr wrap="none" rtlCol="0" anchor="ctr" anchorCtr="0">
              <a:spAutoFit/>
            </a:bodyPr>
            <a:lstStyle/>
            <a:p>
              <a:pPr algn="ctr"/>
              <a:r>
                <a:rPr lang="en-GB" sz="5400" b="1">
                  <a:solidFill>
                    <a:schemeClr val="accent1"/>
                  </a:solidFill>
                  <a:latin typeface="+mj-lt"/>
                  <a:ea typeface="Open Sans" panose="020B0606030504020204" pitchFamily="34" charset="0"/>
                  <a:cs typeface="Open Sans" panose="020B0606030504020204" pitchFamily="34" charset="0"/>
                </a:rPr>
                <a:t>3</a:t>
              </a:r>
            </a:p>
          </p:txBody>
        </p:sp>
      </p:grpSp>
      <p:grpSp>
        <p:nvGrpSpPr>
          <p:cNvPr id="48" name="Groep 47">
            <a:extLst>
              <a:ext uri="{FF2B5EF4-FFF2-40B4-BE49-F238E27FC236}">
                <a16:creationId xmlns:a16="http://schemas.microsoft.com/office/drawing/2014/main" id="{A3F42167-8329-D4EE-B52D-247B9C62A8B7}"/>
              </a:ext>
            </a:extLst>
          </p:cNvPr>
          <p:cNvGrpSpPr/>
          <p:nvPr/>
        </p:nvGrpSpPr>
        <p:grpSpPr>
          <a:xfrm>
            <a:off x="7940706" y="1772817"/>
            <a:ext cx="937913" cy="956020"/>
            <a:chOff x="6520531" y="1772817"/>
            <a:chExt cx="937913" cy="956020"/>
          </a:xfrm>
        </p:grpSpPr>
        <p:sp>
          <p:nvSpPr>
            <p:cNvPr id="5" name="Oval 4">
              <a:extLst>
                <a:ext uri="{FF2B5EF4-FFF2-40B4-BE49-F238E27FC236}">
                  <a16:creationId xmlns:a16="http://schemas.microsoft.com/office/drawing/2014/main" id="{0BD3C123-840F-205D-02C5-04110DACC0E7}"/>
                </a:ext>
              </a:extLst>
            </p:cNvPr>
            <p:cNvSpPr/>
            <p:nvPr/>
          </p:nvSpPr>
          <p:spPr>
            <a:xfrm>
              <a:off x="6520531" y="1772817"/>
              <a:ext cx="937913" cy="937912"/>
            </a:xfrm>
            <a:prstGeom prst="ellipse">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solidFill>
                  <a:schemeClr val="bg2"/>
                </a:solidFill>
              </a:endParaRPr>
            </a:p>
          </p:txBody>
        </p:sp>
        <p:sp>
          <p:nvSpPr>
            <p:cNvPr id="38" name="TextBox 3">
              <a:extLst>
                <a:ext uri="{FF2B5EF4-FFF2-40B4-BE49-F238E27FC236}">
                  <a16:creationId xmlns:a16="http://schemas.microsoft.com/office/drawing/2014/main" id="{B7C62C6C-D0B3-C962-53B1-B7E23431B4B9}"/>
                </a:ext>
              </a:extLst>
            </p:cNvPr>
            <p:cNvSpPr txBox="1"/>
            <p:nvPr/>
          </p:nvSpPr>
          <p:spPr>
            <a:xfrm>
              <a:off x="6714313" y="1805507"/>
              <a:ext cx="580607" cy="923330"/>
            </a:xfrm>
            <a:prstGeom prst="rect">
              <a:avLst/>
            </a:prstGeom>
            <a:noFill/>
          </p:spPr>
          <p:txBody>
            <a:bodyPr wrap="none" rtlCol="0" anchor="ctr" anchorCtr="0">
              <a:spAutoFit/>
            </a:bodyPr>
            <a:lstStyle/>
            <a:p>
              <a:pPr algn="ctr"/>
              <a:r>
                <a:rPr lang="en-GB" sz="5400" b="1">
                  <a:solidFill>
                    <a:schemeClr val="accent1"/>
                  </a:solidFill>
                  <a:latin typeface="+mj-lt"/>
                  <a:ea typeface="Open Sans" panose="020B0606030504020204" pitchFamily="34" charset="0"/>
                  <a:cs typeface="Open Sans" panose="020B0606030504020204" pitchFamily="34" charset="0"/>
                </a:rPr>
                <a:t>4</a:t>
              </a:r>
            </a:p>
          </p:txBody>
        </p:sp>
      </p:grpSp>
      <p:grpSp>
        <p:nvGrpSpPr>
          <p:cNvPr id="46" name="Groep 45">
            <a:extLst>
              <a:ext uri="{FF2B5EF4-FFF2-40B4-BE49-F238E27FC236}">
                <a16:creationId xmlns:a16="http://schemas.microsoft.com/office/drawing/2014/main" id="{A41D6591-F152-1652-AEAE-AA3A89D1BB58}"/>
              </a:ext>
            </a:extLst>
          </p:cNvPr>
          <p:cNvGrpSpPr/>
          <p:nvPr/>
        </p:nvGrpSpPr>
        <p:grpSpPr>
          <a:xfrm>
            <a:off x="10272137" y="1772817"/>
            <a:ext cx="937913" cy="956020"/>
            <a:chOff x="10272137" y="1772817"/>
            <a:chExt cx="937913" cy="956020"/>
          </a:xfrm>
        </p:grpSpPr>
        <p:sp>
          <p:nvSpPr>
            <p:cNvPr id="12" name="Oval 4">
              <a:extLst>
                <a:ext uri="{FF2B5EF4-FFF2-40B4-BE49-F238E27FC236}">
                  <a16:creationId xmlns:a16="http://schemas.microsoft.com/office/drawing/2014/main" id="{B63A245D-F46B-E8FD-EDA3-34E6DBA15F86}"/>
                </a:ext>
              </a:extLst>
            </p:cNvPr>
            <p:cNvSpPr/>
            <p:nvPr/>
          </p:nvSpPr>
          <p:spPr>
            <a:xfrm>
              <a:off x="10272137" y="1772817"/>
              <a:ext cx="937913" cy="937912"/>
            </a:xfrm>
            <a:prstGeom prst="ellipse">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solidFill>
                  <a:schemeClr val="bg2"/>
                </a:solidFill>
              </a:endParaRPr>
            </a:p>
          </p:txBody>
        </p:sp>
        <p:sp>
          <p:nvSpPr>
            <p:cNvPr id="44" name="TextBox 3">
              <a:extLst>
                <a:ext uri="{FF2B5EF4-FFF2-40B4-BE49-F238E27FC236}">
                  <a16:creationId xmlns:a16="http://schemas.microsoft.com/office/drawing/2014/main" id="{87C1B0CE-25D9-81E8-0A94-409D7D0457A9}"/>
                </a:ext>
              </a:extLst>
            </p:cNvPr>
            <p:cNvSpPr txBox="1"/>
            <p:nvPr/>
          </p:nvSpPr>
          <p:spPr>
            <a:xfrm>
              <a:off x="10450789" y="1805507"/>
              <a:ext cx="580607" cy="923330"/>
            </a:xfrm>
            <a:prstGeom prst="rect">
              <a:avLst/>
            </a:prstGeom>
            <a:noFill/>
          </p:spPr>
          <p:txBody>
            <a:bodyPr wrap="none" rtlCol="0" anchor="ctr" anchorCtr="0">
              <a:spAutoFit/>
            </a:bodyPr>
            <a:lstStyle/>
            <a:p>
              <a:pPr algn="ctr"/>
              <a:r>
                <a:rPr lang="en-GB" sz="5400" b="1">
                  <a:solidFill>
                    <a:schemeClr val="accent1"/>
                  </a:solidFill>
                  <a:latin typeface="+mj-lt"/>
                  <a:ea typeface="Open Sans" panose="020B0606030504020204" pitchFamily="34" charset="0"/>
                  <a:cs typeface="Open Sans" panose="020B0606030504020204" pitchFamily="34" charset="0"/>
                </a:rPr>
                <a:t>5</a:t>
              </a:r>
            </a:p>
          </p:txBody>
        </p:sp>
      </p:grpSp>
      <p:sp>
        <p:nvSpPr>
          <p:cNvPr id="8" name="Subtitle 2">
            <a:extLst>
              <a:ext uri="{FF2B5EF4-FFF2-40B4-BE49-F238E27FC236}">
                <a16:creationId xmlns:a16="http://schemas.microsoft.com/office/drawing/2014/main" id="{9E4D250D-7CE8-72BA-17CB-1AB049C4AA59}"/>
              </a:ext>
            </a:extLst>
          </p:cNvPr>
          <p:cNvSpPr txBox="1">
            <a:spLocks/>
          </p:cNvSpPr>
          <p:nvPr/>
        </p:nvSpPr>
        <p:spPr>
          <a:xfrm>
            <a:off x="2862553" y="3893917"/>
            <a:ext cx="1601580" cy="2253437"/>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b="1">
                <a:solidFill>
                  <a:schemeClr val="bg2"/>
                </a:solidFill>
                <a:latin typeface="+mn-lt"/>
                <a:ea typeface="Open Sans" panose="020B0606030504020204" pitchFamily="34" charset="0"/>
                <a:cs typeface="Open Sans" panose="020B0606030504020204" pitchFamily="34" charset="0"/>
              </a:rPr>
              <a:t>.NET 8</a:t>
            </a:r>
          </a:p>
          <a:p>
            <a:pPr algn="l">
              <a:lnSpc>
                <a:spcPts val="1750"/>
              </a:lnSpc>
            </a:pPr>
            <a:r>
              <a:rPr lang="en-GB" sz="1200">
                <a:solidFill>
                  <a:schemeClr val="bg2"/>
                </a:solidFill>
                <a:latin typeface="+mn-lt"/>
                <a:ea typeface="Open Sans" panose="020B0606030504020204" pitchFamily="34" charset="0"/>
                <a:cs typeface="Open Sans" panose="020B0606030504020204" pitchFamily="34" charset="0"/>
                <a:hlinkClick r:id="rId3"/>
              </a:rPr>
              <a:t>https://dotnet.microsoft.com/en-us/download/dotnet/8.0</a:t>
            </a:r>
            <a:endParaRPr lang="en-GB" sz="1200">
              <a:solidFill>
                <a:schemeClr val="bg2"/>
              </a:solidFill>
              <a:latin typeface="+mn-lt"/>
              <a:ea typeface="Open Sans" panose="020B0606030504020204" pitchFamily="34" charset="0"/>
              <a:cs typeface="Open Sans" panose="020B0606030504020204" pitchFamily="34" charset="0"/>
            </a:endParaRPr>
          </a:p>
          <a:p>
            <a:pPr algn="l">
              <a:lnSpc>
                <a:spcPts val="1750"/>
              </a:lnSpc>
            </a:pPr>
            <a:r>
              <a:rPr lang="en-GB" sz="1200" b="1">
                <a:solidFill>
                  <a:schemeClr val="bg2"/>
                </a:solidFill>
                <a:latin typeface="+mn-lt"/>
                <a:ea typeface="Open Sans" panose="020B0606030504020204" pitchFamily="34" charset="0"/>
              </a:rPr>
              <a:t>NodeJS</a:t>
            </a:r>
          </a:p>
          <a:p>
            <a:pPr algn="l">
              <a:lnSpc>
                <a:spcPts val="1750"/>
              </a:lnSpc>
            </a:pPr>
            <a:r>
              <a:rPr lang="en-GB" sz="1200">
                <a:solidFill>
                  <a:schemeClr val="bg2"/>
                </a:solidFill>
                <a:latin typeface="+mn-lt"/>
                <a:ea typeface="Open Sans" panose="020B0606030504020204" pitchFamily="34" charset="0"/>
                <a:cs typeface="Open Sans" panose="020B0606030504020204" pitchFamily="34" charset="0"/>
              </a:rPr>
              <a:t>https://nodejs.org/en/download/current</a:t>
            </a:r>
          </a:p>
          <a:p>
            <a:pPr algn="l">
              <a:lnSpc>
                <a:spcPts val="1750"/>
              </a:lnSpc>
            </a:pPr>
            <a:r>
              <a:rPr lang="en-GB" sz="1200">
                <a:solidFill>
                  <a:schemeClr val="bg2"/>
                </a:solidFill>
                <a:latin typeface="+mn-lt"/>
                <a:ea typeface="Open Sans" panose="020B0606030504020204" pitchFamily="34" charset="0"/>
                <a:cs typeface="Open Sans" panose="020B0606030504020204" pitchFamily="34" charset="0"/>
              </a:rPr>
              <a:t> </a:t>
            </a:r>
          </a:p>
        </p:txBody>
      </p:sp>
      <p:sp>
        <p:nvSpPr>
          <p:cNvPr id="9" name="Subtitle 2">
            <a:extLst>
              <a:ext uri="{FF2B5EF4-FFF2-40B4-BE49-F238E27FC236}">
                <a16:creationId xmlns:a16="http://schemas.microsoft.com/office/drawing/2014/main" id="{76861029-C0B7-AB46-19A8-89943642316B}"/>
              </a:ext>
            </a:extLst>
          </p:cNvPr>
          <p:cNvSpPr txBox="1">
            <a:spLocks/>
          </p:cNvSpPr>
          <p:nvPr/>
        </p:nvSpPr>
        <p:spPr>
          <a:xfrm>
            <a:off x="5073450" y="3927252"/>
            <a:ext cx="1601580" cy="1025409"/>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a:solidFill>
                  <a:schemeClr val="bg2"/>
                </a:solidFill>
                <a:latin typeface="+mn-lt"/>
                <a:ea typeface="Open Sans" panose="020B0606030504020204" pitchFamily="34" charset="0"/>
                <a:cs typeface="Open Sans" panose="020B0606030504020204" pitchFamily="34" charset="0"/>
              </a:rPr>
              <a:t>Install the .NET 8 runtime</a:t>
            </a:r>
          </a:p>
          <a:p>
            <a:pPr algn="l">
              <a:lnSpc>
                <a:spcPts val="1750"/>
              </a:lnSpc>
            </a:pPr>
            <a:r>
              <a:rPr lang="en-GB" sz="1200">
                <a:solidFill>
                  <a:schemeClr val="bg2"/>
                </a:solidFill>
                <a:latin typeface="+mn-lt"/>
                <a:ea typeface="Open Sans" panose="020B0606030504020204" pitchFamily="34" charset="0"/>
              </a:rPr>
              <a:t>Install NodeJS </a:t>
            </a:r>
            <a:endParaRPr lang="en-GB" sz="1200">
              <a:solidFill>
                <a:schemeClr val="bg2"/>
              </a:solidFill>
              <a:latin typeface="+mn-lt"/>
              <a:ea typeface="Open Sans" panose="020B0606030504020204" pitchFamily="34" charset="0"/>
              <a:cs typeface="Open Sans" panose="020B0606030504020204" pitchFamily="34" charset="0"/>
            </a:endParaRPr>
          </a:p>
          <a:p>
            <a:pPr algn="l">
              <a:lnSpc>
                <a:spcPts val="1750"/>
              </a:lnSpc>
            </a:pPr>
            <a:r>
              <a:rPr lang="en-GB" sz="1200">
                <a:solidFill>
                  <a:schemeClr val="bg2"/>
                </a:solidFill>
                <a:latin typeface="+mn-lt"/>
                <a:ea typeface="Open Sans" panose="020B0606030504020204" pitchFamily="34" charset="0"/>
              </a:rPr>
              <a:t>Restart the machine</a:t>
            </a:r>
            <a:endParaRPr lang="en-GB" sz="1200">
              <a:solidFill>
                <a:schemeClr val="bg2"/>
              </a:solidFill>
              <a:latin typeface="+mn-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32568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E4C0-9A14-5C46-F74A-DE5F4F790433}"/>
              </a:ext>
            </a:extLst>
          </p:cNvPr>
          <p:cNvSpPr>
            <a:spLocks noGrp="1"/>
          </p:cNvSpPr>
          <p:nvPr>
            <p:ph type="title"/>
          </p:nvPr>
        </p:nvSpPr>
        <p:spPr>
          <a:xfrm>
            <a:off x="714822" y="316783"/>
            <a:ext cx="10962828" cy="843681"/>
          </a:xfrm>
        </p:spPr>
        <p:txBody>
          <a:bodyPr/>
          <a:lstStyle/>
          <a:p>
            <a:r>
              <a:rPr lang="en-GB"/>
              <a:t>Install the application with Docker</a:t>
            </a:r>
          </a:p>
        </p:txBody>
      </p:sp>
      <p:cxnSp>
        <p:nvCxnSpPr>
          <p:cNvPr id="20" name="Straight Arrow Connector 19">
            <a:extLst>
              <a:ext uri="{FF2B5EF4-FFF2-40B4-BE49-F238E27FC236}">
                <a16:creationId xmlns:a16="http://schemas.microsoft.com/office/drawing/2014/main" id="{611B536E-E363-BDB7-CBFC-36F65C7E54AA}"/>
              </a:ext>
            </a:extLst>
          </p:cNvPr>
          <p:cNvCxnSpPr>
            <a:cxnSpLocks/>
          </p:cNvCxnSpPr>
          <p:nvPr/>
        </p:nvCxnSpPr>
        <p:spPr>
          <a:xfrm>
            <a:off x="5257800" y="2133600"/>
            <a:ext cx="751804" cy="0"/>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399318D-9855-83CB-C3E2-7805A1053FDD}"/>
              </a:ext>
            </a:extLst>
          </p:cNvPr>
          <p:cNvCxnSpPr>
            <a:cxnSpLocks/>
          </p:cNvCxnSpPr>
          <p:nvPr/>
        </p:nvCxnSpPr>
        <p:spPr>
          <a:xfrm>
            <a:off x="2926371" y="2133601"/>
            <a:ext cx="751804" cy="0"/>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8">
            <a:extLst>
              <a:ext uri="{FF2B5EF4-FFF2-40B4-BE49-F238E27FC236}">
                <a16:creationId xmlns:a16="http://schemas.microsoft.com/office/drawing/2014/main" id="{693289F8-FF58-4735-181E-520E077491FF}"/>
              </a:ext>
            </a:extLst>
          </p:cNvPr>
          <p:cNvSpPr txBox="1"/>
          <p:nvPr/>
        </p:nvSpPr>
        <p:spPr>
          <a:xfrm>
            <a:off x="1453275" y="2885748"/>
            <a:ext cx="1473096" cy="307777"/>
          </a:xfrm>
          <a:prstGeom prst="rect">
            <a:avLst/>
          </a:prstGeom>
          <a:noFill/>
        </p:spPr>
        <p:txBody>
          <a:bodyPr wrap="none" rtlCol="0" anchor="b" anchorCtr="0">
            <a:spAutoFit/>
          </a:bodyPr>
          <a:lstStyle/>
          <a:p>
            <a:r>
              <a:rPr lang="en-GB" sz="1400" b="1">
                <a:solidFill>
                  <a:schemeClr val="tx2"/>
                </a:solidFill>
                <a:ea typeface="Open Sans" panose="020B0606030504020204" pitchFamily="34" charset="0"/>
                <a:cs typeface="Open Sans" panose="020B0606030504020204" pitchFamily="34" charset="0"/>
              </a:rPr>
              <a:t>Install Docker </a:t>
            </a:r>
          </a:p>
        </p:txBody>
      </p:sp>
      <p:sp>
        <p:nvSpPr>
          <p:cNvPr id="32" name="TextBox 12">
            <a:extLst>
              <a:ext uri="{FF2B5EF4-FFF2-40B4-BE49-F238E27FC236}">
                <a16:creationId xmlns:a16="http://schemas.microsoft.com/office/drawing/2014/main" id="{708EEFA1-1D69-3ACB-689E-39254E71B93B}"/>
              </a:ext>
            </a:extLst>
          </p:cNvPr>
          <p:cNvSpPr txBox="1"/>
          <p:nvPr/>
        </p:nvSpPr>
        <p:spPr>
          <a:xfrm>
            <a:off x="3583736" y="2883414"/>
            <a:ext cx="2196578" cy="523220"/>
          </a:xfrm>
          <a:prstGeom prst="rect">
            <a:avLst/>
          </a:prstGeom>
          <a:noFill/>
        </p:spPr>
        <p:txBody>
          <a:bodyPr wrap="square" rtlCol="0" anchor="b" anchorCtr="0">
            <a:spAutoFit/>
          </a:bodyPr>
          <a:lstStyle/>
          <a:p>
            <a:r>
              <a:rPr lang="en-GB" sz="1400" b="1">
                <a:solidFill>
                  <a:schemeClr val="tx2"/>
                </a:solidFill>
                <a:ea typeface="Open Sans" panose="020B0606030504020204" pitchFamily="34" charset="0"/>
                <a:cs typeface="Open Sans" panose="020B0606030504020204" pitchFamily="34" charset="0"/>
              </a:rPr>
              <a:t>Pull the applications</a:t>
            </a:r>
          </a:p>
          <a:p>
            <a:r>
              <a:rPr lang="en-GB" sz="1400" b="1">
                <a:solidFill>
                  <a:schemeClr val="tx2"/>
                </a:solidFill>
                <a:ea typeface="Open Sans" panose="020B0606030504020204" pitchFamily="34" charset="0"/>
                <a:cs typeface="Open Sans" panose="020B0606030504020204" pitchFamily="34" charset="0"/>
              </a:rPr>
              <a:t>docker image</a:t>
            </a:r>
          </a:p>
        </p:txBody>
      </p:sp>
      <p:sp>
        <p:nvSpPr>
          <p:cNvPr id="34" name="TextBox 15">
            <a:extLst>
              <a:ext uri="{FF2B5EF4-FFF2-40B4-BE49-F238E27FC236}">
                <a16:creationId xmlns:a16="http://schemas.microsoft.com/office/drawing/2014/main" id="{363F6C12-6887-4B7D-EBB8-0AEDCC695A7C}"/>
              </a:ext>
            </a:extLst>
          </p:cNvPr>
          <p:cNvSpPr txBox="1"/>
          <p:nvPr/>
        </p:nvSpPr>
        <p:spPr>
          <a:xfrm>
            <a:off x="6067168" y="2883414"/>
            <a:ext cx="1806905" cy="307777"/>
          </a:xfrm>
          <a:prstGeom prst="rect">
            <a:avLst/>
          </a:prstGeom>
          <a:noFill/>
        </p:spPr>
        <p:txBody>
          <a:bodyPr wrap="none" rtlCol="0" anchor="b" anchorCtr="0">
            <a:spAutoFit/>
          </a:bodyPr>
          <a:lstStyle/>
          <a:p>
            <a:r>
              <a:rPr lang="en-GB" sz="1400" b="1">
                <a:solidFill>
                  <a:schemeClr val="tx2"/>
                </a:solidFill>
                <a:ea typeface="Open Sans" panose="020B0606030504020204" pitchFamily="34" charset="0"/>
                <a:cs typeface="Open Sans" panose="020B0606030504020204" pitchFamily="34" charset="0"/>
              </a:rPr>
              <a:t>Run the container</a:t>
            </a:r>
          </a:p>
        </p:txBody>
      </p:sp>
      <p:grpSp>
        <p:nvGrpSpPr>
          <p:cNvPr id="51" name="Groep 50">
            <a:extLst>
              <a:ext uri="{FF2B5EF4-FFF2-40B4-BE49-F238E27FC236}">
                <a16:creationId xmlns:a16="http://schemas.microsoft.com/office/drawing/2014/main" id="{F559DE09-312C-5E5F-CC29-B3B3A99B067B}"/>
              </a:ext>
            </a:extLst>
          </p:cNvPr>
          <p:cNvGrpSpPr/>
          <p:nvPr/>
        </p:nvGrpSpPr>
        <p:grpSpPr>
          <a:xfrm>
            <a:off x="1667602" y="1664644"/>
            <a:ext cx="937913" cy="956020"/>
            <a:chOff x="946419" y="1772817"/>
            <a:chExt cx="937913" cy="956020"/>
          </a:xfrm>
        </p:grpSpPr>
        <p:sp>
          <p:nvSpPr>
            <p:cNvPr id="6" name="Oval 5">
              <a:extLst>
                <a:ext uri="{FF2B5EF4-FFF2-40B4-BE49-F238E27FC236}">
                  <a16:creationId xmlns:a16="http://schemas.microsoft.com/office/drawing/2014/main" id="{15A04456-C637-02A8-B0C6-24045FFB7CC7}"/>
                </a:ext>
              </a:extLst>
            </p:cNvPr>
            <p:cNvSpPr/>
            <p:nvPr/>
          </p:nvSpPr>
          <p:spPr>
            <a:xfrm>
              <a:off x="946419" y="1772817"/>
              <a:ext cx="937913" cy="937912"/>
            </a:xfrm>
            <a:prstGeom prst="ellipse">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solidFill>
                  <a:schemeClr val="bg2"/>
                </a:solidFill>
              </a:endParaRPr>
            </a:p>
          </p:txBody>
        </p:sp>
        <p:sp>
          <p:nvSpPr>
            <p:cNvPr id="18" name="TextBox 3">
              <a:extLst>
                <a:ext uri="{FF2B5EF4-FFF2-40B4-BE49-F238E27FC236}">
                  <a16:creationId xmlns:a16="http://schemas.microsoft.com/office/drawing/2014/main" id="{B94542B4-A33A-D480-E363-53C4C300ED64}"/>
                </a:ext>
              </a:extLst>
            </p:cNvPr>
            <p:cNvSpPr txBox="1"/>
            <p:nvPr/>
          </p:nvSpPr>
          <p:spPr>
            <a:xfrm>
              <a:off x="1126673" y="1805507"/>
              <a:ext cx="580608" cy="923330"/>
            </a:xfrm>
            <a:prstGeom prst="rect">
              <a:avLst/>
            </a:prstGeom>
            <a:noFill/>
          </p:spPr>
          <p:txBody>
            <a:bodyPr wrap="none" rtlCol="0" anchor="ctr" anchorCtr="0">
              <a:spAutoFit/>
            </a:bodyPr>
            <a:lstStyle/>
            <a:p>
              <a:pPr algn="ctr"/>
              <a:r>
                <a:rPr lang="en-GB" sz="5400" b="1">
                  <a:solidFill>
                    <a:schemeClr val="accent1"/>
                  </a:solidFill>
                  <a:latin typeface="+mj-lt"/>
                  <a:ea typeface="Open Sans" panose="020B0606030504020204" pitchFamily="34" charset="0"/>
                  <a:cs typeface="Open Sans" panose="020B0606030504020204" pitchFamily="34" charset="0"/>
                </a:rPr>
                <a:t>1</a:t>
              </a:r>
            </a:p>
          </p:txBody>
        </p:sp>
      </p:grpSp>
      <p:grpSp>
        <p:nvGrpSpPr>
          <p:cNvPr id="50" name="Groep 49">
            <a:extLst>
              <a:ext uri="{FF2B5EF4-FFF2-40B4-BE49-F238E27FC236}">
                <a16:creationId xmlns:a16="http://schemas.microsoft.com/office/drawing/2014/main" id="{6B046A04-2E10-BBD5-6793-798D3E81F4AE}"/>
              </a:ext>
            </a:extLst>
          </p:cNvPr>
          <p:cNvGrpSpPr/>
          <p:nvPr/>
        </p:nvGrpSpPr>
        <p:grpSpPr>
          <a:xfrm>
            <a:off x="3999031" y="1664644"/>
            <a:ext cx="937913" cy="956020"/>
            <a:chOff x="2804457" y="1772817"/>
            <a:chExt cx="937913" cy="956020"/>
          </a:xfrm>
        </p:grpSpPr>
        <p:sp>
          <p:nvSpPr>
            <p:cNvPr id="3" name="Oval 2">
              <a:extLst>
                <a:ext uri="{FF2B5EF4-FFF2-40B4-BE49-F238E27FC236}">
                  <a16:creationId xmlns:a16="http://schemas.microsoft.com/office/drawing/2014/main" id="{E3368127-7153-1A7C-C9C2-64902741E37B}"/>
                </a:ext>
              </a:extLst>
            </p:cNvPr>
            <p:cNvSpPr/>
            <p:nvPr/>
          </p:nvSpPr>
          <p:spPr>
            <a:xfrm>
              <a:off x="2804457" y="1772817"/>
              <a:ext cx="937913" cy="937912"/>
            </a:xfrm>
            <a:prstGeom prst="ellipse">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solidFill>
                  <a:schemeClr val="bg2"/>
                </a:solidFill>
              </a:endParaRPr>
            </a:p>
          </p:txBody>
        </p:sp>
        <p:sp>
          <p:nvSpPr>
            <p:cNvPr id="22" name="TextBox 3">
              <a:extLst>
                <a:ext uri="{FF2B5EF4-FFF2-40B4-BE49-F238E27FC236}">
                  <a16:creationId xmlns:a16="http://schemas.microsoft.com/office/drawing/2014/main" id="{B1A22494-805F-14D6-6BF7-16C39FC8C3A9}"/>
                </a:ext>
              </a:extLst>
            </p:cNvPr>
            <p:cNvSpPr txBox="1"/>
            <p:nvPr/>
          </p:nvSpPr>
          <p:spPr>
            <a:xfrm>
              <a:off x="2977527" y="1805507"/>
              <a:ext cx="580607" cy="923330"/>
            </a:xfrm>
            <a:prstGeom prst="rect">
              <a:avLst/>
            </a:prstGeom>
            <a:noFill/>
          </p:spPr>
          <p:txBody>
            <a:bodyPr wrap="none" rtlCol="0" anchor="ctr" anchorCtr="0">
              <a:spAutoFit/>
            </a:bodyPr>
            <a:lstStyle/>
            <a:p>
              <a:pPr algn="ctr"/>
              <a:r>
                <a:rPr lang="en-GB" sz="5400" b="1">
                  <a:solidFill>
                    <a:schemeClr val="accent1"/>
                  </a:solidFill>
                  <a:latin typeface="+mj-lt"/>
                  <a:ea typeface="Open Sans" panose="020B0606030504020204" pitchFamily="34" charset="0"/>
                  <a:cs typeface="Open Sans" panose="020B0606030504020204" pitchFamily="34" charset="0"/>
                </a:rPr>
                <a:t>2</a:t>
              </a:r>
            </a:p>
          </p:txBody>
        </p:sp>
      </p:grpSp>
      <p:grpSp>
        <p:nvGrpSpPr>
          <p:cNvPr id="49" name="Groep 48">
            <a:extLst>
              <a:ext uri="{FF2B5EF4-FFF2-40B4-BE49-F238E27FC236}">
                <a16:creationId xmlns:a16="http://schemas.microsoft.com/office/drawing/2014/main" id="{02B5EC7F-DC12-7324-59B7-2EBDECD134CE}"/>
              </a:ext>
            </a:extLst>
          </p:cNvPr>
          <p:cNvGrpSpPr/>
          <p:nvPr/>
        </p:nvGrpSpPr>
        <p:grpSpPr>
          <a:xfrm>
            <a:off x="6330460" y="1664644"/>
            <a:ext cx="937913" cy="956020"/>
            <a:chOff x="4662493" y="1772817"/>
            <a:chExt cx="937913" cy="956020"/>
          </a:xfrm>
        </p:grpSpPr>
        <p:sp>
          <p:nvSpPr>
            <p:cNvPr id="4" name="Oval 3">
              <a:extLst>
                <a:ext uri="{FF2B5EF4-FFF2-40B4-BE49-F238E27FC236}">
                  <a16:creationId xmlns:a16="http://schemas.microsoft.com/office/drawing/2014/main" id="{B44DB80B-C0E5-263E-34CF-9BAD8538787E}"/>
                </a:ext>
              </a:extLst>
            </p:cNvPr>
            <p:cNvSpPr/>
            <p:nvPr/>
          </p:nvSpPr>
          <p:spPr>
            <a:xfrm>
              <a:off x="4662493" y="1772817"/>
              <a:ext cx="937913" cy="937912"/>
            </a:xfrm>
            <a:prstGeom prst="ellipse">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solidFill>
                  <a:schemeClr val="bg2"/>
                </a:solidFill>
              </a:endParaRPr>
            </a:p>
          </p:txBody>
        </p:sp>
        <p:sp>
          <p:nvSpPr>
            <p:cNvPr id="25" name="TextBox 3">
              <a:extLst>
                <a:ext uri="{FF2B5EF4-FFF2-40B4-BE49-F238E27FC236}">
                  <a16:creationId xmlns:a16="http://schemas.microsoft.com/office/drawing/2014/main" id="{A6B150E0-BF56-C8BD-2F99-9E2C2EDCACFC}"/>
                </a:ext>
              </a:extLst>
            </p:cNvPr>
            <p:cNvSpPr txBox="1"/>
            <p:nvPr/>
          </p:nvSpPr>
          <p:spPr>
            <a:xfrm>
              <a:off x="4841145" y="1805507"/>
              <a:ext cx="580607" cy="923330"/>
            </a:xfrm>
            <a:prstGeom prst="rect">
              <a:avLst/>
            </a:prstGeom>
            <a:noFill/>
          </p:spPr>
          <p:txBody>
            <a:bodyPr wrap="none" rtlCol="0" anchor="ctr" anchorCtr="0">
              <a:spAutoFit/>
            </a:bodyPr>
            <a:lstStyle/>
            <a:p>
              <a:pPr algn="ctr"/>
              <a:r>
                <a:rPr lang="en-GB" sz="5400" b="1">
                  <a:solidFill>
                    <a:schemeClr val="accent1"/>
                  </a:solidFill>
                  <a:latin typeface="+mj-lt"/>
                  <a:ea typeface="Open Sans" panose="020B0606030504020204" pitchFamily="34" charset="0"/>
                  <a:cs typeface="Open Sans" panose="020B0606030504020204" pitchFamily="34" charset="0"/>
                </a:rPr>
                <a:t>3</a:t>
              </a:r>
            </a:p>
          </p:txBody>
        </p:sp>
      </p:grpSp>
      <p:sp>
        <p:nvSpPr>
          <p:cNvPr id="8" name="Subtitle 2">
            <a:extLst>
              <a:ext uri="{FF2B5EF4-FFF2-40B4-BE49-F238E27FC236}">
                <a16:creationId xmlns:a16="http://schemas.microsoft.com/office/drawing/2014/main" id="{9E4D250D-7CE8-72BA-17CB-1AB049C4AA59}"/>
              </a:ext>
            </a:extLst>
          </p:cNvPr>
          <p:cNvSpPr txBox="1">
            <a:spLocks/>
          </p:cNvSpPr>
          <p:nvPr/>
        </p:nvSpPr>
        <p:spPr>
          <a:xfrm>
            <a:off x="3583736" y="3785744"/>
            <a:ext cx="1601580" cy="794576"/>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a:solidFill>
                  <a:schemeClr val="bg2"/>
                </a:solidFill>
                <a:latin typeface="+mn-lt"/>
                <a:ea typeface="Open Sans" panose="020B0606030504020204" pitchFamily="34" charset="0"/>
                <a:cs typeface="Open Sans" panose="020B0606030504020204" pitchFamily="34" charset="0"/>
              </a:rPr>
              <a:t>Pull docker images</a:t>
            </a:r>
            <a:endParaRPr lang="en-GB" sz="1200">
              <a:solidFill>
                <a:srgbClr val="00B050"/>
              </a:solidFill>
              <a:latin typeface="+mn-lt"/>
              <a:ea typeface="Open Sans" panose="020B0606030504020204" pitchFamily="34" charset="0"/>
              <a:cs typeface="Open Sans" panose="020B0606030504020204" pitchFamily="34" charset="0"/>
            </a:endParaRPr>
          </a:p>
          <a:p>
            <a:pPr algn="l">
              <a:lnSpc>
                <a:spcPts val="1750"/>
              </a:lnSpc>
            </a:pPr>
            <a:endParaRPr lang="en-GB" sz="1200">
              <a:solidFill>
                <a:schemeClr val="bg2"/>
              </a:solidFill>
              <a:latin typeface="+mn-lt"/>
              <a:ea typeface="Open Sans" panose="020B0606030504020204" pitchFamily="34" charset="0"/>
              <a:cs typeface="Open Sans" panose="020B0606030504020204" pitchFamily="34" charset="0"/>
            </a:endParaRPr>
          </a:p>
          <a:p>
            <a:pPr algn="l">
              <a:lnSpc>
                <a:spcPts val="1750"/>
              </a:lnSpc>
            </a:pPr>
            <a:r>
              <a:rPr lang="en-GB" sz="1200">
                <a:solidFill>
                  <a:schemeClr val="bg2"/>
                </a:solidFill>
                <a:latin typeface="+mn-lt"/>
                <a:ea typeface="Open Sans" panose="020B0606030504020204" pitchFamily="34" charset="0"/>
                <a:cs typeface="Open Sans" panose="020B0606030504020204" pitchFamily="34" charset="0"/>
              </a:rPr>
              <a:t> </a:t>
            </a:r>
          </a:p>
        </p:txBody>
      </p:sp>
      <p:sp>
        <p:nvSpPr>
          <p:cNvPr id="9" name="Subtitle 2">
            <a:extLst>
              <a:ext uri="{FF2B5EF4-FFF2-40B4-BE49-F238E27FC236}">
                <a16:creationId xmlns:a16="http://schemas.microsoft.com/office/drawing/2014/main" id="{76861029-C0B7-AB46-19A8-89943642316B}"/>
              </a:ext>
            </a:extLst>
          </p:cNvPr>
          <p:cNvSpPr txBox="1">
            <a:spLocks/>
          </p:cNvSpPr>
          <p:nvPr/>
        </p:nvSpPr>
        <p:spPr>
          <a:xfrm>
            <a:off x="6102178" y="3773845"/>
            <a:ext cx="2203622" cy="259045"/>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a:solidFill>
                  <a:schemeClr val="bg2"/>
                </a:solidFill>
                <a:latin typeface="+mn-lt"/>
                <a:ea typeface="Open Sans" panose="020B0606030504020204" pitchFamily="34" charset="0"/>
                <a:cs typeface="Open Sans" panose="020B0606030504020204" pitchFamily="34" charset="0"/>
              </a:rPr>
              <a:t>Run the containers</a:t>
            </a:r>
            <a:endParaRPr lang="en-GB" sz="1200">
              <a:solidFill>
                <a:srgbClr val="00B050"/>
              </a:solidFill>
              <a:latin typeface="+mn-lt"/>
              <a:ea typeface="Open Sans" panose="020B0606030504020204" pitchFamily="34" charset="0"/>
            </a:endParaRPr>
          </a:p>
        </p:txBody>
      </p:sp>
      <p:sp>
        <p:nvSpPr>
          <p:cNvPr id="10" name="Subtitle 2">
            <a:extLst>
              <a:ext uri="{FF2B5EF4-FFF2-40B4-BE49-F238E27FC236}">
                <a16:creationId xmlns:a16="http://schemas.microsoft.com/office/drawing/2014/main" id="{720490EF-3F52-9EC5-C705-D0E9C47BD1B8}"/>
              </a:ext>
            </a:extLst>
          </p:cNvPr>
          <p:cNvSpPr txBox="1">
            <a:spLocks/>
          </p:cNvSpPr>
          <p:nvPr/>
        </p:nvSpPr>
        <p:spPr>
          <a:xfrm>
            <a:off x="1496822" y="3661198"/>
            <a:ext cx="1601580" cy="951543"/>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a:solidFill>
                  <a:schemeClr val="bg2"/>
                </a:solidFill>
                <a:latin typeface="+mn-lt"/>
                <a:ea typeface="Open Sans" panose="020B0606030504020204" pitchFamily="34" charset="0"/>
                <a:cs typeface="Open Sans" panose="020B0606030504020204" pitchFamily="34" charset="0"/>
              </a:rPr>
              <a:t>Go to https://docs.docker.com/desktop/install/windows-install/ </a:t>
            </a:r>
          </a:p>
        </p:txBody>
      </p:sp>
      <p:grpSp>
        <p:nvGrpSpPr>
          <p:cNvPr id="7" name="Groep 48">
            <a:extLst>
              <a:ext uri="{FF2B5EF4-FFF2-40B4-BE49-F238E27FC236}">
                <a16:creationId xmlns:a16="http://schemas.microsoft.com/office/drawing/2014/main" id="{9EE1D7F1-F55E-E69F-DD8F-C58D496E9BCE}"/>
              </a:ext>
            </a:extLst>
          </p:cNvPr>
          <p:cNvGrpSpPr/>
          <p:nvPr/>
        </p:nvGrpSpPr>
        <p:grpSpPr>
          <a:xfrm>
            <a:off x="8796672" y="1697334"/>
            <a:ext cx="937913" cy="956020"/>
            <a:chOff x="4662493" y="1772817"/>
            <a:chExt cx="937913" cy="956020"/>
          </a:xfrm>
        </p:grpSpPr>
        <p:sp>
          <p:nvSpPr>
            <p:cNvPr id="11" name="Oval 10">
              <a:extLst>
                <a:ext uri="{FF2B5EF4-FFF2-40B4-BE49-F238E27FC236}">
                  <a16:creationId xmlns:a16="http://schemas.microsoft.com/office/drawing/2014/main" id="{3C63DB41-8CB2-F2CB-402B-4CADE0C4BBA6}"/>
                </a:ext>
              </a:extLst>
            </p:cNvPr>
            <p:cNvSpPr/>
            <p:nvPr/>
          </p:nvSpPr>
          <p:spPr>
            <a:xfrm>
              <a:off x="4662493" y="1772817"/>
              <a:ext cx="937913" cy="937912"/>
            </a:xfrm>
            <a:prstGeom prst="ellipse">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solidFill>
                  <a:schemeClr val="bg2"/>
                </a:solidFill>
              </a:endParaRPr>
            </a:p>
          </p:txBody>
        </p:sp>
        <p:sp>
          <p:nvSpPr>
            <p:cNvPr id="12" name="TextBox 3">
              <a:extLst>
                <a:ext uri="{FF2B5EF4-FFF2-40B4-BE49-F238E27FC236}">
                  <a16:creationId xmlns:a16="http://schemas.microsoft.com/office/drawing/2014/main" id="{AC2A720B-7B30-1842-314A-5D0143715B3C}"/>
                </a:ext>
              </a:extLst>
            </p:cNvPr>
            <p:cNvSpPr txBox="1"/>
            <p:nvPr/>
          </p:nvSpPr>
          <p:spPr>
            <a:xfrm>
              <a:off x="4841144" y="1805507"/>
              <a:ext cx="580608" cy="923330"/>
            </a:xfrm>
            <a:prstGeom prst="rect">
              <a:avLst/>
            </a:prstGeom>
            <a:noFill/>
          </p:spPr>
          <p:txBody>
            <a:bodyPr wrap="none" rtlCol="0" anchor="ctr" anchorCtr="0">
              <a:spAutoFit/>
            </a:bodyPr>
            <a:lstStyle/>
            <a:p>
              <a:pPr algn="ctr"/>
              <a:r>
                <a:rPr lang="en-GB" sz="5400" b="1">
                  <a:solidFill>
                    <a:schemeClr val="accent1"/>
                  </a:solidFill>
                  <a:latin typeface="+mj-lt"/>
                  <a:ea typeface="Open Sans" panose="020B0606030504020204" pitchFamily="34" charset="0"/>
                  <a:cs typeface="Open Sans" panose="020B0606030504020204" pitchFamily="34" charset="0"/>
                </a:rPr>
                <a:t>4</a:t>
              </a:r>
            </a:p>
          </p:txBody>
        </p:sp>
      </p:grpSp>
      <p:cxnSp>
        <p:nvCxnSpPr>
          <p:cNvPr id="13" name="Straight Arrow Connector 12">
            <a:extLst>
              <a:ext uri="{FF2B5EF4-FFF2-40B4-BE49-F238E27FC236}">
                <a16:creationId xmlns:a16="http://schemas.microsoft.com/office/drawing/2014/main" id="{C082085F-5893-B375-3ED3-E58C19002080}"/>
              </a:ext>
            </a:extLst>
          </p:cNvPr>
          <p:cNvCxnSpPr>
            <a:cxnSpLocks/>
          </p:cNvCxnSpPr>
          <p:nvPr/>
        </p:nvCxnSpPr>
        <p:spPr>
          <a:xfrm>
            <a:off x="7641772" y="2133600"/>
            <a:ext cx="751804" cy="0"/>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5">
            <a:extLst>
              <a:ext uri="{FF2B5EF4-FFF2-40B4-BE49-F238E27FC236}">
                <a16:creationId xmlns:a16="http://schemas.microsoft.com/office/drawing/2014/main" id="{4ECBE18E-95ED-D5CC-0784-D53944EECCB5}"/>
              </a:ext>
            </a:extLst>
          </p:cNvPr>
          <p:cNvSpPr txBox="1"/>
          <p:nvPr/>
        </p:nvSpPr>
        <p:spPr>
          <a:xfrm>
            <a:off x="8771132" y="2883413"/>
            <a:ext cx="888385" cy="307777"/>
          </a:xfrm>
          <a:prstGeom prst="rect">
            <a:avLst/>
          </a:prstGeom>
          <a:noFill/>
        </p:spPr>
        <p:txBody>
          <a:bodyPr wrap="none" rtlCol="0" anchor="b" anchorCtr="0">
            <a:spAutoFit/>
          </a:bodyPr>
          <a:lstStyle/>
          <a:p>
            <a:r>
              <a:rPr lang="en-GB" sz="1400" b="1">
                <a:solidFill>
                  <a:schemeClr val="tx2"/>
                </a:solidFill>
                <a:ea typeface="Open Sans" panose="020B0606030504020204" pitchFamily="34" charset="0"/>
                <a:cs typeface="Open Sans" panose="020B0606030504020204" pitchFamily="34" charset="0"/>
              </a:rPr>
              <a:t>Update </a:t>
            </a:r>
          </a:p>
        </p:txBody>
      </p:sp>
      <p:sp>
        <p:nvSpPr>
          <p:cNvPr id="15" name="Subtitle 2">
            <a:extLst>
              <a:ext uri="{FF2B5EF4-FFF2-40B4-BE49-F238E27FC236}">
                <a16:creationId xmlns:a16="http://schemas.microsoft.com/office/drawing/2014/main" id="{09D5FEA3-718C-8426-BB7A-E9EC668D753D}"/>
              </a:ext>
            </a:extLst>
          </p:cNvPr>
          <p:cNvSpPr txBox="1">
            <a:spLocks/>
          </p:cNvSpPr>
          <p:nvPr/>
        </p:nvSpPr>
        <p:spPr>
          <a:xfrm>
            <a:off x="8771132" y="3773844"/>
            <a:ext cx="2203622" cy="489878"/>
          </a:xfrm>
          <a:prstGeom prst="rect">
            <a:avLst/>
          </a:prstGeom>
        </p:spPr>
        <p:txBody>
          <a:bodyPr vert="horz" wrap="square" lIns="45720" tIns="22860" rIns="45720" bIns="22860" rtlCol="0">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a:solidFill>
                  <a:schemeClr val="bg2"/>
                </a:solidFill>
                <a:latin typeface="+mn-lt"/>
                <a:ea typeface="Open Sans" panose="020B0606030504020204" pitchFamily="34" charset="0"/>
                <a:cs typeface="Open Sans" panose="020B0606030504020204" pitchFamily="34" charset="0"/>
              </a:rPr>
              <a:t>Pull new image versions and run containers</a:t>
            </a:r>
            <a:endParaRPr lang="en-GB" sz="1200">
              <a:solidFill>
                <a:srgbClr val="00B050"/>
              </a:solidFill>
              <a:latin typeface="+mn-lt"/>
              <a:ea typeface="Open Sans" panose="020B0606030504020204" pitchFamily="34" charset="0"/>
            </a:endParaRPr>
          </a:p>
        </p:txBody>
      </p:sp>
    </p:spTree>
    <p:extLst>
      <p:ext uri="{BB962C8B-B14F-4D97-AF65-F5344CB8AC3E}">
        <p14:creationId xmlns:p14="http://schemas.microsoft.com/office/powerpoint/2010/main" val="2369230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39A1732D-D8C8-2F53-580C-7F921769E4D3}"/>
              </a:ext>
            </a:extLst>
          </p:cNvPr>
          <p:cNvSpPr>
            <a:spLocks noGrp="1"/>
          </p:cNvSpPr>
          <p:nvPr>
            <p:ph type="body" sz="quarter" idx="16"/>
          </p:nvPr>
        </p:nvSpPr>
        <p:spPr/>
        <p:txBody>
          <a:bodyPr/>
          <a:lstStyle/>
          <a:p>
            <a:endParaRPr lang="en-GB"/>
          </a:p>
        </p:txBody>
      </p:sp>
      <p:sp>
        <p:nvSpPr>
          <p:cNvPr id="3" name="Titel 2">
            <a:extLst>
              <a:ext uri="{FF2B5EF4-FFF2-40B4-BE49-F238E27FC236}">
                <a16:creationId xmlns:a16="http://schemas.microsoft.com/office/drawing/2014/main" id="{BDAD7671-EBD5-64E2-4919-A72ECE6BF3A2}"/>
              </a:ext>
            </a:extLst>
          </p:cNvPr>
          <p:cNvSpPr>
            <a:spLocks noGrp="1"/>
          </p:cNvSpPr>
          <p:nvPr>
            <p:ph type="title"/>
          </p:nvPr>
        </p:nvSpPr>
        <p:spPr/>
        <p:txBody>
          <a:bodyPr/>
          <a:lstStyle/>
          <a:p>
            <a:r>
              <a:rPr lang="en-GB"/>
              <a:t>Docker is magic</a:t>
            </a:r>
          </a:p>
        </p:txBody>
      </p:sp>
      <p:sp>
        <p:nvSpPr>
          <p:cNvPr id="4" name="Tijdelijke aanduiding voor tekst 3">
            <a:extLst>
              <a:ext uri="{FF2B5EF4-FFF2-40B4-BE49-F238E27FC236}">
                <a16:creationId xmlns:a16="http://schemas.microsoft.com/office/drawing/2014/main" id="{3473B313-864E-E84E-ABBD-EC13364827B4}"/>
              </a:ext>
            </a:extLst>
          </p:cNvPr>
          <p:cNvSpPr>
            <a:spLocks noGrp="1"/>
          </p:cNvSpPr>
          <p:nvPr>
            <p:ph type="body" sz="quarter" idx="17"/>
          </p:nvPr>
        </p:nvSpPr>
        <p:spPr>
          <a:xfrm>
            <a:off x="619125" y="3789363"/>
            <a:ext cx="9809389" cy="2459037"/>
          </a:xfrm>
        </p:spPr>
        <p:txBody>
          <a:bodyPr/>
          <a:lstStyle/>
          <a:p>
            <a:r>
              <a:rPr lang="en-GB"/>
              <a:t>First, we will just </a:t>
            </a:r>
            <a:r>
              <a:rPr lang="en-GB" b="1"/>
              <a:t>execute</a:t>
            </a:r>
            <a:r>
              <a:rPr lang="en-GB"/>
              <a:t> the Docker Magic Commands and down the road we will dive into them.</a:t>
            </a:r>
          </a:p>
        </p:txBody>
      </p:sp>
      <p:pic>
        <p:nvPicPr>
          <p:cNvPr id="6" name="Graphic 5" descr="Pointed Hat outline">
            <a:extLst>
              <a:ext uri="{FF2B5EF4-FFF2-40B4-BE49-F238E27FC236}">
                <a16:creationId xmlns:a16="http://schemas.microsoft.com/office/drawing/2014/main" id="{4FC28F01-83D6-8870-4FAA-FD58180860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5543" y="2394857"/>
            <a:ext cx="914400" cy="914400"/>
          </a:xfrm>
          <a:prstGeom prst="rect">
            <a:avLst/>
          </a:prstGeom>
        </p:spPr>
      </p:pic>
    </p:spTree>
    <p:extLst>
      <p:ext uri="{BB962C8B-B14F-4D97-AF65-F5344CB8AC3E}">
        <p14:creationId xmlns:p14="http://schemas.microsoft.com/office/powerpoint/2010/main" val="3973539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8C7504D-F6BA-8580-33D1-3C84CC253C2A}"/>
              </a:ext>
            </a:extLst>
          </p:cNvPr>
          <p:cNvSpPr>
            <a:spLocks noGrp="1"/>
          </p:cNvSpPr>
          <p:nvPr>
            <p:ph type="title"/>
          </p:nvPr>
        </p:nvSpPr>
        <p:spPr/>
        <p:txBody>
          <a:bodyPr/>
          <a:lstStyle/>
          <a:p>
            <a:r>
              <a:rPr lang="en-GB"/>
              <a:t>Core Image commands</a:t>
            </a:r>
          </a:p>
        </p:txBody>
      </p:sp>
      <p:graphicFrame>
        <p:nvGraphicFramePr>
          <p:cNvPr id="7" name="Tijdelijke aanduiding voor inhoud 6">
            <a:extLst>
              <a:ext uri="{FF2B5EF4-FFF2-40B4-BE49-F238E27FC236}">
                <a16:creationId xmlns:a16="http://schemas.microsoft.com/office/drawing/2014/main" id="{B0DE351C-111B-CAFF-F80D-195FA550F869}"/>
              </a:ext>
            </a:extLst>
          </p:cNvPr>
          <p:cNvGraphicFramePr>
            <a:graphicFrameLocks noGrp="1"/>
          </p:cNvGraphicFramePr>
          <p:nvPr>
            <p:ph idx="1"/>
            <p:extLst>
              <p:ext uri="{D42A27DB-BD31-4B8C-83A1-F6EECF244321}">
                <p14:modId xmlns:p14="http://schemas.microsoft.com/office/powerpoint/2010/main" val="1608523598"/>
              </p:ext>
            </p:extLst>
          </p:nvPr>
        </p:nvGraphicFramePr>
        <p:xfrm>
          <a:off x="619125" y="1257300"/>
          <a:ext cx="9439275" cy="2595880"/>
        </p:xfrm>
        <a:graphic>
          <a:graphicData uri="http://schemas.openxmlformats.org/drawingml/2006/table">
            <a:tbl>
              <a:tblPr firstRow="1" firstCol="1" lastRow="1" bandRow="1" bandCol="1">
                <a:tableStyleId>{5C22544A-7EE6-4342-B048-85BDC9FD1C3A}</a:tableStyleId>
              </a:tblPr>
              <a:tblGrid>
                <a:gridCol w="3800475">
                  <a:extLst>
                    <a:ext uri="{9D8B030D-6E8A-4147-A177-3AD203B41FA5}">
                      <a16:colId xmlns:a16="http://schemas.microsoft.com/office/drawing/2014/main" val="2832070818"/>
                    </a:ext>
                  </a:extLst>
                </a:gridCol>
                <a:gridCol w="5638800">
                  <a:extLst>
                    <a:ext uri="{9D8B030D-6E8A-4147-A177-3AD203B41FA5}">
                      <a16:colId xmlns:a16="http://schemas.microsoft.com/office/drawing/2014/main" val="130882968"/>
                    </a:ext>
                  </a:extLst>
                </a:gridCol>
              </a:tblGrid>
              <a:tr h="370840">
                <a:tc>
                  <a:txBody>
                    <a:bodyPr/>
                    <a:lstStyle/>
                    <a:p>
                      <a:r>
                        <a:rPr lang="en-GB" sz="1400"/>
                        <a:t>Concept</a:t>
                      </a:r>
                    </a:p>
                  </a:txBody>
                  <a:tcPr anchor="ctr">
                    <a:lnR w="12700" cap="flat" cmpd="sng" algn="ctr">
                      <a:solidFill>
                        <a:schemeClr val="bg1"/>
                      </a:solidFill>
                      <a:prstDash val="solid"/>
                      <a:round/>
                      <a:headEnd type="none" w="med" len="med"/>
                      <a:tailEnd type="none" w="med" len="med"/>
                    </a:lnR>
                  </a:tcPr>
                </a:tc>
                <a:tc>
                  <a:txBody>
                    <a:bodyPr/>
                    <a:lstStyle/>
                    <a:p>
                      <a:r>
                        <a:rPr lang="en-GB" sz="1400"/>
                        <a:t>Command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279100654"/>
                  </a:ext>
                </a:extLst>
              </a:tr>
              <a:tr h="370840">
                <a:tc>
                  <a:txBody>
                    <a:bodyPr/>
                    <a:lstStyle/>
                    <a:p>
                      <a:r>
                        <a:rPr lang="en-GB" sz="1400"/>
                        <a:t>Show all images </a:t>
                      </a:r>
                    </a:p>
                  </a:txBody>
                  <a:tcPr anchor="ctr"/>
                </a:tc>
                <a:tc>
                  <a:txBody>
                    <a:bodyPr/>
                    <a:lstStyle/>
                    <a:p>
                      <a:r>
                        <a:rPr lang="en-GB" sz="1400"/>
                        <a:t>docker image ls</a:t>
                      </a:r>
                    </a:p>
                  </a:txBody>
                  <a:tcPr anchor="ctr"/>
                </a:tc>
                <a:extLst>
                  <a:ext uri="{0D108BD9-81ED-4DB2-BD59-A6C34878D82A}">
                    <a16:rowId xmlns:a16="http://schemas.microsoft.com/office/drawing/2014/main" val="671630008"/>
                  </a:ext>
                </a:extLst>
              </a:tr>
              <a:tr h="370840">
                <a:tc>
                  <a:txBody>
                    <a:bodyPr/>
                    <a:lstStyle/>
                    <a:p>
                      <a:r>
                        <a:rPr lang="en-GB" sz="1400"/>
                        <a:t>Pull image. Latest version</a:t>
                      </a:r>
                    </a:p>
                  </a:txBody>
                  <a:tcPr anchor="ctr"/>
                </a:tc>
                <a:tc>
                  <a:txBody>
                    <a:bodyPr/>
                    <a:lstStyle/>
                    <a:p>
                      <a:r>
                        <a:rPr lang="en-GB" sz="1400"/>
                        <a:t>docker pull </a:t>
                      </a:r>
                      <a:r>
                        <a:rPr lang="en-GB" sz="1400">
                          <a:solidFill>
                            <a:schemeClr val="bg1">
                              <a:lumMod val="50000"/>
                            </a:schemeClr>
                          </a:solidFill>
                        </a:rPr>
                        <a:t>imagename</a:t>
                      </a:r>
                    </a:p>
                  </a:txBody>
                  <a:tcPr anchor="ctr"/>
                </a:tc>
                <a:extLst>
                  <a:ext uri="{0D108BD9-81ED-4DB2-BD59-A6C34878D82A}">
                    <a16:rowId xmlns:a16="http://schemas.microsoft.com/office/drawing/2014/main" val="465945935"/>
                  </a:ext>
                </a:extLst>
              </a:tr>
              <a:tr h="370840">
                <a:tc>
                  <a:txBody>
                    <a:bodyPr/>
                    <a:lstStyle/>
                    <a:p>
                      <a:r>
                        <a:rPr lang="en-GB" sz="1400"/>
                        <a:t>Pull Image. Specific version</a:t>
                      </a:r>
                    </a:p>
                  </a:txBody>
                  <a:tcPr anchor="ctr"/>
                </a:tc>
                <a:tc>
                  <a:txBody>
                    <a:bodyPr/>
                    <a:lstStyle/>
                    <a:p>
                      <a:r>
                        <a:rPr lang="en-GB" sz="1400"/>
                        <a:t>docker pull </a:t>
                      </a:r>
                      <a:r>
                        <a:rPr lang="en-GB" sz="1400">
                          <a:solidFill>
                            <a:schemeClr val="bg1">
                              <a:lumMod val="50000"/>
                            </a:schemeClr>
                          </a:solidFill>
                        </a:rPr>
                        <a:t>imagename:version</a:t>
                      </a:r>
                    </a:p>
                  </a:txBody>
                  <a:tcPr anchor="ctr"/>
                </a:tc>
                <a:extLst>
                  <a:ext uri="{0D108BD9-81ED-4DB2-BD59-A6C34878D82A}">
                    <a16:rowId xmlns:a16="http://schemas.microsoft.com/office/drawing/2014/main" val="40293062"/>
                  </a:ext>
                </a:extLst>
              </a:tr>
              <a:tr h="370840">
                <a:tc>
                  <a:txBody>
                    <a:bodyPr/>
                    <a:lstStyle/>
                    <a:p>
                      <a:r>
                        <a:rPr lang="en-GB" sz="1400" b="0"/>
                        <a:t>Inspect an image</a:t>
                      </a:r>
                    </a:p>
                  </a:txBody>
                  <a:tcPr anchor="ctr"/>
                </a:tc>
                <a:tc>
                  <a:txBody>
                    <a:bodyPr/>
                    <a:lstStyle/>
                    <a:p>
                      <a:r>
                        <a:rPr lang="en-GB" sz="1400" b="0"/>
                        <a:t>docker image inspect </a:t>
                      </a:r>
                      <a:r>
                        <a:rPr lang="en-GB" sz="1400" b="0">
                          <a:solidFill>
                            <a:schemeClr val="bg1">
                              <a:lumMod val="50000"/>
                            </a:schemeClr>
                          </a:solidFill>
                        </a:rPr>
                        <a:t>imagename</a:t>
                      </a:r>
                    </a:p>
                  </a:txBody>
                  <a:tcPr anchor="ctr"/>
                </a:tc>
                <a:extLst>
                  <a:ext uri="{0D108BD9-81ED-4DB2-BD59-A6C34878D82A}">
                    <a16:rowId xmlns:a16="http://schemas.microsoft.com/office/drawing/2014/main" val="2235852077"/>
                  </a:ext>
                </a:extLst>
              </a:tr>
              <a:tr h="370840">
                <a:tc>
                  <a:txBody>
                    <a:bodyPr/>
                    <a:lstStyle/>
                    <a:p>
                      <a:r>
                        <a:rPr lang="en-GB" sz="1400" b="0"/>
                        <a:t>Pull dotnet API image</a:t>
                      </a:r>
                    </a:p>
                  </a:txBody>
                  <a:tcPr anchor="ctr"/>
                </a:tc>
                <a:tc>
                  <a:txBody>
                    <a:bodyPr/>
                    <a:lstStyle/>
                    <a:p>
                      <a:r>
                        <a:rPr lang="en-GB" sz="1400" b="0">
                          <a:solidFill>
                            <a:schemeClr val="tx1"/>
                          </a:solidFill>
                        </a:rPr>
                        <a:t>docker pull ipacbalaj/dockertraining-dotnetapi</a:t>
                      </a:r>
                    </a:p>
                  </a:txBody>
                  <a:tcPr anchor="ctr"/>
                </a:tc>
                <a:extLst>
                  <a:ext uri="{0D108BD9-81ED-4DB2-BD59-A6C34878D82A}">
                    <a16:rowId xmlns:a16="http://schemas.microsoft.com/office/drawing/2014/main" val="2930463502"/>
                  </a:ext>
                </a:extLst>
              </a:tr>
              <a:tr h="370840">
                <a:tc>
                  <a:txBody>
                    <a:bodyPr/>
                    <a:lstStyle/>
                    <a:p>
                      <a:r>
                        <a:rPr lang="en-GB" sz="1400" b="0"/>
                        <a:t>Pull node API image</a:t>
                      </a:r>
                    </a:p>
                  </a:txBody>
                  <a:tcPr anchor="ctr"/>
                </a:tc>
                <a:tc>
                  <a:txBody>
                    <a:bodyPr/>
                    <a:lstStyle/>
                    <a:p>
                      <a:endParaRPr lang="en-GB" sz="1400" b="0">
                        <a:solidFill>
                          <a:schemeClr val="bg1">
                            <a:lumMod val="50000"/>
                          </a:schemeClr>
                        </a:solidFill>
                      </a:endParaRPr>
                    </a:p>
                  </a:txBody>
                  <a:tcPr anchor="ctr"/>
                </a:tc>
                <a:extLst>
                  <a:ext uri="{0D108BD9-81ED-4DB2-BD59-A6C34878D82A}">
                    <a16:rowId xmlns:a16="http://schemas.microsoft.com/office/drawing/2014/main" val="3221544763"/>
                  </a:ext>
                </a:extLst>
              </a:tr>
            </a:tbl>
          </a:graphicData>
        </a:graphic>
      </p:graphicFrame>
    </p:spTree>
    <p:extLst>
      <p:ext uri="{BB962C8B-B14F-4D97-AF65-F5344CB8AC3E}">
        <p14:creationId xmlns:p14="http://schemas.microsoft.com/office/powerpoint/2010/main" val="2814897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8C7504D-F6BA-8580-33D1-3C84CC253C2A}"/>
              </a:ext>
            </a:extLst>
          </p:cNvPr>
          <p:cNvSpPr>
            <a:spLocks noGrp="1"/>
          </p:cNvSpPr>
          <p:nvPr>
            <p:ph type="title"/>
          </p:nvPr>
        </p:nvSpPr>
        <p:spPr/>
        <p:txBody>
          <a:bodyPr/>
          <a:lstStyle/>
          <a:p>
            <a:r>
              <a:rPr lang="en-GB"/>
              <a:t>Core Container commands</a:t>
            </a:r>
          </a:p>
        </p:txBody>
      </p:sp>
      <p:graphicFrame>
        <p:nvGraphicFramePr>
          <p:cNvPr id="7" name="Tijdelijke aanduiding voor inhoud 6">
            <a:extLst>
              <a:ext uri="{FF2B5EF4-FFF2-40B4-BE49-F238E27FC236}">
                <a16:creationId xmlns:a16="http://schemas.microsoft.com/office/drawing/2014/main" id="{B0DE351C-111B-CAFF-F80D-195FA550F869}"/>
              </a:ext>
            </a:extLst>
          </p:cNvPr>
          <p:cNvGraphicFramePr>
            <a:graphicFrameLocks noGrp="1"/>
          </p:cNvGraphicFramePr>
          <p:nvPr>
            <p:ph idx="1"/>
            <p:extLst>
              <p:ext uri="{D42A27DB-BD31-4B8C-83A1-F6EECF244321}">
                <p14:modId xmlns:p14="http://schemas.microsoft.com/office/powerpoint/2010/main" val="749925432"/>
              </p:ext>
            </p:extLst>
          </p:nvPr>
        </p:nvGraphicFramePr>
        <p:xfrm>
          <a:off x="619126" y="1257300"/>
          <a:ext cx="11376932" cy="2966720"/>
        </p:xfrm>
        <a:graphic>
          <a:graphicData uri="http://schemas.openxmlformats.org/drawingml/2006/table">
            <a:tbl>
              <a:tblPr firstRow="1" firstCol="1" lastRow="1" bandRow="1" bandCol="1">
                <a:tableStyleId>{5C22544A-7EE6-4342-B048-85BDC9FD1C3A}</a:tableStyleId>
              </a:tblPr>
              <a:tblGrid>
                <a:gridCol w="4328070">
                  <a:extLst>
                    <a:ext uri="{9D8B030D-6E8A-4147-A177-3AD203B41FA5}">
                      <a16:colId xmlns:a16="http://schemas.microsoft.com/office/drawing/2014/main" val="2832070818"/>
                    </a:ext>
                  </a:extLst>
                </a:gridCol>
                <a:gridCol w="7048862">
                  <a:extLst>
                    <a:ext uri="{9D8B030D-6E8A-4147-A177-3AD203B41FA5}">
                      <a16:colId xmlns:a16="http://schemas.microsoft.com/office/drawing/2014/main" val="130882968"/>
                    </a:ext>
                  </a:extLst>
                </a:gridCol>
              </a:tblGrid>
              <a:tr h="370840">
                <a:tc>
                  <a:txBody>
                    <a:bodyPr/>
                    <a:lstStyle/>
                    <a:p>
                      <a:r>
                        <a:rPr lang="en-GB" sz="1400"/>
                        <a:t>Concept</a:t>
                      </a:r>
                    </a:p>
                  </a:txBody>
                  <a:tcPr anchor="ctr">
                    <a:lnR w="12700" cap="flat" cmpd="sng" algn="ctr">
                      <a:solidFill>
                        <a:schemeClr val="bg1"/>
                      </a:solidFill>
                      <a:prstDash val="solid"/>
                      <a:round/>
                      <a:headEnd type="none" w="med" len="med"/>
                      <a:tailEnd type="none" w="med" len="med"/>
                    </a:lnR>
                  </a:tcPr>
                </a:tc>
                <a:tc>
                  <a:txBody>
                    <a:bodyPr/>
                    <a:lstStyle/>
                    <a:p>
                      <a:r>
                        <a:rPr lang="en-GB" sz="1400"/>
                        <a:t>Command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279100654"/>
                  </a:ext>
                </a:extLst>
              </a:tr>
              <a:tr h="370840">
                <a:tc>
                  <a:txBody>
                    <a:bodyPr/>
                    <a:lstStyle/>
                    <a:p>
                      <a:r>
                        <a:rPr lang="en-GB" sz="1400"/>
                        <a:t>Show all running containers </a:t>
                      </a:r>
                    </a:p>
                  </a:txBody>
                  <a:tcPr anchor="ctr"/>
                </a:tc>
                <a:tc>
                  <a:txBody>
                    <a:bodyPr/>
                    <a:lstStyle/>
                    <a:p>
                      <a:r>
                        <a:rPr lang="en-GB" sz="1400"/>
                        <a:t>docker container ls</a:t>
                      </a:r>
                    </a:p>
                  </a:txBody>
                  <a:tcPr anchor="ctr"/>
                </a:tc>
                <a:extLst>
                  <a:ext uri="{0D108BD9-81ED-4DB2-BD59-A6C34878D82A}">
                    <a16:rowId xmlns:a16="http://schemas.microsoft.com/office/drawing/2014/main" val="671630008"/>
                  </a:ext>
                </a:extLst>
              </a:tr>
              <a:tr h="370840">
                <a:tc>
                  <a:txBody>
                    <a:bodyPr/>
                    <a:lstStyle/>
                    <a:p>
                      <a:r>
                        <a:rPr lang="en-GB" sz="1400"/>
                        <a:t>Show all containers</a:t>
                      </a:r>
                    </a:p>
                  </a:txBody>
                  <a:tcPr anchor="ctr"/>
                </a:tc>
                <a:tc>
                  <a:txBody>
                    <a:bodyPr/>
                    <a:lstStyle/>
                    <a:p>
                      <a:r>
                        <a:rPr lang="en-GB" sz="1400"/>
                        <a:t>docker container ls -a</a:t>
                      </a:r>
                    </a:p>
                  </a:txBody>
                  <a:tcPr anchor="ctr"/>
                </a:tc>
                <a:extLst>
                  <a:ext uri="{0D108BD9-81ED-4DB2-BD59-A6C34878D82A}">
                    <a16:rowId xmlns:a16="http://schemas.microsoft.com/office/drawing/2014/main" val="465945935"/>
                  </a:ext>
                </a:extLst>
              </a:tr>
              <a:tr h="370840">
                <a:tc>
                  <a:txBody>
                    <a:bodyPr/>
                    <a:lstStyle/>
                    <a:p>
                      <a:r>
                        <a:rPr lang="en-GB" sz="1400"/>
                        <a:t>Stop a container</a:t>
                      </a:r>
                    </a:p>
                  </a:txBody>
                  <a:tcPr anchor="ctr"/>
                </a:tc>
                <a:tc>
                  <a:txBody>
                    <a:bodyPr/>
                    <a:lstStyle/>
                    <a:p>
                      <a:r>
                        <a:rPr lang="en-GB" sz="1400"/>
                        <a:t>docker stop </a:t>
                      </a:r>
                      <a:r>
                        <a:rPr lang="en-GB" sz="1400">
                          <a:solidFill>
                            <a:schemeClr val="bg1">
                              <a:lumMod val="50000"/>
                            </a:schemeClr>
                          </a:solidFill>
                        </a:rPr>
                        <a:t>yourcontainername</a:t>
                      </a:r>
                      <a:r>
                        <a:rPr lang="en-GB" sz="1400"/>
                        <a:t> | docker stop </a:t>
                      </a:r>
                      <a:r>
                        <a:rPr lang="en-GB" sz="1400">
                          <a:solidFill>
                            <a:schemeClr val="bg1">
                              <a:lumMod val="50000"/>
                            </a:schemeClr>
                          </a:solidFill>
                        </a:rPr>
                        <a:t>yourcontainerid</a:t>
                      </a:r>
                    </a:p>
                  </a:txBody>
                  <a:tcPr anchor="ctr"/>
                </a:tc>
                <a:extLst>
                  <a:ext uri="{0D108BD9-81ED-4DB2-BD59-A6C34878D82A}">
                    <a16:rowId xmlns:a16="http://schemas.microsoft.com/office/drawing/2014/main" val="40293062"/>
                  </a:ext>
                </a:extLst>
              </a:tr>
              <a:tr h="370840">
                <a:tc>
                  <a:txBody>
                    <a:bodyPr/>
                    <a:lstStyle/>
                    <a:p>
                      <a:r>
                        <a:rPr lang="en-GB" sz="1400"/>
                        <a:t>Restart a container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docker start </a:t>
                      </a:r>
                      <a:r>
                        <a:rPr lang="en-GB" sz="1400">
                          <a:solidFill>
                            <a:schemeClr val="bg1">
                              <a:lumMod val="50000"/>
                            </a:schemeClr>
                          </a:solidFill>
                        </a:rPr>
                        <a:t>yourcontainername</a:t>
                      </a:r>
                      <a:endParaRPr lang="en-US" sz="1400"/>
                    </a:p>
                  </a:txBody>
                  <a:tcPr anchor="ctr"/>
                </a:tc>
                <a:extLst>
                  <a:ext uri="{0D108BD9-81ED-4DB2-BD59-A6C34878D82A}">
                    <a16:rowId xmlns:a16="http://schemas.microsoft.com/office/drawing/2014/main" val="2235852077"/>
                  </a:ext>
                </a:extLst>
              </a:tr>
              <a:tr h="370840">
                <a:tc>
                  <a:txBody>
                    <a:bodyPr/>
                    <a:lstStyle/>
                    <a:p>
                      <a:r>
                        <a:rPr lang="en-GB" sz="1400" b="0"/>
                        <a:t>Start a container by providing a custom name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a:t>docker container run  --name </a:t>
                      </a:r>
                      <a:r>
                        <a:rPr lang="en-US" sz="1400" b="0" err="1">
                          <a:solidFill>
                            <a:schemeClr val="bg1">
                              <a:lumMod val="50000"/>
                            </a:schemeClr>
                          </a:solidFill>
                        </a:rPr>
                        <a:t>yourcontainername</a:t>
                      </a:r>
                      <a:r>
                        <a:rPr lang="en-US" sz="1400" b="0"/>
                        <a:t> </a:t>
                      </a:r>
                      <a:r>
                        <a:rPr lang="en-US" sz="1400" b="0" err="1">
                          <a:solidFill>
                            <a:schemeClr val="bg1">
                              <a:lumMod val="50000"/>
                            </a:schemeClr>
                          </a:solidFill>
                        </a:rPr>
                        <a:t>yourimagename</a:t>
                      </a:r>
                      <a:r>
                        <a:rPr lang="en-US" sz="1400" b="0"/>
                        <a:t> </a:t>
                      </a:r>
                    </a:p>
                  </a:txBody>
                  <a:tcPr anchor="ctr"/>
                </a:tc>
                <a:extLst>
                  <a:ext uri="{0D108BD9-81ED-4DB2-BD59-A6C34878D82A}">
                    <a16:rowId xmlns:a16="http://schemas.microsoft.com/office/drawing/2014/main" val="2969967326"/>
                  </a:ext>
                </a:extLst>
              </a:tr>
              <a:tr h="370840">
                <a:tc>
                  <a:txBody>
                    <a:bodyPr/>
                    <a:lstStyle/>
                    <a:p>
                      <a:r>
                        <a:rPr lang="en-GB" sz="1400" b="0"/>
                        <a:t>Start a container detached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a:t>docker container run -d  -p 8080:8080 --name </a:t>
                      </a:r>
                      <a:r>
                        <a:rPr lang="en-US" sz="1400" b="0">
                          <a:solidFill>
                            <a:schemeClr val="bg1">
                              <a:lumMod val="50000"/>
                            </a:schemeClr>
                          </a:solidFill>
                        </a:rPr>
                        <a:t>yourcontainername</a:t>
                      </a:r>
                      <a:r>
                        <a:rPr lang="en-US" sz="1400" b="0"/>
                        <a:t> </a:t>
                      </a:r>
                      <a:r>
                        <a:rPr lang="en-US" sz="1400" b="0">
                          <a:solidFill>
                            <a:schemeClr val="bg1">
                              <a:lumMod val="50000"/>
                            </a:schemeClr>
                          </a:solidFill>
                        </a:rPr>
                        <a:t>yourimagename</a:t>
                      </a:r>
                      <a:endParaRPr lang="en-US" sz="1400" b="0"/>
                    </a:p>
                  </a:txBody>
                  <a:tcPr anchor="ctr"/>
                </a:tc>
                <a:extLst>
                  <a:ext uri="{0D108BD9-81ED-4DB2-BD59-A6C34878D82A}">
                    <a16:rowId xmlns:a16="http://schemas.microsoft.com/office/drawing/2014/main" val="1962442522"/>
                  </a:ext>
                </a:extLst>
              </a:tr>
              <a:tr h="370840">
                <a:tc>
                  <a:txBody>
                    <a:bodyPr/>
                    <a:lstStyle/>
                    <a:p>
                      <a:r>
                        <a:rPr lang="en-GB" sz="1400" b="0"/>
                        <a:t>Delete a container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a:t>docker rm </a:t>
                      </a:r>
                      <a:r>
                        <a:rPr lang="en-GB" sz="1400" b="0" err="1">
                          <a:solidFill>
                            <a:schemeClr val="bg1">
                              <a:lumMod val="50000"/>
                            </a:schemeClr>
                          </a:solidFill>
                        </a:rPr>
                        <a:t>yourcontainername</a:t>
                      </a:r>
                      <a:r>
                        <a:rPr lang="en-GB" sz="1400">
                          <a:solidFill>
                            <a:schemeClr val="bg1">
                              <a:lumMod val="50000"/>
                            </a:schemeClr>
                          </a:solidFill>
                        </a:rPr>
                        <a:t> </a:t>
                      </a:r>
                      <a:endParaRPr lang="en-US" sz="1400" b="0"/>
                    </a:p>
                  </a:txBody>
                  <a:tcPr anchor="ctr"/>
                </a:tc>
                <a:extLst>
                  <a:ext uri="{0D108BD9-81ED-4DB2-BD59-A6C34878D82A}">
                    <a16:rowId xmlns:a16="http://schemas.microsoft.com/office/drawing/2014/main" val="479161795"/>
                  </a:ext>
                </a:extLst>
              </a:tr>
            </a:tbl>
          </a:graphicData>
        </a:graphic>
      </p:graphicFrame>
    </p:spTree>
    <p:extLst>
      <p:ext uri="{BB962C8B-B14F-4D97-AF65-F5344CB8AC3E}">
        <p14:creationId xmlns:p14="http://schemas.microsoft.com/office/powerpoint/2010/main" val="68445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Why do we have to expose ports?</a:t>
            </a:r>
          </a:p>
        </p:txBody>
      </p:sp>
      <p:sp>
        <p:nvSpPr>
          <p:cNvPr id="3" name="Content Placeholder 2">
            <a:extLst>
              <a:ext uri="{FF2B5EF4-FFF2-40B4-BE49-F238E27FC236}">
                <a16:creationId xmlns:a16="http://schemas.microsoft.com/office/drawing/2014/main" id="{3D3F45B1-2903-3682-79C7-E4D36CD0A414}"/>
              </a:ext>
            </a:extLst>
          </p:cNvPr>
          <p:cNvSpPr>
            <a:spLocks noGrp="1"/>
          </p:cNvSpPr>
          <p:nvPr>
            <p:ph sz="half" idx="1"/>
          </p:nvPr>
        </p:nvSpPr>
        <p:spPr>
          <a:xfrm>
            <a:off x="205946" y="1219200"/>
            <a:ext cx="11234940" cy="2209800"/>
          </a:xfrm>
        </p:spPr>
        <p:txBody>
          <a:bodyPr>
            <a:noAutofit/>
          </a:bodyPr>
          <a:lstStyle/>
          <a:p>
            <a:pPr marL="342900" indent="-342900">
              <a:buFont typeface="+mj-lt"/>
              <a:buAutoNum type="arabicPeriod"/>
            </a:pPr>
            <a:r>
              <a:rPr lang="en-GB" sz="1200">
                <a:solidFill>
                  <a:srgbClr val="1C3488"/>
                </a:solidFill>
              </a:rPr>
              <a:t>Start the application without exposing the port to the host machine.</a:t>
            </a:r>
          </a:p>
          <a:p>
            <a:pPr marL="342900" indent="-342900">
              <a:buFont typeface="+mj-lt"/>
              <a:buAutoNum type="arabicPeriod"/>
            </a:pPr>
            <a:r>
              <a:rPr lang="en-GB" sz="1200">
                <a:solidFill>
                  <a:srgbClr val="1C3488"/>
                </a:solidFill>
              </a:rPr>
              <a:t>Try accessing </a:t>
            </a:r>
            <a:r>
              <a:rPr lang="en-GB" sz="1200">
                <a:solidFill>
                  <a:srgbClr val="1C3488"/>
                </a:solidFill>
                <a:hlinkClick r:id="rId3"/>
              </a:rPr>
              <a:t>http://localhost:8080/swagger/index.html</a:t>
            </a:r>
            <a:endParaRPr lang="en-GB" sz="1200">
              <a:solidFill>
                <a:srgbClr val="1C3488"/>
              </a:solidFill>
            </a:endParaRPr>
          </a:p>
          <a:p>
            <a:pPr marL="647700" lvl="1" indent="-342900">
              <a:buFont typeface="+mj-lt"/>
              <a:buAutoNum type="arabicPeriod"/>
            </a:pPr>
            <a:r>
              <a:rPr lang="en-GB" sz="1200">
                <a:solidFill>
                  <a:srgbClr val="1C3488"/>
                </a:solidFill>
              </a:rPr>
              <a:t>Without mapping the </a:t>
            </a:r>
            <a:r>
              <a:rPr lang="en-GB" sz="1200" b="1">
                <a:solidFill>
                  <a:srgbClr val="1C3488"/>
                </a:solidFill>
              </a:rPr>
              <a:t>container</a:t>
            </a:r>
            <a:r>
              <a:rPr lang="en-GB" sz="1200">
                <a:solidFill>
                  <a:srgbClr val="1C3488"/>
                </a:solidFill>
              </a:rPr>
              <a:t> port to the </a:t>
            </a:r>
            <a:r>
              <a:rPr lang="en-GB" sz="1200" b="1">
                <a:solidFill>
                  <a:srgbClr val="1C3488"/>
                </a:solidFill>
              </a:rPr>
              <a:t>host</a:t>
            </a:r>
            <a:r>
              <a:rPr lang="en-GB" sz="1200">
                <a:solidFill>
                  <a:srgbClr val="1C3488"/>
                </a:solidFill>
              </a:rPr>
              <a:t> port the external clients cannot reach the containerized service via the host interface</a:t>
            </a:r>
          </a:p>
          <a:p>
            <a:pPr marL="838200" lvl="2" indent="-342900">
              <a:buFont typeface="+mj-lt"/>
              <a:buAutoNum type="arabicPeriod"/>
            </a:pPr>
            <a:r>
              <a:rPr lang="en-GB" sz="1200">
                <a:solidFill>
                  <a:srgbClr val="1C3488"/>
                </a:solidFill>
              </a:rPr>
              <a:t>Note: this is for the default networking type: to be discussed in the networking section </a:t>
            </a:r>
          </a:p>
          <a:p>
            <a:pPr marL="647700" lvl="1" indent="-342900">
              <a:buFont typeface="+mj-lt"/>
              <a:buAutoNum type="arabicPeriod"/>
            </a:pPr>
            <a:r>
              <a:rPr lang="en-GB" sz="1200">
                <a:solidFill>
                  <a:srgbClr val="1C3488"/>
                </a:solidFill>
              </a:rPr>
              <a:t>Inspect the container </a:t>
            </a:r>
            <a:r>
              <a:rPr lang="en-GB" sz="1200" err="1">
                <a:solidFill>
                  <a:srgbClr val="1C3488"/>
                </a:solidFill>
              </a:rPr>
              <a:t>NetworkSettings</a:t>
            </a:r>
            <a:r>
              <a:rPr lang="en-GB" sz="1200">
                <a:solidFill>
                  <a:srgbClr val="1C3488"/>
                </a:solidFill>
              </a:rPr>
              <a:t> area.</a:t>
            </a:r>
          </a:p>
          <a:p>
            <a:pPr marL="342900" indent="-342900">
              <a:buFont typeface="+mj-lt"/>
              <a:buAutoNum type="arabicPeriod"/>
            </a:pPr>
            <a:r>
              <a:rPr lang="en-GB" sz="1200">
                <a:solidFill>
                  <a:srgbClr val="1C3488"/>
                </a:solidFill>
              </a:rPr>
              <a:t>Run the container and map the container port to the host port</a:t>
            </a:r>
          </a:p>
          <a:p>
            <a:pPr marL="647700" lvl="1" indent="-342900">
              <a:buFont typeface="+mj-lt"/>
              <a:buAutoNum type="arabicPeriod"/>
            </a:pPr>
            <a:r>
              <a:rPr lang="en-GB" sz="1200">
                <a:solidFill>
                  <a:srgbClr val="1C3488"/>
                </a:solidFill>
              </a:rPr>
              <a:t>Inspect the container </a:t>
            </a:r>
            <a:r>
              <a:rPr lang="en-GB" sz="1200" err="1">
                <a:solidFill>
                  <a:srgbClr val="1C3488"/>
                </a:solidFill>
              </a:rPr>
              <a:t>NetworkSettings</a:t>
            </a:r>
            <a:r>
              <a:rPr lang="en-GB" sz="1200">
                <a:solidFill>
                  <a:srgbClr val="1C3488"/>
                </a:solidFill>
              </a:rPr>
              <a:t> area</a:t>
            </a:r>
          </a:p>
          <a:p>
            <a:pPr marL="647700" lvl="1" indent="-342900">
              <a:buFont typeface="+mj-lt"/>
              <a:buAutoNum type="arabicPeriod"/>
            </a:pPr>
            <a:r>
              <a:rPr lang="en-GB" sz="1200">
                <a:solidFill>
                  <a:srgbClr val="1C3488"/>
                </a:solidFill>
              </a:rPr>
              <a:t>Access </a:t>
            </a:r>
            <a:r>
              <a:rPr lang="en-GB" sz="1200">
                <a:solidFill>
                  <a:srgbClr val="1C3488"/>
                </a:solidFill>
                <a:hlinkClick r:id="rId3"/>
              </a:rPr>
              <a:t>http://localhost:8080/swagger/index.html</a:t>
            </a:r>
            <a:endParaRPr lang="en-GB" sz="1200">
              <a:solidFill>
                <a:srgbClr val="1C3488"/>
              </a:solidFill>
            </a:endParaRPr>
          </a:p>
          <a:p>
            <a:pPr marL="304800" lvl="1" indent="0">
              <a:buNone/>
            </a:pPr>
            <a:endParaRPr lang="en-GB" sz="1200">
              <a:solidFill>
                <a:srgbClr val="1C3488"/>
              </a:solidFill>
            </a:endParaRPr>
          </a:p>
          <a:p>
            <a:pPr marL="647700" lvl="1" indent="-342900">
              <a:buFont typeface="+mj-lt"/>
              <a:buAutoNum type="arabicPeriod"/>
            </a:pPr>
            <a:endParaRPr lang="en-GB" sz="1200">
              <a:solidFill>
                <a:srgbClr val="1C3488"/>
              </a:solidFill>
            </a:endParaRPr>
          </a:p>
          <a:p>
            <a:pPr marL="304800" lvl="1" indent="0">
              <a:buNone/>
            </a:pPr>
            <a:r>
              <a:rPr lang="en-GB" sz="1200">
                <a:solidFill>
                  <a:srgbClr val="1C3488"/>
                </a:solidFill>
              </a:rPr>
              <a:t> </a:t>
            </a:r>
          </a:p>
          <a:p>
            <a:pPr marL="647700" lvl="1" indent="-342900">
              <a:buFont typeface="+mj-lt"/>
              <a:buAutoNum type="arabicPeriod"/>
            </a:pPr>
            <a:endParaRPr lang="en-GB" sz="1200">
              <a:solidFill>
                <a:srgbClr val="1C3488"/>
              </a:solidFill>
            </a:endParaRPr>
          </a:p>
          <a:p>
            <a:pPr marL="0" indent="0">
              <a:buNone/>
            </a:pPr>
            <a:endParaRPr lang="en-GB" sz="1200">
              <a:solidFill>
                <a:srgbClr val="1C3488"/>
              </a:solidFill>
            </a:endParaRPr>
          </a:p>
          <a:p>
            <a:pPr marL="0" indent="0">
              <a:buNone/>
            </a:pPr>
            <a:endParaRPr lang="en-GB" sz="1200">
              <a:solidFill>
                <a:srgbClr val="1C3488"/>
              </a:solidFill>
            </a:endParaRPr>
          </a:p>
          <a:p>
            <a:pPr marL="0" indent="0">
              <a:buNone/>
            </a:pPr>
            <a:endParaRPr lang="en-GB" sz="1200">
              <a:solidFill>
                <a:srgbClr val="1C3488"/>
              </a:solidFill>
            </a:endParaRPr>
          </a:p>
          <a:p>
            <a:pPr marL="0" indent="0">
              <a:buNone/>
            </a:pPr>
            <a:endParaRPr lang="en-GB" sz="1200">
              <a:solidFill>
                <a:srgbClr val="1C3488"/>
              </a:solidFill>
              <a:highlight>
                <a:srgbClr val="FFFFFF"/>
              </a:highlight>
            </a:endParaRPr>
          </a:p>
          <a:p>
            <a:pPr marL="0" indent="0">
              <a:buNone/>
            </a:pPr>
            <a:endParaRPr lang="en-GB" sz="1200" b="0" i="0">
              <a:solidFill>
                <a:srgbClr val="1C3488"/>
              </a:solidFill>
              <a:effectLst/>
              <a:highlight>
                <a:srgbClr val="FFFFFF"/>
              </a:highlight>
            </a:endParaRPr>
          </a:p>
          <a:p>
            <a:endParaRPr lang="en-GB" sz="1200">
              <a:solidFill>
                <a:srgbClr val="0D0D0D"/>
              </a:solidFill>
              <a:highlight>
                <a:srgbClr val="FFFFFF"/>
              </a:highlight>
              <a:latin typeface="Söhne"/>
            </a:endParaRPr>
          </a:p>
          <a:p>
            <a:endParaRPr lang="en-GB" sz="1200">
              <a:solidFill>
                <a:srgbClr val="1C3488"/>
              </a:solidFill>
            </a:endParaRPr>
          </a:p>
        </p:txBody>
      </p:sp>
      <p:graphicFrame>
        <p:nvGraphicFramePr>
          <p:cNvPr id="7" name="Tijdelijke aanduiding voor inhoud 6">
            <a:extLst>
              <a:ext uri="{FF2B5EF4-FFF2-40B4-BE49-F238E27FC236}">
                <a16:creationId xmlns:a16="http://schemas.microsoft.com/office/drawing/2014/main" id="{C992A325-DB64-357D-3C2B-A736953919C4}"/>
              </a:ext>
            </a:extLst>
          </p:cNvPr>
          <p:cNvGraphicFramePr>
            <a:graphicFrameLocks/>
          </p:cNvGraphicFramePr>
          <p:nvPr>
            <p:extLst>
              <p:ext uri="{D42A27DB-BD31-4B8C-83A1-F6EECF244321}">
                <p14:modId xmlns:p14="http://schemas.microsoft.com/office/powerpoint/2010/main" val="2218007338"/>
              </p:ext>
            </p:extLst>
          </p:nvPr>
        </p:nvGraphicFramePr>
        <p:xfrm>
          <a:off x="401410" y="4081825"/>
          <a:ext cx="11039476" cy="1440135"/>
        </p:xfrm>
        <a:graphic>
          <a:graphicData uri="http://schemas.openxmlformats.org/drawingml/2006/table">
            <a:tbl>
              <a:tblPr firstRow="1" firstCol="1" lastRow="1" bandRow="1" bandCol="1">
                <a:tableStyleId>{5C22544A-7EE6-4342-B048-85BDC9FD1C3A}</a:tableStyleId>
              </a:tblPr>
              <a:tblGrid>
                <a:gridCol w="4444754">
                  <a:extLst>
                    <a:ext uri="{9D8B030D-6E8A-4147-A177-3AD203B41FA5}">
                      <a16:colId xmlns:a16="http://schemas.microsoft.com/office/drawing/2014/main" val="2832070818"/>
                    </a:ext>
                  </a:extLst>
                </a:gridCol>
                <a:gridCol w="6594722">
                  <a:extLst>
                    <a:ext uri="{9D8B030D-6E8A-4147-A177-3AD203B41FA5}">
                      <a16:colId xmlns:a16="http://schemas.microsoft.com/office/drawing/2014/main" val="130882968"/>
                    </a:ext>
                  </a:extLst>
                </a:gridCol>
              </a:tblGrid>
              <a:tr h="0">
                <a:tc>
                  <a:txBody>
                    <a:bodyPr/>
                    <a:lstStyle/>
                    <a:p>
                      <a:r>
                        <a:rPr lang="en-GB" sz="1400"/>
                        <a:t>Concept</a:t>
                      </a:r>
                    </a:p>
                  </a:txBody>
                  <a:tcPr anchor="ctr">
                    <a:lnR w="12700" cap="flat" cmpd="sng" algn="ctr">
                      <a:solidFill>
                        <a:schemeClr val="bg1"/>
                      </a:solidFill>
                      <a:prstDash val="solid"/>
                      <a:round/>
                      <a:headEnd type="none" w="med" len="med"/>
                      <a:tailEnd type="none" w="med" len="med"/>
                    </a:lnR>
                  </a:tcPr>
                </a:tc>
                <a:tc>
                  <a:txBody>
                    <a:bodyPr/>
                    <a:lstStyle/>
                    <a:p>
                      <a:r>
                        <a:rPr lang="en-GB" sz="1400"/>
                        <a:t>Command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279100654"/>
                  </a:ext>
                </a:extLst>
              </a:tr>
              <a:tr h="370840">
                <a:tc>
                  <a:txBody>
                    <a:bodyPr/>
                    <a:lstStyle/>
                    <a:p>
                      <a:r>
                        <a:rPr lang="en-GB" sz="1400"/>
                        <a:t>Start container without exposing a port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a:t>docker container run  --name </a:t>
                      </a:r>
                      <a:r>
                        <a:rPr lang="en-US" sz="1400" b="0">
                          <a:solidFill>
                            <a:schemeClr val="bg1">
                              <a:lumMod val="50000"/>
                            </a:schemeClr>
                          </a:solidFill>
                        </a:rPr>
                        <a:t>yourcontainername</a:t>
                      </a:r>
                      <a:r>
                        <a:rPr lang="en-US" sz="1400" b="0"/>
                        <a:t> </a:t>
                      </a:r>
                      <a:r>
                        <a:rPr lang="en-US" sz="1400" b="0">
                          <a:solidFill>
                            <a:schemeClr val="bg1">
                              <a:lumMod val="50000"/>
                            </a:schemeClr>
                          </a:solidFill>
                        </a:rPr>
                        <a:t>yourimagename</a:t>
                      </a:r>
                      <a:r>
                        <a:rPr lang="en-US" sz="1400" b="0"/>
                        <a:t> </a:t>
                      </a:r>
                    </a:p>
                  </a:txBody>
                  <a:tcPr anchor="ctr"/>
                </a:tc>
                <a:extLst>
                  <a:ext uri="{0D108BD9-81ED-4DB2-BD59-A6C34878D82A}">
                    <a16:rowId xmlns:a16="http://schemas.microsoft.com/office/drawing/2014/main" val="671630008"/>
                  </a:ext>
                </a:extLst>
              </a:tr>
              <a:tr h="393655">
                <a:tc>
                  <a:txBody>
                    <a:bodyPr/>
                    <a:lstStyle/>
                    <a:p>
                      <a:r>
                        <a:rPr lang="en-GB" sz="1400"/>
                        <a:t>Inspect the container </a:t>
                      </a:r>
                    </a:p>
                  </a:txBody>
                  <a:tcPr anchor="ctr"/>
                </a:tc>
                <a:tc>
                  <a:txBody>
                    <a:bodyPr/>
                    <a:lstStyle/>
                    <a:p>
                      <a:r>
                        <a:rPr lang="en-GB" sz="1400"/>
                        <a:t>docker container inspect </a:t>
                      </a:r>
                      <a:r>
                        <a:rPr lang="en-US" sz="1400" b="0">
                          <a:solidFill>
                            <a:schemeClr val="bg1">
                              <a:lumMod val="50000"/>
                            </a:schemeClr>
                          </a:solidFill>
                        </a:rPr>
                        <a:t>yourcontainername | yourcontainerid</a:t>
                      </a:r>
                      <a:endParaRPr lang="en-GB" sz="1400"/>
                    </a:p>
                  </a:txBody>
                  <a:tcPr anchor="ctr"/>
                </a:tc>
                <a:extLst>
                  <a:ext uri="{0D108BD9-81ED-4DB2-BD59-A6C34878D82A}">
                    <a16:rowId xmlns:a16="http://schemas.microsoft.com/office/drawing/2014/main" val="465945935"/>
                  </a:ext>
                </a:extLst>
              </a:tr>
              <a:tr h="370840">
                <a:tc>
                  <a:txBody>
                    <a:bodyPr/>
                    <a:lstStyle/>
                    <a:p>
                      <a:r>
                        <a:rPr lang="en-GB" sz="1400" b="0"/>
                        <a:t>Start container and expose the ports</a:t>
                      </a:r>
                    </a:p>
                  </a:txBody>
                  <a:tcPr anchor="ctr"/>
                </a:tc>
                <a:tc>
                  <a:txBody>
                    <a:bodyPr/>
                    <a:lstStyle/>
                    <a:p>
                      <a:r>
                        <a:rPr lang="en-US" sz="1400" b="0"/>
                        <a:t>docker container run  -p 8080:8080 --name netapicontainername dotnetapi </a:t>
                      </a:r>
                    </a:p>
                  </a:txBody>
                  <a:tcPr anchor="ctr"/>
                </a:tc>
                <a:extLst>
                  <a:ext uri="{0D108BD9-81ED-4DB2-BD59-A6C34878D82A}">
                    <a16:rowId xmlns:a16="http://schemas.microsoft.com/office/drawing/2014/main" val="40293062"/>
                  </a:ext>
                </a:extLst>
              </a:tr>
            </a:tbl>
          </a:graphicData>
        </a:graphic>
      </p:graphicFrame>
      <p:pic>
        <p:nvPicPr>
          <p:cNvPr id="5" name="Picture 4">
            <a:extLst>
              <a:ext uri="{FF2B5EF4-FFF2-40B4-BE49-F238E27FC236}">
                <a16:creationId xmlns:a16="http://schemas.microsoft.com/office/drawing/2014/main" id="{CBF025AE-BB82-C040-FCC0-75FD2911D890}"/>
              </a:ext>
            </a:extLst>
          </p:cNvPr>
          <p:cNvPicPr>
            <a:picLocks noChangeAspect="1"/>
          </p:cNvPicPr>
          <p:nvPr/>
        </p:nvPicPr>
        <p:blipFill>
          <a:blip r:embed="rId4"/>
          <a:stretch>
            <a:fillRect/>
          </a:stretch>
        </p:blipFill>
        <p:spPr>
          <a:xfrm>
            <a:off x="5954660" y="2678157"/>
            <a:ext cx="3951236" cy="1054009"/>
          </a:xfrm>
          <a:prstGeom prst="rect">
            <a:avLst/>
          </a:prstGeom>
        </p:spPr>
      </p:pic>
    </p:spTree>
    <p:extLst>
      <p:ext uri="{BB962C8B-B14F-4D97-AF65-F5344CB8AC3E}">
        <p14:creationId xmlns:p14="http://schemas.microsoft.com/office/powerpoint/2010/main" val="792407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Health Check</a:t>
            </a:r>
          </a:p>
        </p:txBody>
      </p:sp>
      <p:sp>
        <p:nvSpPr>
          <p:cNvPr id="3" name="Content Placeholder 2">
            <a:extLst>
              <a:ext uri="{FF2B5EF4-FFF2-40B4-BE49-F238E27FC236}">
                <a16:creationId xmlns:a16="http://schemas.microsoft.com/office/drawing/2014/main" id="{3D3F45B1-2903-3682-79C7-E4D36CD0A414}"/>
              </a:ext>
            </a:extLst>
          </p:cNvPr>
          <p:cNvSpPr>
            <a:spLocks noGrp="1"/>
          </p:cNvSpPr>
          <p:nvPr>
            <p:ph sz="half" idx="1"/>
          </p:nvPr>
        </p:nvSpPr>
        <p:spPr>
          <a:xfrm>
            <a:off x="304800" y="1252549"/>
            <a:ext cx="5128054" cy="1828800"/>
          </a:xfrm>
        </p:spPr>
        <p:txBody>
          <a:bodyPr>
            <a:normAutofit fontScale="92500" lnSpcReduction="10000"/>
          </a:bodyPr>
          <a:lstStyle/>
          <a:p>
            <a:pPr marL="0" indent="0">
              <a:buNone/>
            </a:pPr>
            <a:r>
              <a:rPr lang="en-GB">
                <a:solidFill>
                  <a:srgbClr val="1C3488"/>
                </a:solidFill>
              </a:rPr>
              <a:t>How do we validate that the API is running correctly?</a:t>
            </a:r>
          </a:p>
          <a:p>
            <a:pPr marL="0" indent="0">
              <a:buNone/>
            </a:pPr>
            <a:r>
              <a:rPr lang="en-GB">
                <a:solidFill>
                  <a:srgbClr val="1C3488"/>
                </a:solidFill>
              </a:rPr>
              <a:t>Docker has a HEALTHCHECK instruction that allows watching the current state of the container.</a:t>
            </a:r>
          </a:p>
          <a:p>
            <a:pPr marL="0" indent="0">
              <a:buNone/>
            </a:pPr>
            <a:r>
              <a:rPr lang="en-GB">
                <a:solidFill>
                  <a:srgbClr val="1C3488"/>
                </a:solidFill>
              </a:rPr>
              <a:t>What if the port is not exposed? Is the container still showing as healthy?</a:t>
            </a:r>
          </a:p>
          <a:p>
            <a:pPr marL="0" indent="0">
              <a:buNone/>
            </a:pPr>
            <a:endParaRPr lang="en-GB">
              <a:solidFill>
                <a:srgbClr val="1C3488"/>
              </a:solidFill>
            </a:endParaRPr>
          </a:p>
          <a:p>
            <a:pPr marL="0" indent="0">
              <a:buNone/>
            </a:pPr>
            <a:endParaRPr lang="en-GB">
              <a:solidFill>
                <a:srgbClr val="1C3488"/>
              </a:solidFill>
            </a:endParaRPr>
          </a:p>
          <a:p>
            <a:pPr marL="0" indent="0">
              <a:buNone/>
            </a:pPr>
            <a:endParaRPr lang="en-GB">
              <a:solidFill>
                <a:srgbClr val="1C3488"/>
              </a:solidFill>
              <a:highlight>
                <a:srgbClr val="FFFFFF"/>
              </a:highlight>
            </a:endParaRPr>
          </a:p>
          <a:p>
            <a:pPr marL="0" indent="0">
              <a:buNone/>
            </a:pPr>
            <a:endParaRPr lang="en-GB" b="0" i="0">
              <a:solidFill>
                <a:srgbClr val="1C3488"/>
              </a:solidFill>
              <a:effectLst/>
              <a:highlight>
                <a:srgbClr val="FFFFFF"/>
              </a:highlight>
            </a:endParaRPr>
          </a:p>
          <a:p>
            <a:endParaRPr lang="en-GB">
              <a:solidFill>
                <a:srgbClr val="0D0D0D"/>
              </a:solidFill>
              <a:highlight>
                <a:srgbClr val="FFFFFF"/>
              </a:highlight>
              <a:latin typeface="Söhne"/>
            </a:endParaRPr>
          </a:p>
          <a:p>
            <a:endParaRPr lang="en-GB">
              <a:solidFill>
                <a:srgbClr val="1C3488"/>
              </a:solidFill>
            </a:endParaRPr>
          </a:p>
        </p:txBody>
      </p:sp>
      <p:graphicFrame>
        <p:nvGraphicFramePr>
          <p:cNvPr id="4" name="Tijdelijke aanduiding voor inhoud 6">
            <a:extLst>
              <a:ext uri="{FF2B5EF4-FFF2-40B4-BE49-F238E27FC236}">
                <a16:creationId xmlns:a16="http://schemas.microsoft.com/office/drawing/2014/main" id="{94847D2A-0E04-F298-7A7B-9F0A08A237D2}"/>
              </a:ext>
            </a:extLst>
          </p:cNvPr>
          <p:cNvGraphicFramePr>
            <a:graphicFrameLocks/>
          </p:cNvGraphicFramePr>
          <p:nvPr>
            <p:extLst>
              <p:ext uri="{D42A27DB-BD31-4B8C-83A1-F6EECF244321}">
                <p14:modId xmlns:p14="http://schemas.microsoft.com/office/powerpoint/2010/main" val="3753697466"/>
              </p:ext>
            </p:extLst>
          </p:nvPr>
        </p:nvGraphicFramePr>
        <p:xfrm>
          <a:off x="304800" y="3962400"/>
          <a:ext cx="10962828" cy="1760220"/>
        </p:xfrm>
        <a:graphic>
          <a:graphicData uri="http://schemas.openxmlformats.org/drawingml/2006/table">
            <a:tbl>
              <a:tblPr firstRow="1" firstCol="1" lastRow="1" bandRow="1" bandCol="1">
                <a:tableStyleId>{5C22544A-7EE6-4342-B048-85BDC9FD1C3A}</a:tableStyleId>
              </a:tblPr>
              <a:tblGrid>
                <a:gridCol w="4371975">
                  <a:extLst>
                    <a:ext uri="{9D8B030D-6E8A-4147-A177-3AD203B41FA5}">
                      <a16:colId xmlns:a16="http://schemas.microsoft.com/office/drawing/2014/main" val="2832070818"/>
                    </a:ext>
                  </a:extLst>
                </a:gridCol>
                <a:gridCol w="6590853">
                  <a:extLst>
                    <a:ext uri="{9D8B030D-6E8A-4147-A177-3AD203B41FA5}">
                      <a16:colId xmlns:a16="http://schemas.microsoft.com/office/drawing/2014/main" val="130882968"/>
                    </a:ext>
                  </a:extLst>
                </a:gridCol>
              </a:tblGrid>
              <a:tr h="361950">
                <a:tc>
                  <a:txBody>
                    <a:bodyPr/>
                    <a:lstStyle/>
                    <a:p>
                      <a:r>
                        <a:rPr lang="en-GB" sz="1400"/>
                        <a:t>Concept</a:t>
                      </a:r>
                    </a:p>
                  </a:txBody>
                  <a:tcPr anchor="ctr">
                    <a:lnR w="12700" cap="flat" cmpd="sng" algn="ctr">
                      <a:solidFill>
                        <a:schemeClr val="bg1"/>
                      </a:solidFill>
                      <a:prstDash val="solid"/>
                      <a:round/>
                      <a:headEnd type="none" w="med" len="med"/>
                      <a:tailEnd type="none" w="med" len="med"/>
                    </a:lnR>
                  </a:tcPr>
                </a:tc>
                <a:tc>
                  <a:txBody>
                    <a:bodyPr/>
                    <a:lstStyle/>
                    <a:p>
                      <a:r>
                        <a:rPr lang="en-GB" sz="1400"/>
                        <a:t>Command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279100654"/>
                  </a:ext>
                </a:extLst>
              </a:tr>
              <a:tr h="361950">
                <a:tc>
                  <a:txBody>
                    <a:bodyPr/>
                    <a:lstStyle/>
                    <a:p>
                      <a:r>
                        <a:rPr lang="en-GB" sz="1400"/>
                        <a:t>Check the health state of a container. The last state</a:t>
                      </a:r>
                    </a:p>
                  </a:txBody>
                  <a:tcPr anchor="ctr"/>
                </a:tc>
                <a:tc>
                  <a:txBody>
                    <a:bodyPr/>
                    <a:lstStyle/>
                    <a:p>
                      <a:r>
                        <a:rPr lang="en-US" sz="1400"/>
                        <a:t>docker inspect --format='{{</a:t>
                      </a:r>
                      <a:r>
                        <a:rPr lang="en-US" sz="1400" err="1"/>
                        <a:t>json</a:t>
                      </a:r>
                      <a:r>
                        <a:rPr lang="en-US" sz="1400"/>
                        <a:t> .</a:t>
                      </a:r>
                      <a:r>
                        <a:rPr lang="en-US" sz="1400" err="1"/>
                        <a:t>State.Health</a:t>
                      </a:r>
                      <a:r>
                        <a:rPr lang="en-US" sz="1400"/>
                        <a:t>}}' &lt;</a:t>
                      </a:r>
                      <a:r>
                        <a:rPr lang="en-US" sz="1400" err="1"/>
                        <a:t>container_id_or_name</a:t>
                      </a:r>
                      <a:r>
                        <a:rPr lang="en-US" sz="1400"/>
                        <a:t>&gt;</a:t>
                      </a:r>
                    </a:p>
                  </a:txBody>
                  <a:tcPr anchor="ctr"/>
                </a:tc>
                <a:extLst>
                  <a:ext uri="{0D108BD9-81ED-4DB2-BD59-A6C34878D82A}">
                    <a16:rowId xmlns:a16="http://schemas.microsoft.com/office/drawing/2014/main" val="671630008"/>
                  </a:ext>
                </a:extLst>
              </a:tr>
              <a:tr h="361950">
                <a:tc>
                  <a:txBody>
                    <a:bodyPr/>
                    <a:lstStyle/>
                    <a:p>
                      <a:r>
                        <a:rPr lang="en-GB" sz="1400"/>
                        <a:t>Show all containers. Check the status column</a:t>
                      </a:r>
                    </a:p>
                  </a:txBody>
                  <a:tcPr anchor="ctr"/>
                </a:tc>
                <a:tc>
                  <a:txBody>
                    <a:bodyPr/>
                    <a:lstStyle/>
                    <a:p>
                      <a:r>
                        <a:rPr lang="en-GB" sz="1400"/>
                        <a:t>docker container ls</a:t>
                      </a:r>
                    </a:p>
                  </a:txBody>
                  <a:tcPr anchor="ctr"/>
                </a:tc>
                <a:extLst>
                  <a:ext uri="{0D108BD9-81ED-4DB2-BD59-A6C34878D82A}">
                    <a16:rowId xmlns:a16="http://schemas.microsoft.com/office/drawing/2014/main" val="465945935"/>
                  </a:ext>
                </a:extLst>
              </a:tr>
              <a:tr h="361950">
                <a:tc>
                  <a:txBody>
                    <a:bodyPr/>
                    <a:lstStyle/>
                    <a:p>
                      <a:r>
                        <a:rPr lang="en-GB" sz="1400" b="0"/>
                        <a:t>Healthcheck interval/retries and timeout are configured in the dockerfile</a:t>
                      </a:r>
                    </a:p>
                  </a:txBody>
                  <a:tcPr anchor="ctr"/>
                </a:tc>
                <a:tc>
                  <a:txBody>
                    <a:bodyPr/>
                    <a:lstStyle/>
                    <a:p>
                      <a:r>
                        <a:rPr lang="en-US" sz="1400" b="0"/>
                        <a:t>HEALTHCHECK --interval=10s --timeout=10s --retries=3 CMD curl -f http://localhost:8080/health || exit 1</a:t>
                      </a:r>
                      <a:endParaRPr lang="en-GB" sz="1400" b="0"/>
                    </a:p>
                  </a:txBody>
                  <a:tcPr anchor="ctr"/>
                </a:tc>
                <a:extLst>
                  <a:ext uri="{0D108BD9-81ED-4DB2-BD59-A6C34878D82A}">
                    <a16:rowId xmlns:a16="http://schemas.microsoft.com/office/drawing/2014/main" val="40293062"/>
                  </a:ext>
                </a:extLst>
              </a:tr>
            </a:tbl>
          </a:graphicData>
        </a:graphic>
      </p:graphicFrame>
      <p:pic>
        <p:nvPicPr>
          <p:cNvPr id="8" name="Picture 7">
            <a:extLst>
              <a:ext uri="{FF2B5EF4-FFF2-40B4-BE49-F238E27FC236}">
                <a16:creationId xmlns:a16="http://schemas.microsoft.com/office/drawing/2014/main" id="{4D722959-910C-1774-BBCF-A22A52045E3B}"/>
              </a:ext>
            </a:extLst>
          </p:cNvPr>
          <p:cNvPicPr>
            <a:picLocks noChangeAspect="1"/>
          </p:cNvPicPr>
          <p:nvPr/>
        </p:nvPicPr>
        <p:blipFill>
          <a:blip r:embed="rId3"/>
          <a:stretch>
            <a:fillRect/>
          </a:stretch>
        </p:blipFill>
        <p:spPr>
          <a:xfrm>
            <a:off x="5979061" y="297308"/>
            <a:ext cx="5706101" cy="3131692"/>
          </a:xfrm>
          <a:prstGeom prst="rect">
            <a:avLst/>
          </a:prstGeom>
        </p:spPr>
      </p:pic>
      <p:pic>
        <p:nvPicPr>
          <p:cNvPr id="6" name="Graphic 5" descr="Doctor male outline">
            <a:extLst>
              <a:ext uri="{FF2B5EF4-FFF2-40B4-BE49-F238E27FC236}">
                <a16:creationId xmlns:a16="http://schemas.microsoft.com/office/drawing/2014/main" id="{B520A5A7-7DA7-8900-B4D2-74EF5ACD69A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96224" y="147638"/>
            <a:ext cx="914400" cy="914400"/>
          </a:xfrm>
          <a:prstGeom prst="rect">
            <a:avLst/>
          </a:prstGeom>
        </p:spPr>
      </p:pic>
    </p:spTree>
    <p:extLst>
      <p:ext uri="{BB962C8B-B14F-4D97-AF65-F5344CB8AC3E}">
        <p14:creationId xmlns:p14="http://schemas.microsoft.com/office/powerpoint/2010/main" val="2987357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a:xfrm>
            <a:off x="614586" y="196585"/>
            <a:ext cx="10962828" cy="843681"/>
          </a:xfrm>
        </p:spPr>
        <p:txBody>
          <a:bodyPr/>
          <a:lstStyle/>
          <a:p>
            <a:r>
              <a:rPr lang="en-GB"/>
              <a:t>Containers are ephemeral</a:t>
            </a:r>
          </a:p>
        </p:txBody>
      </p:sp>
      <p:sp>
        <p:nvSpPr>
          <p:cNvPr id="3" name="Content Placeholder 2">
            <a:extLst>
              <a:ext uri="{FF2B5EF4-FFF2-40B4-BE49-F238E27FC236}">
                <a16:creationId xmlns:a16="http://schemas.microsoft.com/office/drawing/2014/main" id="{3D3F45B1-2903-3682-79C7-E4D36CD0A414}"/>
              </a:ext>
            </a:extLst>
          </p:cNvPr>
          <p:cNvSpPr>
            <a:spLocks noGrp="1"/>
          </p:cNvSpPr>
          <p:nvPr>
            <p:ph sz="half" idx="1"/>
          </p:nvPr>
        </p:nvSpPr>
        <p:spPr>
          <a:xfrm>
            <a:off x="266928" y="914400"/>
            <a:ext cx="11147854" cy="1981200"/>
          </a:xfrm>
        </p:spPr>
        <p:txBody>
          <a:bodyPr>
            <a:normAutofit/>
          </a:bodyPr>
          <a:lstStyle/>
          <a:p>
            <a:pPr marL="0" indent="0">
              <a:buNone/>
            </a:pPr>
            <a:r>
              <a:rPr lang="en-GB" sz="1400">
                <a:solidFill>
                  <a:srgbClr val="1C3488"/>
                </a:solidFill>
              </a:rPr>
              <a:t>Lets see what this means: </a:t>
            </a:r>
          </a:p>
          <a:p>
            <a:pPr marL="342900" indent="-342900">
              <a:buAutoNum type="arabicPeriod"/>
            </a:pPr>
            <a:r>
              <a:rPr lang="en-GB" sz="1400">
                <a:solidFill>
                  <a:srgbClr val="1C3488"/>
                </a:solidFill>
              </a:rPr>
              <a:t>Start our </a:t>
            </a:r>
            <a:r>
              <a:rPr lang="en-GB" sz="1400" err="1">
                <a:solidFill>
                  <a:srgbClr val="1C3488"/>
                </a:solidFill>
              </a:rPr>
              <a:t>dotnetapi</a:t>
            </a:r>
            <a:r>
              <a:rPr lang="en-GB" sz="1400">
                <a:solidFill>
                  <a:srgbClr val="1C3488"/>
                </a:solidFill>
              </a:rPr>
              <a:t> container</a:t>
            </a:r>
          </a:p>
          <a:p>
            <a:pPr marL="342900" indent="-342900">
              <a:buAutoNum type="arabicPeriod"/>
            </a:pPr>
            <a:r>
              <a:rPr lang="en-GB" sz="1400">
                <a:solidFill>
                  <a:srgbClr val="1C3488"/>
                </a:solidFill>
              </a:rPr>
              <a:t>Go to </a:t>
            </a:r>
            <a:r>
              <a:rPr lang="en-GB" sz="1400">
                <a:solidFill>
                  <a:srgbClr val="1C3488"/>
                </a:solidFill>
                <a:hlinkClick r:id="rId3"/>
              </a:rPr>
              <a:t>http://localhost:8080/swagger/index.html</a:t>
            </a:r>
            <a:endParaRPr lang="en-GB" sz="1400">
              <a:solidFill>
                <a:srgbClr val="1C3488"/>
              </a:solidFill>
            </a:endParaRPr>
          </a:p>
          <a:p>
            <a:pPr marL="342900" indent="-342900">
              <a:buAutoNum type="arabicPeriod"/>
            </a:pPr>
            <a:r>
              <a:rPr lang="en-GB" sz="1400">
                <a:solidFill>
                  <a:srgbClr val="1C3488"/>
                </a:solidFill>
              </a:rPr>
              <a:t>Trigger the exception endpoint. This will write the exception in a log file on the disk</a:t>
            </a:r>
          </a:p>
          <a:p>
            <a:pPr marL="342900" indent="-342900">
              <a:buAutoNum type="arabicPeriod"/>
            </a:pPr>
            <a:r>
              <a:rPr lang="en-GB" sz="1400">
                <a:solidFill>
                  <a:srgbClr val="1C3488"/>
                </a:solidFill>
              </a:rPr>
              <a:t>Check the log file in the container</a:t>
            </a:r>
          </a:p>
          <a:p>
            <a:pPr marL="342900" indent="-342900">
              <a:buAutoNum type="arabicPeriod"/>
            </a:pPr>
            <a:endParaRPr lang="en-GB" sz="1400">
              <a:solidFill>
                <a:srgbClr val="1C3488"/>
              </a:solidFill>
            </a:endParaRPr>
          </a:p>
          <a:p>
            <a:pPr marL="342900" indent="-342900">
              <a:buAutoNum type="arabicPeriod"/>
            </a:pPr>
            <a:endParaRPr lang="en-GB" sz="1400">
              <a:solidFill>
                <a:srgbClr val="1C3488"/>
              </a:solidFill>
            </a:endParaRPr>
          </a:p>
          <a:p>
            <a:pPr marL="0" indent="0">
              <a:buNone/>
            </a:pPr>
            <a:endParaRPr lang="en-GB" sz="1400">
              <a:solidFill>
                <a:srgbClr val="1C3488"/>
              </a:solidFill>
            </a:endParaRPr>
          </a:p>
          <a:p>
            <a:pPr marL="0" indent="0">
              <a:buNone/>
            </a:pPr>
            <a:endParaRPr lang="en-GB" sz="1400">
              <a:solidFill>
                <a:srgbClr val="1C3488"/>
              </a:solidFill>
            </a:endParaRPr>
          </a:p>
          <a:p>
            <a:pPr marL="0" indent="0">
              <a:buNone/>
            </a:pPr>
            <a:endParaRPr lang="en-GB" sz="1400">
              <a:solidFill>
                <a:srgbClr val="1C3488"/>
              </a:solidFill>
            </a:endParaRPr>
          </a:p>
          <a:p>
            <a:pPr marL="0" indent="0">
              <a:buNone/>
            </a:pPr>
            <a:endParaRPr lang="en-GB" sz="1400">
              <a:solidFill>
                <a:srgbClr val="1C3488"/>
              </a:solidFill>
            </a:endParaRPr>
          </a:p>
          <a:p>
            <a:pPr marL="0" indent="0">
              <a:buNone/>
            </a:pPr>
            <a:endParaRPr lang="en-GB" sz="1400">
              <a:solidFill>
                <a:srgbClr val="1C3488"/>
              </a:solidFill>
              <a:highlight>
                <a:srgbClr val="FFFFFF"/>
              </a:highlight>
            </a:endParaRPr>
          </a:p>
          <a:p>
            <a:pPr marL="0" indent="0">
              <a:buNone/>
            </a:pPr>
            <a:endParaRPr lang="en-GB" sz="1400" b="0" i="0">
              <a:solidFill>
                <a:srgbClr val="1C3488"/>
              </a:solidFill>
              <a:effectLst/>
              <a:highlight>
                <a:srgbClr val="FFFFFF"/>
              </a:highlight>
            </a:endParaRPr>
          </a:p>
          <a:p>
            <a:endParaRPr lang="en-GB" sz="1400">
              <a:solidFill>
                <a:srgbClr val="0D0D0D"/>
              </a:solidFill>
              <a:highlight>
                <a:srgbClr val="FFFFFF"/>
              </a:highlight>
              <a:latin typeface="Söhne"/>
            </a:endParaRPr>
          </a:p>
          <a:p>
            <a:endParaRPr lang="en-GB" sz="1400">
              <a:solidFill>
                <a:srgbClr val="1C3488"/>
              </a:solidFill>
            </a:endParaRPr>
          </a:p>
        </p:txBody>
      </p:sp>
      <p:graphicFrame>
        <p:nvGraphicFramePr>
          <p:cNvPr id="4" name="Tijdelijke aanduiding voor inhoud 6">
            <a:extLst>
              <a:ext uri="{FF2B5EF4-FFF2-40B4-BE49-F238E27FC236}">
                <a16:creationId xmlns:a16="http://schemas.microsoft.com/office/drawing/2014/main" id="{94847D2A-0E04-F298-7A7B-9F0A08A237D2}"/>
              </a:ext>
            </a:extLst>
          </p:cNvPr>
          <p:cNvGraphicFramePr>
            <a:graphicFrameLocks/>
          </p:cNvGraphicFramePr>
          <p:nvPr>
            <p:extLst>
              <p:ext uri="{D42A27DB-BD31-4B8C-83A1-F6EECF244321}">
                <p14:modId xmlns:p14="http://schemas.microsoft.com/office/powerpoint/2010/main" val="2478179953"/>
              </p:ext>
            </p:extLst>
          </p:nvPr>
        </p:nvGraphicFramePr>
        <p:xfrm>
          <a:off x="266928" y="3002280"/>
          <a:ext cx="10962828" cy="3775710"/>
        </p:xfrm>
        <a:graphic>
          <a:graphicData uri="http://schemas.openxmlformats.org/drawingml/2006/table">
            <a:tbl>
              <a:tblPr firstRow="1" firstCol="1" lastRow="1" bandRow="1" bandCol="1">
                <a:tableStyleId>{5C22544A-7EE6-4342-B048-85BDC9FD1C3A}</a:tableStyleId>
              </a:tblPr>
              <a:tblGrid>
                <a:gridCol w="5069160">
                  <a:extLst>
                    <a:ext uri="{9D8B030D-6E8A-4147-A177-3AD203B41FA5}">
                      <a16:colId xmlns:a16="http://schemas.microsoft.com/office/drawing/2014/main" val="2832070818"/>
                    </a:ext>
                  </a:extLst>
                </a:gridCol>
                <a:gridCol w="5893668">
                  <a:extLst>
                    <a:ext uri="{9D8B030D-6E8A-4147-A177-3AD203B41FA5}">
                      <a16:colId xmlns:a16="http://schemas.microsoft.com/office/drawing/2014/main" val="130882968"/>
                    </a:ext>
                  </a:extLst>
                </a:gridCol>
              </a:tblGrid>
              <a:tr h="361950">
                <a:tc>
                  <a:txBody>
                    <a:bodyPr/>
                    <a:lstStyle/>
                    <a:p>
                      <a:r>
                        <a:rPr lang="en-GB" sz="1400"/>
                        <a:t>Concept</a:t>
                      </a:r>
                    </a:p>
                  </a:txBody>
                  <a:tcPr anchor="ctr">
                    <a:lnR w="12700" cap="flat" cmpd="sng" algn="ctr">
                      <a:solidFill>
                        <a:schemeClr val="bg1"/>
                      </a:solidFill>
                      <a:prstDash val="solid"/>
                      <a:round/>
                      <a:headEnd type="none" w="med" len="med"/>
                      <a:tailEnd type="none" w="med" len="med"/>
                    </a:lnR>
                  </a:tcPr>
                </a:tc>
                <a:tc>
                  <a:txBody>
                    <a:bodyPr/>
                    <a:lstStyle/>
                    <a:p>
                      <a:r>
                        <a:rPr lang="en-GB" sz="1400"/>
                        <a:t>Command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279100654"/>
                  </a:ext>
                </a:extLst>
              </a:tr>
              <a:tr h="361950">
                <a:tc>
                  <a:txBody>
                    <a:bodyPr/>
                    <a:lstStyle/>
                    <a:p>
                      <a:r>
                        <a:rPr lang="en-GB" sz="1400"/>
                        <a:t>Start the container</a:t>
                      </a:r>
                    </a:p>
                  </a:txBody>
                  <a:tcPr anchor="ctr"/>
                </a:tc>
                <a:tc>
                  <a:txBody>
                    <a:bodyPr/>
                    <a:lstStyle/>
                    <a:p>
                      <a:r>
                        <a:rPr lang="en-US" sz="1400" dirty="0"/>
                        <a:t>docker container run  -p 8080:8080 --name </a:t>
                      </a:r>
                      <a:r>
                        <a:rPr lang="en-US" sz="1400" dirty="0" err="1"/>
                        <a:t>netapivolume</a:t>
                      </a:r>
                      <a:r>
                        <a:rPr lang="en-US" sz="1400" dirty="0"/>
                        <a:t> </a:t>
                      </a:r>
                      <a:r>
                        <a:rPr lang="en-US" sz="1400" dirty="0" err="1"/>
                        <a:t>dotnetapi</a:t>
                      </a:r>
                      <a:r>
                        <a:rPr lang="en-US" sz="1400" dirty="0"/>
                        <a:t> </a:t>
                      </a:r>
                    </a:p>
                  </a:txBody>
                  <a:tcPr anchor="ctr"/>
                </a:tc>
                <a:extLst>
                  <a:ext uri="{0D108BD9-81ED-4DB2-BD59-A6C34878D82A}">
                    <a16:rowId xmlns:a16="http://schemas.microsoft.com/office/drawing/2014/main" val="671630008"/>
                  </a:ext>
                </a:extLst>
              </a:tr>
              <a:tr h="361950">
                <a:tc>
                  <a:txBody>
                    <a:bodyPr/>
                    <a:lstStyle/>
                    <a:p>
                      <a:r>
                        <a:rPr lang="en-GB" sz="1400"/>
                        <a:t>NodeAPI swagger url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solidFill>
                            <a:srgbClr val="1C3488"/>
                          </a:solidFill>
                          <a:hlinkClick r:id="rId3"/>
                        </a:rPr>
                        <a:t>http://localhost:8080/swagger/index.html</a:t>
                      </a:r>
                      <a:endParaRPr lang="en-GB" sz="1400">
                        <a:solidFill>
                          <a:srgbClr val="1C3488"/>
                        </a:solidFill>
                      </a:endParaRPr>
                    </a:p>
                  </a:txBody>
                  <a:tcPr anchor="ctr"/>
                </a:tc>
                <a:extLst>
                  <a:ext uri="{0D108BD9-81ED-4DB2-BD59-A6C34878D82A}">
                    <a16:rowId xmlns:a16="http://schemas.microsoft.com/office/drawing/2014/main" val="465945935"/>
                  </a:ext>
                </a:extLst>
              </a:tr>
              <a:tr h="361950">
                <a:tc>
                  <a:txBody>
                    <a:bodyPr/>
                    <a:lstStyle/>
                    <a:p>
                      <a:r>
                        <a:rPr lang="en-GB" sz="1400"/>
                        <a:t>Stop the container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t>docker stop </a:t>
                      </a:r>
                      <a:r>
                        <a:rPr lang="en-GB" sz="1400">
                          <a:solidFill>
                            <a:schemeClr val="bg1">
                              <a:lumMod val="50000"/>
                            </a:schemeClr>
                          </a:solidFill>
                        </a:rPr>
                        <a:t>yourcontainername</a:t>
                      </a:r>
                      <a:r>
                        <a:rPr lang="en-GB" sz="1400"/>
                        <a:t> | docker stop </a:t>
                      </a:r>
                      <a:r>
                        <a:rPr lang="en-GB" sz="1400">
                          <a:solidFill>
                            <a:schemeClr val="bg1">
                              <a:lumMod val="50000"/>
                            </a:schemeClr>
                          </a:solidFill>
                        </a:rPr>
                        <a:t>yourcontainerid</a:t>
                      </a:r>
                    </a:p>
                  </a:txBody>
                  <a:tcPr anchor="ctr"/>
                </a:tc>
                <a:extLst>
                  <a:ext uri="{0D108BD9-81ED-4DB2-BD59-A6C34878D82A}">
                    <a16:rowId xmlns:a16="http://schemas.microsoft.com/office/drawing/2014/main" val="40293062"/>
                  </a:ext>
                </a:extLst>
              </a:tr>
              <a:tr h="361950">
                <a:tc>
                  <a:txBody>
                    <a:bodyPr/>
                    <a:lstStyle/>
                    <a:p>
                      <a:r>
                        <a:rPr lang="en-GB" sz="1400"/>
                        <a:t>Delete the container. You have to stop it first</a:t>
                      </a:r>
                    </a:p>
                  </a:txBody>
                  <a:tcPr anchor="ctr"/>
                </a:tc>
                <a:tc>
                  <a:txBody>
                    <a:bodyPr/>
                    <a:lstStyle/>
                    <a:p>
                      <a:r>
                        <a:rPr lang="en-GB" sz="1400"/>
                        <a:t>docker rm </a:t>
                      </a:r>
                      <a:r>
                        <a:rPr lang="en-GB" sz="1400">
                          <a:solidFill>
                            <a:schemeClr val="bg1">
                              <a:lumMod val="50000"/>
                            </a:schemeClr>
                          </a:solidFill>
                        </a:rPr>
                        <a:t>yourcontainername | </a:t>
                      </a:r>
                      <a:r>
                        <a:rPr lang="en-GB" sz="1400"/>
                        <a:t>docker rm </a:t>
                      </a:r>
                      <a:r>
                        <a:rPr lang="en-GB" sz="1400">
                          <a:solidFill>
                            <a:schemeClr val="bg1">
                              <a:lumMod val="50000"/>
                            </a:schemeClr>
                          </a:solidFill>
                        </a:rPr>
                        <a:t>yourcontainerid</a:t>
                      </a:r>
                      <a:endParaRPr lang="en-GB" sz="1400"/>
                    </a:p>
                  </a:txBody>
                  <a:tcPr anchor="ctr"/>
                </a:tc>
                <a:extLst>
                  <a:ext uri="{0D108BD9-81ED-4DB2-BD59-A6C34878D82A}">
                    <a16:rowId xmlns:a16="http://schemas.microsoft.com/office/drawing/2014/main" val="2235852077"/>
                  </a:ext>
                </a:extLst>
              </a:tr>
              <a:tr h="361950">
                <a:tc>
                  <a:txBody>
                    <a:bodyPr/>
                    <a:lstStyle/>
                    <a:p>
                      <a:r>
                        <a:rPr lang="en-GB" sz="1400" b="0"/>
                        <a:t>Run a container interactive </a:t>
                      </a:r>
                    </a:p>
                  </a:txBody>
                  <a:tcPr anchor="ctr"/>
                </a:tc>
                <a:tc>
                  <a:txBody>
                    <a:bodyPr/>
                    <a:lstStyle/>
                    <a:p>
                      <a:r>
                        <a:rPr lang="en-US" sz="1400" b="0"/>
                        <a:t>docker run -it </a:t>
                      </a:r>
                      <a:r>
                        <a:rPr lang="en-US" sz="1400" b="0" err="1">
                          <a:solidFill>
                            <a:schemeClr val="bg1">
                              <a:lumMod val="50000"/>
                            </a:schemeClr>
                          </a:solidFill>
                        </a:rPr>
                        <a:t>yourcontainername</a:t>
                      </a:r>
                      <a:r>
                        <a:rPr lang="en-US" sz="1400" b="0"/>
                        <a:t> </a:t>
                      </a:r>
                      <a:r>
                        <a:rPr lang="en-US" sz="1400" b="0" err="1"/>
                        <a:t>cmd</a:t>
                      </a:r>
                      <a:endParaRPr lang="en-GB" sz="1400" b="0"/>
                    </a:p>
                  </a:txBody>
                  <a:tcPr anchor="ctr"/>
                </a:tc>
                <a:extLst>
                  <a:ext uri="{0D108BD9-81ED-4DB2-BD59-A6C34878D82A}">
                    <a16:rowId xmlns:a16="http://schemas.microsoft.com/office/drawing/2014/main" val="2969967326"/>
                  </a:ext>
                </a:extLst>
              </a:tr>
              <a:tr h="361950">
                <a:tc>
                  <a:txBody>
                    <a:bodyPr/>
                    <a:lstStyle/>
                    <a:p>
                      <a:r>
                        <a:rPr lang="en-GB" sz="1400" b="0"/>
                        <a:t>Attach to a running container</a:t>
                      </a:r>
                    </a:p>
                  </a:txBody>
                  <a:tcPr anchor="ctr"/>
                </a:tc>
                <a:tc>
                  <a:txBody>
                    <a:bodyPr/>
                    <a:lstStyle/>
                    <a:p>
                      <a:r>
                        <a:rPr lang="en-GB" sz="1400" b="0"/>
                        <a:t>docker exec -it &lt;</a:t>
                      </a:r>
                      <a:r>
                        <a:rPr lang="en-GB" sz="1400" b="0" err="1"/>
                        <a:t>container_name_or_id</a:t>
                      </a:r>
                      <a:r>
                        <a:rPr lang="en-GB" sz="1400" b="0"/>
                        <a:t>&gt; </a:t>
                      </a:r>
                      <a:r>
                        <a:rPr lang="en-GB" sz="1400" b="0" err="1"/>
                        <a:t>powershell</a:t>
                      </a:r>
                      <a:endParaRPr lang="en-GB" sz="1400" b="0"/>
                    </a:p>
                    <a:p>
                      <a:r>
                        <a:rPr lang="en-GB" sz="1400" b="0"/>
                        <a:t>docker exec -it &lt;</a:t>
                      </a:r>
                      <a:r>
                        <a:rPr lang="en-GB" sz="1400" b="0" err="1"/>
                        <a:t>container_name_or_id</a:t>
                      </a:r>
                      <a:r>
                        <a:rPr lang="en-GB" sz="1400" b="0"/>
                        <a:t>&gt; </a:t>
                      </a:r>
                      <a:r>
                        <a:rPr lang="en-GB" sz="1400" b="0" err="1"/>
                        <a:t>cmd</a:t>
                      </a:r>
                      <a:endParaRPr lang="en-GB" sz="1400" b="0"/>
                    </a:p>
                  </a:txBody>
                  <a:tcPr anchor="ctr"/>
                </a:tc>
                <a:extLst>
                  <a:ext uri="{0D108BD9-81ED-4DB2-BD59-A6C34878D82A}">
                    <a16:rowId xmlns:a16="http://schemas.microsoft.com/office/drawing/2014/main" val="1802845151"/>
                  </a:ext>
                </a:extLst>
              </a:tr>
              <a:tr h="361950">
                <a:tc>
                  <a:txBody>
                    <a:bodyPr/>
                    <a:lstStyle/>
                    <a:p>
                      <a:r>
                        <a:rPr lang="en-GB" sz="1400" b="0"/>
                        <a:t>Navigate to logs folder. Execute in </a:t>
                      </a:r>
                      <a:r>
                        <a:rPr lang="en-GB" sz="1400" b="0" err="1"/>
                        <a:t>cmd</a:t>
                      </a:r>
                      <a:endParaRPr lang="en-GB" sz="1400" b="0"/>
                    </a:p>
                  </a:txBody>
                  <a:tcPr anchor="ctr"/>
                </a:tc>
                <a:tc>
                  <a:txBody>
                    <a:bodyPr/>
                    <a:lstStyle/>
                    <a:p>
                      <a:r>
                        <a:rPr lang="en-GB" sz="1400" b="0"/>
                        <a:t>cd C:\app\logs </a:t>
                      </a:r>
                    </a:p>
                  </a:txBody>
                  <a:tcPr anchor="ctr"/>
                </a:tc>
                <a:extLst>
                  <a:ext uri="{0D108BD9-81ED-4DB2-BD59-A6C34878D82A}">
                    <a16:rowId xmlns:a16="http://schemas.microsoft.com/office/drawing/2014/main" val="2319733640"/>
                  </a:ext>
                </a:extLst>
              </a:tr>
              <a:tr h="361950">
                <a:tc>
                  <a:txBody>
                    <a:bodyPr/>
                    <a:lstStyle/>
                    <a:p>
                      <a:r>
                        <a:rPr lang="en-GB" sz="1400" b="0"/>
                        <a:t>Print the contents of the log file. Execute in </a:t>
                      </a:r>
                      <a:r>
                        <a:rPr lang="en-GB" sz="1400" b="0" err="1"/>
                        <a:t>cmd</a:t>
                      </a:r>
                      <a:endParaRPr lang="en-GB" sz="1400" b="0"/>
                    </a:p>
                  </a:txBody>
                  <a:tcPr anchor="ctr"/>
                </a:tc>
                <a:tc>
                  <a:txBody>
                    <a:bodyPr/>
                    <a:lstStyle/>
                    <a:p>
                      <a:r>
                        <a:rPr lang="en-GB" sz="1400" b="0"/>
                        <a:t>type logfilename.txt ( check your actual log file name)</a:t>
                      </a:r>
                    </a:p>
                  </a:txBody>
                  <a:tcPr anchor="ctr"/>
                </a:tc>
                <a:extLst>
                  <a:ext uri="{0D108BD9-81ED-4DB2-BD59-A6C34878D82A}">
                    <a16:rowId xmlns:a16="http://schemas.microsoft.com/office/drawing/2014/main" val="1409530308"/>
                  </a:ext>
                </a:extLst>
              </a:tr>
              <a:tr h="361950">
                <a:tc>
                  <a:txBody>
                    <a:bodyPr/>
                    <a:lstStyle/>
                    <a:p>
                      <a:r>
                        <a:rPr lang="en-GB" sz="1400" b="0"/>
                        <a:t>Exit from container interactive session. Execute in </a:t>
                      </a:r>
                      <a:r>
                        <a:rPr lang="en-GB" sz="1400" b="0" err="1"/>
                        <a:t>cmd</a:t>
                      </a:r>
                      <a:endParaRPr lang="en-GB" sz="1400" b="0"/>
                    </a:p>
                  </a:txBody>
                  <a:tcPr anchor="ctr"/>
                </a:tc>
                <a:tc>
                  <a:txBody>
                    <a:bodyPr/>
                    <a:lstStyle/>
                    <a:p>
                      <a:r>
                        <a:rPr lang="en-GB" sz="1400" b="0" dirty="0"/>
                        <a:t>exit</a:t>
                      </a:r>
                    </a:p>
                  </a:txBody>
                  <a:tcPr anchor="ctr"/>
                </a:tc>
                <a:extLst>
                  <a:ext uri="{0D108BD9-81ED-4DB2-BD59-A6C34878D82A}">
                    <a16:rowId xmlns:a16="http://schemas.microsoft.com/office/drawing/2014/main" val="4012141099"/>
                  </a:ext>
                </a:extLst>
              </a:tr>
            </a:tbl>
          </a:graphicData>
        </a:graphic>
      </p:graphicFrame>
    </p:spTree>
    <p:extLst>
      <p:ext uri="{BB962C8B-B14F-4D97-AF65-F5344CB8AC3E}">
        <p14:creationId xmlns:p14="http://schemas.microsoft.com/office/powerpoint/2010/main" val="3772644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0B2C8-E77C-C5BC-EF74-4FF3B9E1CB66}"/>
              </a:ext>
            </a:extLst>
          </p:cNvPr>
          <p:cNvSpPr>
            <a:spLocks noGrp="1"/>
          </p:cNvSpPr>
          <p:nvPr>
            <p:ph type="title"/>
          </p:nvPr>
        </p:nvSpPr>
        <p:spPr/>
        <p:txBody>
          <a:bodyPr/>
          <a:lstStyle/>
          <a:p>
            <a:r>
              <a:rPr lang="en-GB"/>
              <a:t>agenda</a:t>
            </a:r>
          </a:p>
        </p:txBody>
      </p:sp>
      <p:grpSp>
        <p:nvGrpSpPr>
          <p:cNvPr id="29" name="Groep 28">
            <a:extLst>
              <a:ext uri="{FF2B5EF4-FFF2-40B4-BE49-F238E27FC236}">
                <a16:creationId xmlns:a16="http://schemas.microsoft.com/office/drawing/2014/main" id="{AE5743A3-A597-DC54-9014-F42D6F4EF463}"/>
              </a:ext>
            </a:extLst>
          </p:cNvPr>
          <p:cNvGrpSpPr/>
          <p:nvPr/>
        </p:nvGrpSpPr>
        <p:grpSpPr>
          <a:xfrm>
            <a:off x="676492" y="1360660"/>
            <a:ext cx="4381804" cy="1154162"/>
            <a:chOff x="676492" y="1360660"/>
            <a:chExt cx="4381804" cy="1154162"/>
          </a:xfrm>
        </p:grpSpPr>
        <p:sp>
          <p:nvSpPr>
            <p:cNvPr id="3" name="TextBox 3">
              <a:extLst>
                <a:ext uri="{FF2B5EF4-FFF2-40B4-BE49-F238E27FC236}">
                  <a16:creationId xmlns:a16="http://schemas.microsoft.com/office/drawing/2014/main" id="{BB72144D-5476-3A83-F501-B5711A61D38B}"/>
                </a:ext>
              </a:extLst>
            </p:cNvPr>
            <p:cNvSpPr txBox="1"/>
            <p:nvPr/>
          </p:nvSpPr>
          <p:spPr>
            <a:xfrm>
              <a:off x="676492" y="1360660"/>
              <a:ext cx="689612" cy="1154162"/>
            </a:xfrm>
            <a:prstGeom prst="rect">
              <a:avLst/>
            </a:prstGeom>
            <a:noFill/>
          </p:spPr>
          <p:txBody>
            <a:bodyPr wrap="none" rtlCol="0" anchor="ctr" anchorCtr="0">
              <a:spAutoFit/>
            </a:bodyPr>
            <a:lstStyle/>
            <a:p>
              <a:pPr algn="ctr"/>
              <a:r>
                <a:rPr lang="en-GB" sz="6900" b="1">
                  <a:solidFill>
                    <a:schemeClr val="accent1"/>
                  </a:solidFill>
                  <a:latin typeface="+mj-lt"/>
                  <a:ea typeface="Open Sans" panose="020B0606030504020204" pitchFamily="34" charset="0"/>
                  <a:cs typeface="Open Sans" panose="020B0606030504020204" pitchFamily="34" charset="0"/>
                </a:rPr>
                <a:t>1</a:t>
              </a:r>
            </a:p>
          </p:txBody>
        </p:sp>
        <p:sp>
          <p:nvSpPr>
            <p:cNvPr id="5" name="TextBox 5">
              <a:extLst>
                <a:ext uri="{FF2B5EF4-FFF2-40B4-BE49-F238E27FC236}">
                  <a16:creationId xmlns:a16="http://schemas.microsoft.com/office/drawing/2014/main" id="{0CB10710-8929-4812-A2FC-0D5F47AB3F05}"/>
                </a:ext>
              </a:extLst>
            </p:cNvPr>
            <p:cNvSpPr txBox="1"/>
            <p:nvPr/>
          </p:nvSpPr>
          <p:spPr>
            <a:xfrm>
              <a:off x="1586182" y="1577117"/>
              <a:ext cx="2246512" cy="246221"/>
            </a:xfrm>
            <a:prstGeom prst="rect">
              <a:avLst/>
            </a:prstGeom>
            <a:noFill/>
          </p:spPr>
          <p:txBody>
            <a:bodyPr wrap="none" lIns="0" tIns="0" rIns="0" bIns="0" rtlCol="0" anchor="b" anchorCtr="0">
              <a:spAutoFit/>
            </a:bodyPr>
            <a:lstStyle/>
            <a:p>
              <a:r>
                <a:rPr lang="en-GB" sz="1600" b="1">
                  <a:solidFill>
                    <a:schemeClr val="tx2"/>
                  </a:solidFill>
                  <a:latin typeface="+mj-lt"/>
                  <a:ea typeface="Open Sans" panose="020B0606030504020204" pitchFamily="34" charset="0"/>
                  <a:cs typeface="Open Sans" panose="020B0606030504020204" pitchFamily="34" charset="0"/>
                </a:rPr>
                <a:t>Docker Fundamentals</a:t>
              </a:r>
            </a:p>
          </p:txBody>
        </p:sp>
        <p:sp>
          <p:nvSpPr>
            <p:cNvPr id="6" name="Subtitle 2">
              <a:extLst>
                <a:ext uri="{FF2B5EF4-FFF2-40B4-BE49-F238E27FC236}">
                  <a16:creationId xmlns:a16="http://schemas.microsoft.com/office/drawing/2014/main" id="{81F99266-59A7-04B8-CA2C-8768D4C447FF}"/>
                </a:ext>
              </a:extLst>
            </p:cNvPr>
            <p:cNvSpPr txBox="1">
              <a:spLocks/>
            </p:cNvSpPr>
            <p:nvPr/>
          </p:nvSpPr>
          <p:spPr>
            <a:xfrm>
              <a:off x="1586182" y="1872864"/>
              <a:ext cx="3472114" cy="212879"/>
            </a:xfrm>
            <a:prstGeom prst="rect">
              <a:avLst/>
            </a:prstGeom>
          </p:spPr>
          <p:txBody>
            <a:bodyPr vert="horz" wrap="square" lIns="0" tIns="0" rIns="0" bIns="0" rtlCol="0" anchor="t">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a:solidFill>
                    <a:schemeClr val="bg2"/>
                  </a:solidFill>
                  <a:latin typeface="+mj-lt"/>
                  <a:ea typeface="Open Sans" panose="020B0606030504020204" pitchFamily="34" charset="0"/>
                </a:rPr>
                <a:t>Analogies and hands on docker core commands</a:t>
              </a:r>
              <a:endParaRPr lang="en-GB" sz="1200">
                <a:solidFill>
                  <a:schemeClr val="bg2"/>
                </a:solidFill>
                <a:latin typeface="+mj-lt"/>
                <a:ea typeface="Open Sans" panose="020B0606030504020204" pitchFamily="34" charset="0"/>
                <a:cs typeface="Open Sans" panose="020B0606030504020204" pitchFamily="34" charset="0"/>
              </a:endParaRPr>
            </a:p>
          </p:txBody>
        </p:sp>
      </p:grpSp>
      <p:grpSp>
        <p:nvGrpSpPr>
          <p:cNvPr id="27" name="Groep 26">
            <a:extLst>
              <a:ext uri="{FF2B5EF4-FFF2-40B4-BE49-F238E27FC236}">
                <a16:creationId xmlns:a16="http://schemas.microsoft.com/office/drawing/2014/main" id="{8A44AD34-EFB6-28C1-9EB8-9C3BAAACF554}"/>
              </a:ext>
            </a:extLst>
          </p:cNvPr>
          <p:cNvGrpSpPr/>
          <p:nvPr/>
        </p:nvGrpSpPr>
        <p:grpSpPr>
          <a:xfrm>
            <a:off x="674889" y="2565923"/>
            <a:ext cx="4383407" cy="1154162"/>
            <a:chOff x="674889" y="3168555"/>
            <a:chExt cx="4383407" cy="1154162"/>
          </a:xfrm>
        </p:grpSpPr>
        <p:sp>
          <p:nvSpPr>
            <p:cNvPr id="11" name="TextBox 7">
              <a:extLst>
                <a:ext uri="{FF2B5EF4-FFF2-40B4-BE49-F238E27FC236}">
                  <a16:creationId xmlns:a16="http://schemas.microsoft.com/office/drawing/2014/main" id="{DF6D2C82-D06B-DDAF-C7A4-B85EA11B14F6}"/>
                </a:ext>
              </a:extLst>
            </p:cNvPr>
            <p:cNvSpPr txBox="1"/>
            <p:nvPr/>
          </p:nvSpPr>
          <p:spPr>
            <a:xfrm>
              <a:off x="674889" y="3168555"/>
              <a:ext cx="689611" cy="1154162"/>
            </a:xfrm>
            <a:prstGeom prst="rect">
              <a:avLst/>
            </a:prstGeom>
            <a:noFill/>
          </p:spPr>
          <p:txBody>
            <a:bodyPr wrap="none" rtlCol="0" anchor="ctr" anchorCtr="0">
              <a:spAutoFit/>
            </a:bodyPr>
            <a:lstStyle>
              <a:defPPr>
                <a:defRPr lang="nl-NL"/>
              </a:defPPr>
              <a:lvl1pPr algn="r">
                <a:defRPr sz="6900" b="1">
                  <a:solidFill>
                    <a:schemeClr val="accent1">
                      <a:alpha val="25000"/>
                    </a:schemeClr>
                  </a:solidFill>
                  <a:latin typeface="+mj-lt"/>
                  <a:ea typeface="Open Sans" panose="020B0606030504020204" pitchFamily="34" charset="0"/>
                  <a:cs typeface="Open Sans" panose="020B0606030504020204" pitchFamily="34" charset="0"/>
                </a:defRPr>
              </a:lvl1pPr>
            </a:lstStyle>
            <a:p>
              <a:pPr algn="ctr"/>
              <a:r>
                <a:rPr lang="en-GB">
                  <a:solidFill>
                    <a:schemeClr val="accent1"/>
                  </a:solidFill>
                </a:rPr>
                <a:t>2</a:t>
              </a:r>
            </a:p>
          </p:txBody>
        </p:sp>
        <p:sp>
          <p:nvSpPr>
            <p:cNvPr id="13" name="TextBox 9">
              <a:extLst>
                <a:ext uri="{FF2B5EF4-FFF2-40B4-BE49-F238E27FC236}">
                  <a16:creationId xmlns:a16="http://schemas.microsoft.com/office/drawing/2014/main" id="{877B50FF-CAB4-4FF6-42C0-A7EBDF628907}"/>
                </a:ext>
              </a:extLst>
            </p:cNvPr>
            <p:cNvSpPr txBox="1"/>
            <p:nvPr/>
          </p:nvSpPr>
          <p:spPr>
            <a:xfrm>
              <a:off x="1586182" y="3385012"/>
              <a:ext cx="3240374" cy="246221"/>
            </a:xfrm>
            <a:prstGeom prst="rect">
              <a:avLst/>
            </a:prstGeom>
            <a:noFill/>
          </p:spPr>
          <p:txBody>
            <a:bodyPr wrap="none" lIns="0" tIns="0" rIns="0" bIns="0" rtlCol="0" anchor="b" anchorCtr="0">
              <a:spAutoFit/>
            </a:bodyPr>
            <a:lstStyle/>
            <a:p>
              <a:r>
                <a:rPr lang="en-GB" sz="1600" b="1">
                  <a:solidFill>
                    <a:schemeClr val="tx2"/>
                  </a:solidFill>
                  <a:latin typeface="+mj-lt"/>
                  <a:ea typeface="Open Sans" panose="020B0606030504020204" pitchFamily="34" charset="0"/>
                  <a:cs typeface="Open Sans" panose="020B0606030504020204" pitchFamily="34" charset="0"/>
                </a:rPr>
                <a:t>Docker Compose Fundamentals</a:t>
              </a:r>
            </a:p>
          </p:txBody>
        </p:sp>
        <p:sp>
          <p:nvSpPr>
            <p:cNvPr id="14" name="Subtitle 2">
              <a:extLst>
                <a:ext uri="{FF2B5EF4-FFF2-40B4-BE49-F238E27FC236}">
                  <a16:creationId xmlns:a16="http://schemas.microsoft.com/office/drawing/2014/main" id="{BA869A69-0FF7-AE48-91A4-D4D07401E19D}"/>
                </a:ext>
              </a:extLst>
            </p:cNvPr>
            <p:cNvSpPr txBox="1">
              <a:spLocks/>
            </p:cNvSpPr>
            <p:nvPr/>
          </p:nvSpPr>
          <p:spPr>
            <a:xfrm>
              <a:off x="1586182" y="3680758"/>
              <a:ext cx="3472114" cy="443711"/>
            </a:xfrm>
            <a:prstGeom prst="rect">
              <a:avLst/>
            </a:prstGeom>
          </p:spPr>
          <p:txBody>
            <a:bodyPr vert="horz" wrap="square" lIns="0" tIns="0" rIns="0" bIns="0" rtlCol="0" anchor="t">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a:solidFill>
                    <a:schemeClr val="bg2"/>
                  </a:solidFill>
                  <a:latin typeface="+mj-lt"/>
                  <a:ea typeface="Open Sans" panose="020B0606030504020204" pitchFamily="34" charset="0"/>
                  <a:cs typeface="Open Sans" panose="020B0606030504020204" pitchFamily="34" charset="0"/>
                </a:rPr>
                <a:t>We will explore the benefits of using docker-compose</a:t>
              </a:r>
            </a:p>
          </p:txBody>
        </p:sp>
      </p:grpSp>
    </p:spTree>
    <p:extLst>
      <p:ext uri="{BB962C8B-B14F-4D97-AF65-F5344CB8AC3E}">
        <p14:creationId xmlns:p14="http://schemas.microsoft.com/office/powerpoint/2010/main" val="3882312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Containers are ephemeral</a:t>
            </a:r>
          </a:p>
        </p:txBody>
      </p:sp>
      <p:sp>
        <p:nvSpPr>
          <p:cNvPr id="3" name="Content Placeholder 2">
            <a:extLst>
              <a:ext uri="{FF2B5EF4-FFF2-40B4-BE49-F238E27FC236}">
                <a16:creationId xmlns:a16="http://schemas.microsoft.com/office/drawing/2014/main" id="{3D3F45B1-2903-3682-79C7-E4D36CD0A414}"/>
              </a:ext>
            </a:extLst>
          </p:cNvPr>
          <p:cNvSpPr>
            <a:spLocks noGrp="1"/>
          </p:cNvSpPr>
          <p:nvPr>
            <p:ph sz="half" idx="1"/>
          </p:nvPr>
        </p:nvSpPr>
        <p:spPr>
          <a:xfrm>
            <a:off x="266928" y="914400"/>
            <a:ext cx="11147854" cy="2362200"/>
          </a:xfrm>
        </p:spPr>
        <p:txBody>
          <a:bodyPr>
            <a:normAutofit/>
          </a:bodyPr>
          <a:lstStyle/>
          <a:p>
            <a:pPr marL="342900" indent="-342900">
              <a:buAutoNum type="arabicPeriod"/>
            </a:pPr>
            <a:r>
              <a:rPr lang="en-GB" dirty="0">
                <a:solidFill>
                  <a:srgbClr val="1C3488"/>
                </a:solidFill>
              </a:rPr>
              <a:t>Stop the container </a:t>
            </a:r>
          </a:p>
          <a:p>
            <a:pPr marL="342900" indent="-342900">
              <a:buAutoNum type="arabicPeriod"/>
            </a:pPr>
            <a:r>
              <a:rPr lang="en-GB" dirty="0">
                <a:solidFill>
                  <a:srgbClr val="1C3488"/>
                </a:solidFill>
              </a:rPr>
              <a:t>Restart the same container </a:t>
            </a:r>
          </a:p>
          <a:p>
            <a:pPr marL="342900" indent="-342900">
              <a:buAutoNum type="arabicPeriod"/>
            </a:pPr>
            <a:r>
              <a:rPr lang="en-GB" dirty="0">
                <a:solidFill>
                  <a:srgbClr val="1C3488"/>
                </a:solidFill>
              </a:rPr>
              <a:t>Check the log file again. The log files are still there</a:t>
            </a:r>
          </a:p>
          <a:p>
            <a:pPr marL="342900" indent="-342900">
              <a:buAutoNum type="arabicPeriod"/>
            </a:pPr>
            <a:r>
              <a:rPr lang="en-GB" dirty="0">
                <a:solidFill>
                  <a:srgbClr val="1C3488"/>
                </a:solidFill>
              </a:rPr>
              <a:t>Delete the container</a:t>
            </a:r>
          </a:p>
          <a:p>
            <a:pPr marL="342900" indent="-342900">
              <a:buAutoNum type="arabicPeriod"/>
            </a:pPr>
            <a:r>
              <a:rPr lang="en-GB" dirty="0">
                <a:solidFill>
                  <a:srgbClr val="1C3488"/>
                </a:solidFill>
              </a:rPr>
              <a:t>Start a new container </a:t>
            </a:r>
          </a:p>
          <a:p>
            <a:pPr marL="342900" indent="-342900">
              <a:buAutoNum type="arabicPeriod"/>
            </a:pPr>
            <a:r>
              <a:rPr lang="en-GB" dirty="0">
                <a:solidFill>
                  <a:srgbClr val="1C3488"/>
                </a:solidFill>
              </a:rPr>
              <a:t>Check the log files. They are gone</a:t>
            </a:r>
          </a:p>
          <a:p>
            <a:pPr marL="342900" indent="-342900">
              <a:buAutoNum type="arabicPeriod"/>
            </a:pPr>
            <a:endParaRPr lang="en-GB" dirty="0">
              <a:solidFill>
                <a:srgbClr val="1C3488"/>
              </a:solidFill>
            </a:endParaRPr>
          </a:p>
          <a:p>
            <a:pPr marL="342900" indent="-342900">
              <a:buAutoNum type="arabicPeriod"/>
            </a:pPr>
            <a:endParaRPr lang="en-GB" dirty="0">
              <a:solidFill>
                <a:srgbClr val="1C3488"/>
              </a:solidFill>
            </a:endParaRPr>
          </a:p>
          <a:p>
            <a:pPr marL="0" indent="0">
              <a:buNone/>
            </a:pPr>
            <a:endParaRPr lang="en-GB" dirty="0">
              <a:solidFill>
                <a:srgbClr val="1C3488"/>
              </a:solidFill>
            </a:endParaRPr>
          </a:p>
          <a:p>
            <a:pPr marL="0" indent="0">
              <a:buNone/>
            </a:pPr>
            <a:endParaRPr lang="en-GB" dirty="0">
              <a:solidFill>
                <a:srgbClr val="1C3488"/>
              </a:solidFill>
            </a:endParaRPr>
          </a:p>
          <a:p>
            <a:pPr marL="0" indent="0">
              <a:buNone/>
            </a:pPr>
            <a:endParaRPr lang="en-GB" dirty="0">
              <a:solidFill>
                <a:srgbClr val="1C3488"/>
              </a:solidFill>
            </a:endParaRPr>
          </a:p>
          <a:p>
            <a:pPr marL="0" indent="0">
              <a:buNone/>
            </a:pPr>
            <a:endParaRPr lang="en-GB" dirty="0">
              <a:solidFill>
                <a:srgbClr val="1C3488"/>
              </a:solidFill>
            </a:endParaRPr>
          </a:p>
          <a:p>
            <a:pPr marL="0" indent="0">
              <a:buNone/>
            </a:pPr>
            <a:endParaRPr lang="en-GB" dirty="0">
              <a:solidFill>
                <a:srgbClr val="1C3488"/>
              </a:solidFill>
              <a:highlight>
                <a:srgbClr val="FFFFFF"/>
              </a:highlight>
            </a:endParaRPr>
          </a:p>
          <a:p>
            <a:pPr marL="0" indent="0">
              <a:buNone/>
            </a:pPr>
            <a:endParaRPr lang="en-GB" b="0" i="0" dirty="0">
              <a:solidFill>
                <a:srgbClr val="1C3488"/>
              </a:solidFill>
              <a:effectLst/>
              <a:highlight>
                <a:srgbClr val="FFFFFF"/>
              </a:highlight>
            </a:endParaRPr>
          </a:p>
          <a:p>
            <a:endParaRPr lang="en-GB" dirty="0">
              <a:solidFill>
                <a:srgbClr val="0D0D0D"/>
              </a:solidFill>
              <a:highlight>
                <a:srgbClr val="FFFFFF"/>
              </a:highlight>
              <a:latin typeface="Söhne"/>
            </a:endParaRPr>
          </a:p>
          <a:p>
            <a:endParaRPr lang="en-GB" dirty="0">
              <a:solidFill>
                <a:srgbClr val="1C3488"/>
              </a:solidFill>
            </a:endParaRPr>
          </a:p>
        </p:txBody>
      </p:sp>
      <p:graphicFrame>
        <p:nvGraphicFramePr>
          <p:cNvPr id="4" name="Tijdelijke aanduiding voor inhoud 6">
            <a:extLst>
              <a:ext uri="{FF2B5EF4-FFF2-40B4-BE49-F238E27FC236}">
                <a16:creationId xmlns:a16="http://schemas.microsoft.com/office/drawing/2014/main" id="{94847D2A-0E04-F298-7A7B-9F0A08A237D2}"/>
              </a:ext>
            </a:extLst>
          </p:cNvPr>
          <p:cNvGraphicFramePr>
            <a:graphicFrameLocks/>
          </p:cNvGraphicFramePr>
          <p:nvPr>
            <p:extLst>
              <p:ext uri="{D42A27DB-BD31-4B8C-83A1-F6EECF244321}">
                <p14:modId xmlns:p14="http://schemas.microsoft.com/office/powerpoint/2010/main" val="654960019"/>
              </p:ext>
            </p:extLst>
          </p:nvPr>
        </p:nvGraphicFramePr>
        <p:xfrm>
          <a:off x="359441" y="3276600"/>
          <a:ext cx="10962828" cy="3257550"/>
        </p:xfrm>
        <a:graphic>
          <a:graphicData uri="http://schemas.openxmlformats.org/drawingml/2006/table">
            <a:tbl>
              <a:tblPr firstRow="1" firstCol="1" lastRow="1" bandRow="1" bandCol="1">
                <a:tableStyleId>{5C22544A-7EE6-4342-B048-85BDC9FD1C3A}</a:tableStyleId>
              </a:tblPr>
              <a:tblGrid>
                <a:gridCol w="4413893">
                  <a:extLst>
                    <a:ext uri="{9D8B030D-6E8A-4147-A177-3AD203B41FA5}">
                      <a16:colId xmlns:a16="http://schemas.microsoft.com/office/drawing/2014/main" val="2832070818"/>
                    </a:ext>
                  </a:extLst>
                </a:gridCol>
                <a:gridCol w="6548935">
                  <a:extLst>
                    <a:ext uri="{9D8B030D-6E8A-4147-A177-3AD203B41FA5}">
                      <a16:colId xmlns:a16="http://schemas.microsoft.com/office/drawing/2014/main" val="130882968"/>
                    </a:ext>
                  </a:extLst>
                </a:gridCol>
              </a:tblGrid>
              <a:tr h="361950">
                <a:tc>
                  <a:txBody>
                    <a:bodyPr/>
                    <a:lstStyle/>
                    <a:p>
                      <a:r>
                        <a:rPr lang="en-GB" sz="1400"/>
                        <a:t>Concept</a:t>
                      </a:r>
                    </a:p>
                  </a:txBody>
                  <a:tcPr anchor="ctr">
                    <a:lnR w="12700" cap="flat" cmpd="sng" algn="ctr">
                      <a:solidFill>
                        <a:schemeClr val="bg1"/>
                      </a:solidFill>
                      <a:prstDash val="solid"/>
                      <a:round/>
                      <a:headEnd type="none" w="med" len="med"/>
                      <a:tailEnd type="none" w="med" len="med"/>
                    </a:lnR>
                  </a:tcPr>
                </a:tc>
                <a:tc>
                  <a:txBody>
                    <a:bodyPr/>
                    <a:lstStyle/>
                    <a:p>
                      <a:r>
                        <a:rPr lang="en-GB" sz="1400"/>
                        <a:t>Command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279100654"/>
                  </a:ext>
                </a:extLst>
              </a:tr>
              <a:tr h="361950">
                <a:tc>
                  <a:txBody>
                    <a:bodyPr/>
                    <a:lstStyle/>
                    <a:p>
                      <a:r>
                        <a:rPr lang="en-GB" sz="1400"/>
                        <a:t>Start the container</a:t>
                      </a:r>
                    </a:p>
                  </a:txBody>
                  <a:tcPr anchor="ctr"/>
                </a:tc>
                <a:tc>
                  <a:txBody>
                    <a:bodyPr/>
                    <a:lstStyle/>
                    <a:p>
                      <a:r>
                        <a:rPr lang="en-US" sz="1400"/>
                        <a:t>docker container run  --name netapivolume nodeapi </a:t>
                      </a:r>
                    </a:p>
                  </a:txBody>
                  <a:tcPr anchor="ctr"/>
                </a:tc>
                <a:extLst>
                  <a:ext uri="{0D108BD9-81ED-4DB2-BD59-A6C34878D82A}">
                    <a16:rowId xmlns:a16="http://schemas.microsoft.com/office/drawing/2014/main" val="671630008"/>
                  </a:ext>
                </a:extLst>
              </a:tr>
              <a:tr h="361950">
                <a:tc>
                  <a:txBody>
                    <a:bodyPr/>
                    <a:lstStyle/>
                    <a:p>
                      <a:r>
                        <a:rPr lang="en-GB" sz="1400"/>
                        <a:t>NodeAPI swagger url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solidFill>
                            <a:srgbClr val="1C3488"/>
                          </a:solidFill>
                          <a:hlinkClick r:id="rId3"/>
                        </a:rPr>
                        <a:t>http://localhost:8080/swagger/index.html</a:t>
                      </a:r>
                      <a:endParaRPr lang="en-GB" sz="1400">
                        <a:solidFill>
                          <a:srgbClr val="1C3488"/>
                        </a:solidFill>
                      </a:endParaRPr>
                    </a:p>
                  </a:txBody>
                  <a:tcPr anchor="ctr"/>
                </a:tc>
                <a:extLst>
                  <a:ext uri="{0D108BD9-81ED-4DB2-BD59-A6C34878D82A}">
                    <a16:rowId xmlns:a16="http://schemas.microsoft.com/office/drawing/2014/main" val="465945935"/>
                  </a:ext>
                </a:extLst>
              </a:tr>
              <a:tr h="361950">
                <a:tc>
                  <a:txBody>
                    <a:bodyPr/>
                    <a:lstStyle/>
                    <a:p>
                      <a:r>
                        <a:rPr lang="en-GB" sz="1400"/>
                        <a:t>Stop the container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t>docker stop </a:t>
                      </a:r>
                      <a:r>
                        <a:rPr lang="en-GB" sz="1400">
                          <a:solidFill>
                            <a:schemeClr val="bg1">
                              <a:lumMod val="50000"/>
                            </a:schemeClr>
                          </a:solidFill>
                        </a:rPr>
                        <a:t>yourcontainername</a:t>
                      </a:r>
                      <a:r>
                        <a:rPr lang="en-GB" sz="1400"/>
                        <a:t> | docker stop </a:t>
                      </a:r>
                      <a:r>
                        <a:rPr lang="en-GB" sz="1400">
                          <a:solidFill>
                            <a:schemeClr val="bg1">
                              <a:lumMod val="50000"/>
                            </a:schemeClr>
                          </a:solidFill>
                        </a:rPr>
                        <a:t>yourcontainerid</a:t>
                      </a:r>
                    </a:p>
                  </a:txBody>
                  <a:tcPr anchor="ctr"/>
                </a:tc>
                <a:extLst>
                  <a:ext uri="{0D108BD9-81ED-4DB2-BD59-A6C34878D82A}">
                    <a16:rowId xmlns:a16="http://schemas.microsoft.com/office/drawing/2014/main" val="40293062"/>
                  </a:ext>
                </a:extLst>
              </a:tr>
              <a:tr h="361950">
                <a:tc>
                  <a:txBody>
                    <a:bodyPr/>
                    <a:lstStyle/>
                    <a:p>
                      <a:r>
                        <a:rPr lang="en-GB" sz="1400"/>
                        <a:t>Start a stopped container</a:t>
                      </a:r>
                    </a:p>
                  </a:txBody>
                  <a:tcPr anchor="ctr"/>
                </a:tc>
                <a:tc>
                  <a:txBody>
                    <a:bodyPr/>
                    <a:lstStyle/>
                    <a:p>
                      <a:r>
                        <a:rPr lang="en-GB" sz="1400"/>
                        <a:t>docker start </a:t>
                      </a:r>
                      <a:r>
                        <a:rPr lang="en-GB" sz="1400" err="1">
                          <a:solidFill>
                            <a:schemeClr val="bg1">
                              <a:lumMod val="50000"/>
                            </a:schemeClr>
                          </a:solidFill>
                        </a:rPr>
                        <a:t>yourcontainername</a:t>
                      </a:r>
                      <a:endParaRPr lang="en-GB" sz="1400">
                        <a:solidFill>
                          <a:schemeClr val="bg1">
                            <a:lumMod val="50000"/>
                          </a:schemeClr>
                        </a:solidFill>
                      </a:endParaRPr>
                    </a:p>
                  </a:txBody>
                  <a:tcPr anchor="ctr"/>
                </a:tc>
                <a:extLst>
                  <a:ext uri="{0D108BD9-81ED-4DB2-BD59-A6C34878D82A}">
                    <a16:rowId xmlns:a16="http://schemas.microsoft.com/office/drawing/2014/main" val="2235852077"/>
                  </a:ext>
                </a:extLst>
              </a:tr>
              <a:tr h="361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t>Delete the container. You have to stop it first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t>docker rm </a:t>
                      </a:r>
                      <a:r>
                        <a:rPr lang="en-GB" sz="1400">
                          <a:solidFill>
                            <a:schemeClr val="bg1">
                              <a:lumMod val="50000"/>
                            </a:schemeClr>
                          </a:solidFill>
                        </a:rPr>
                        <a:t>yourcontainername | </a:t>
                      </a:r>
                      <a:r>
                        <a:rPr lang="en-GB" sz="1400"/>
                        <a:t>docker rm </a:t>
                      </a:r>
                      <a:r>
                        <a:rPr lang="en-GB" sz="1400">
                          <a:solidFill>
                            <a:schemeClr val="bg1">
                              <a:lumMod val="50000"/>
                            </a:schemeClr>
                          </a:solidFill>
                        </a:rPr>
                        <a:t>yourcontainerid</a:t>
                      </a:r>
                      <a:endParaRPr lang="en-GB" sz="1400"/>
                    </a:p>
                  </a:txBody>
                  <a:tcPr anchor="ctr"/>
                </a:tc>
                <a:extLst>
                  <a:ext uri="{0D108BD9-81ED-4DB2-BD59-A6C34878D82A}">
                    <a16:rowId xmlns:a16="http://schemas.microsoft.com/office/drawing/2014/main" val="2969967326"/>
                  </a:ext>
                </a:extLst>
              </a:tr>
              <a:tr h="361950">
                <a:tc>
                  <a:txBody>
                    <a:bodyPr/>
                    <a:lstStyle/>
                    <a:p>
                      <a:r>
                        <a:rPr lang="en-GB" sz="1400" b="0"/>
                        <a:t>Attach to a container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a:t>docker exec -it &lt;container_name_or_id&gt; cmd</a:t>
                      </a:r>
                    </a:p>
                  </a:txBody>
                  <a:tcPr anchor="ctr"/>
                </a:tc>
                <a:extLst>
                  <a:ext uri="{0D108BD9-81ED-4DB2-BD59-A6C34878D82A}">
                    <a16:rowId xmlns:a16="http://schemas.microsoft.com/office/drawing/2014/main" val="1802845151"/>
                  </a:ext>
                </a:extLst>
              </a:tr>
              <a:tr h="361950">
                <a:tc>
                  <a:txBody>
                    <a:bodyPr/>
                    <a:lstStyle/>
                    <a:p>
                      <a:endParaRPr lang="en-GB" sz="1400" b="0"/>
                    </a:p>
                  </a:txBody>
                  <a:tcPr anchor="ctr"/>
                </a:tc>
                <a:tc>
                  <a:txBody>
                    <a:bodyPr/>
                    <a:lstStyle/>
                    <a:p>
                      <a:endParaRPr lang="en-GB" sz="1400" b="0"/>
                    </a:p>
                  </a:txBody>
                  <a:tcPr anchor="ctr"/>
                </a:tc>
                <a:extLst>
                  <a:ext uri="{0D108BD9-81ED-4DB2-BD59-A6C34878D82A}">
                    <a16:rowId xmlns:a16="http://schemas.microsoft.com/office/drawing/2014/main" val="2319733640"/>
                  </a:ext>
                </a:extLst>
              </a:tr>
              <a:tr h="361950">
                <a:tc>
                  <a:txBody>
                    <a:bodyPr/>
                    <a:lstStyle/>
                    <a:p>
                      <a:endParaRPr lang="en-GB" sz="1400" b="0"/>
                    </a:p>
                  </a:txBody>
                  <a:tcPr anchor="ctr"/>
                </a:tc>
                <a:tc>
                  <a:txBody>
                    <a:bodyPr/>
                    <a:lstStyle/>
                    <a:p>
                      <a:endParaRPr lang="en-GB" sz="1400" b="0"/>
                    </a:p>
                  </a:txBody>
                  <a:tcPr anchor="ctr"/>
                </a:tc>
                <a:extLst>
                  <a:ext uri="{0D108BD9-81ED-4DB2-BD59-A6C34878D82A}">
                    <a16:rowId xmlns:a16="http://schemas.microsoft.com/office/drawing/2014/main" val="1409530308"/>
                  </a:ext>
                </a:extLst>
              </a:tr>
            </a:tbl>
          </a:graphicData>
        </a:graphic>
      </p:graphicFrame>
    </p:spTree>
    <p:extLst>
      <p:ext uri="{BB962C8B-B14F-4D97-AF65-F5344CB8AC3E}">
        <p14:creationId xmlns:p14="http://schemas.microsoft.com/office/powerpoint/2010/main" val="3618249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Docker Volumes</a:t>
            </a:r>
          </a:p>
        </p:txBody>
      </p:sp>
      <p:sp>
        <p:nvSpPr>
          <p:cNvPr id="3" name="Content Placeholder 2">
            <a:extLst>
              <a:ext uri="{FF2B5EF4-FFF2-40B4-BE49-F238E27FC236}">
                <a16:creationId xmlns:a16="http://schemas.microsoft.com/office/drawing/2014/main" id="{3D3F45B1-2903-3682-79C7-E4D36CD0A414}"/>
              </a:ext>
            </a:extLst>
          </p:cNvPr>
          <p:cNvSpPr>
            <a:spLocks noGrp="1"/>
          </p:cNvSpPr>
          <p:nvPr>
            <p:ph sz="half" idx="1"/>
          </p:nvPr>
        </p:nvSpPr>
        <p:spPr>
          <a:xfrm>
            <a:off x="266928" y="914400"/>
            <a:ext cx="11147854" cy="2362200"/>
          </a:xfrm>
        </p:spPr>
        <p:txBody>
          <a:bodyPr>
            <a:normAutofit fontScale="85000" lnSpcReduction="10000"/>
          </a:bodyPr>
          <a:lstStyle/>
          <a:p>
            <a:pPr marL="0" indent="0">
              <a:buNone/>
            </a:pPr>
            <a:r>
              <a:rPr lang="en-GB">
                <a:solidFill>
                  <a:srgbClr val="1C3488"/>
                </a:solidFill>
              </a:rPr>
              <a:t>How do we keep our data even if the container is gone?</a:t>
            </a:r>
          </a:p>
          <a:p>
            <a:pPr marL="0" indent="0">
              <a:buNone/>
            </a:pPr>
            <a:r>
              <a:rPr lang="en-GB">
                <a:solidFill>
                  <a:srgbClr val="1C3488"/>
                </a:solidFill>
              </a:rPr>
              <a:t>We can bind the location in the container to a location on the host machine. This way each time data is saved from the container to that location it is actually saved at the location on the host machine</a:t>
            </a:r>
          </a:p>
          <a:p>
            <a:pPr marL="342900" indent="-342900">
              <a:buFont typeface="+mj-lt"/>
              <a:buAutoNum type="arabicPeriod"/>
            </a:pPr>
            <a:r>
              <a:rPr lang="en-GB">
                <a:solidFill>
                  <a:srgbClr val="1C3488"/>
                </a:solidFill>
              </a:rPr>
              <a:t>Run the container by mounting the logs location to the host location</a:t>
            </a:r>
          </a:p>
          <a:p>
            <a:pPr marL="342900" indent="-342900">
              <a:buFont typeface="+mj-lt"/>
              <a:buAutoNum type="arabicPeriod"/>
            </a:pPr>
            <a:r>
              <a:rPr lang="en-GB">
                <a:solidFill>
                  <a:srgbClr val="1C3488"/>
                </a:solidFill>
              </a:rPr>
              <a:t>Run the exception endpoint in the swagger page</a:t>
            </a:r>
          </a:p>
          <a:p>
            <a:pPr marL="342900" indent="-342900">
              <a:buFont typeface="+mj-lt"/>
              <a:buAutoNum type="arabicPeriod"/>
            </a:pPr>
            <a:r>
              <a:rPr lang="en-GB">
                <a:solidFill>
                  <a:srgbClr val="1C3488"/>
                </a:solidFill>
              </a:rPr>
              <a:t>Check the logs in the host machine folder</a:t>
            </a:r>
          </a:p>
          <a:p>
            <a:pPr marL="342900" indent="-342900">
              <a:buFont typeface="+mj-lt"/>
              <a:buAutoNum type="arabicPeriod"/>
            </a:pPr>
            <a:r>
              <a:rPr lang="en-GB">
                <a:solidFill>
                  <a:srgbClr val="1C3488"/>
                </a:solidFill>
              </a:rPr>
              <a:t>Delete the container. Logs are still at that location</a:t>
            </a:r>
          </a:p>
          <a:p>
            <a:pPr marL="342900" indent="-342900">
              <a:buFont typeface="+mj-lt"/>
              <a:buAutoNum type="arabicPeriod"/>
            </a:pPr>
            <a:r>
              <a:rPr lang="en-GB">
                <a:solidFill>
                  <a:srgbClr val="1C3488"/>
                </a:solidFill>
              </a:rPr>
              <a:t>Start a new container setting the same volume paths. The new container will have access to the old logs</a:t>
            </a:r>
          </a:p>
          <a:p>
            <a:pPr marL="0" indent="0">
              <a:buNone/>
            </a:pPr>
            <a:endParaRPr lang="en-GB">
              <a:solidFill>
                <a:srgbClr val="1C3488"/>
              </a:solidFill>
            </a:endParaRPr>
          </a:p>
          <a:p>
            <a:pPr marL="0" indent="0">
              <a:buNone/>
            </a:pPr>
            <a:endParaRPr lang="en-GB">
              <a:solidFill>
                <a:srgbClr val="1C3488"/>
              </a:solidFill>
            </a:endParaRPr>
          </a:p>
          <a:p>
            <a:pPr marL="342900" indent="-342900">
              <a:buAutoNum type="arabicPeriod"/>
            </a:pPr>
            <a:endParaRPr lang="en-GB">
              <a:solidFill>
                <a:srgbClr val="1C3488"/>
              </a:solidFill>
            </a:endParaRPr>
          </a:p>
          <a:p>
            <a:pPr marL="0" indent="0">
              <a:buNone/>
            </a:pPr>
            <a:endParaRPr lang="en-GB">
              <a:solidFill>
                <a:srgbClr val="1C3488"/>
              </a:solidFill>
            </a:endParaRPr>
          </a:p>
          <a:p>
            <a:pPr marL="0" indent="0">
              <a:buNone/>
            </a:pPr>
            <a:endParaRPr lang="en-GB">
              <a:solidFill>
                <a:srgbClr val="1C3488"/>
              </a:solidFill>
            </a:endParaRPr>
          </a:p>
          <a:p>
            <a:pPr marL="0" indent="0">
              <a:buNone/>
            </a:pPr>
            <a:endParaRPr lang="en-GB">
              <a:solidFill>
                <a:srgbClr val="1C3488"/>
              </a:solidFill>
            </a:endParaRPr>
          </a:p>
          <a:p>
            <a:pPr marL="0" indent="0">
              <a:buNone/>
            </a:pPr>
            <a:endParaRPr lang="en-GB">
              <a:solidFill>
                <a:srgbClr val="1C3488"/>
              </a:solidFill>
            </a:endParaRPr>
          </a:p>
          <a:p>
            <a:pPr marL="0" indent="0">
              <a:buNone/>
            </a:pPr>
            <a:endParaRPr lang="en-GB">
              <a:solidFill>
                <a:srgbClr val="1C3488"/>
              </a:solidFill>
              <a:highlight>
                <a:srgbClr val="FFFFFF"/>
              </a:highlight>
            </a:endParaRPr>
          </a:p>
          <a:p>
            <a:pPr marL="0" indent="0">
              <a:buNone/>
            </a:pPr>
            <a:endParaRPr lang="en-GB" b="0" i="0">
              <a:solidFill>
                <a:srgbClr val="1C3488"/>
              </a:solidFill>
              <a:effectLst/>
              <a:highlight>
                <a:srgbClr val="FFFFFF"/>
              </a:highlight>
            </a:endParaRPr>
          </a:p>
          <a:p>
            <a:endParaRPr lang="en-GB">
              <a:solidFill>
                <a:srgbClr val="0D0D0D"/>
              </a:solidFill>
              <a:highlight>
                <a:srgbClr val="FFFFFF"/>
              </a:highlight>
              <a:latin typeface="Söhne"/>
            </a:endParaRPr>
          </a:p>
          <a:p>
            <a:endParaRPr lang="en-GB">
              <a:solidFill>
                <a:srgbClr val="1C3488"/>
              </a:solidFill>
            </a:endParaRPr>
          </a:p>
        </p:txBody>
      </p:sp>
      <p:graphicFrame>
        <p:nvGraphicFramePr>
          <p:cNvPr id="4" name="Tijdelijke aanduiding voor inhoud 6">
            <a:extLst>
              <a:ext uri="{FF2B5EF4-FFF2-40B4-BE49-F238E27FC236}">
                <a16:creationId xmlns:a16="http://schemas.microsoft.com/office/drawing/2014/main" id="{94847D2A-0E04-F298-7A7B-9F0A08A237D2}"/>
              </a:ext>
            </a:extLst>
          </p:cNvPr>
          <p:cNvGraphicFramePr>
            <a:graphicFrameLocks/>
          </p:cNvGraphicFramePr>
          <p:nvPr>
            <p:extLst>
              <p:ext uri="{D42A27DB-BD31-4B8C-83A1-F6EECF244321}">
                <p14:modId xmlns:p14="http://schemas.microsoft.com/office/powerpoint/2010/main" val="1592793787"/>
              </p:ext>
            </p:extLst>
          </p:nvPr>
        </p:nvGraphicFramePr>
        <p:xfrm>
          <a:off x="359441" y="3444240"/>
          <a:ext cx="10962828" cy="3413760"/>
        </p:xfrm>
        <a:graphic>
          <a:graphicData uri="http://schemas.openxmlformats.org/drawingml/2006/table">
            <a:tbl>
              <a:tblPr firstRow="1" firstCol="1" lastRow="1" bandRow="1" bandCol="1">
                <a:tableStyleId>{5C22544A-7EE6-4342-B048-85BDC9FD1C3A}</a:tableStyleId>
              </a:tblPr>
              <a:tblGrid>
                <a:gridCol w="4300241">
                  <a:extLst>
                    <a:ext uri="{9D8B030D-6E8A-4147-A177-3AD203B41FA5}">
                      <a16:colId xmlns:a16="http://schemas.microsoft.com/office/drawing/2014/main" val="2832070818"/>
                    </a:ext>
                  </a:extLst>
                </a:gridCol>
                <a:gridCol w="6662587">
                  <a:extLst>
                    <a:ext uri="{9D8B030D-6E8A-4147-A177-3AD203B41FA5}">
                      <a16:colId xmlns:a16="http://schemas.microsoft.com/office/drawing/2014/main" val="130882968"/>
                    </a:ext>
                  </a:extLst>
                </a:gridCol>
              </a:tblGrid>
              <a:tr h="361950">
                <a:tc>
                  <a:txBody>
                    <a:bodyPr/>
                    <a:lstStyle/>
                    <a:p>
                      <a:r>
                        <a:rPr lang="en-GB" sz="1400"/>
                        <a:t>Concept</a:t>
                      </a:r>
                    </a:p>
                  </a:txBody>
                  <a:tcPr anchor="ctr">
                    <a:lnR w="12700" cap="flat" cmpd="sng" algn="ctr">
                      <a:solidFill>
                        <a:schemeClr val="bg1"/>
                      </a:solidFill>
                      <a:prstDash val="solid"/>
                      <a:round/>
                      <a:headEnd type="none" w="med" len="med"/>
                      <a:tailEnd type="none" w="med" len="med"/>
                    </a:lnR>
                  </a:tcPr>
                </a:tc>
                <a:tc>
                  <a:txBody>
                    <a:bodyPr/>
                    <a:lstStyle/>
                    <a:p>
                      <a:r>
                        <a:rPr lang="en-GB" sz="1400"/>
                        <a:t>Command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279100654"/>
                  </a:ext>
                </a:extLst>
              </a:tr>
              <a:tr h="361950">
                <a:tc>
                  <a:txBody>
                    <a:bodyPr/>
                    <a:lstStyle/>
                    <a:p>
                      <a:r>
                        <a:rPr lang="en-GB" sz="1400"/>
                        <a:t>Mount the container path to a path on the host. </a:t>
                      </a:r>
                    </a:p>
                  </a:txBody>
                  <a:tcPr anchor="ctr"/>
                </a:tc>
                <a:tc>
                  <a:txBody>
                    <a:bodyPr/>
                    <a:lstStyle/>
                    <a:p>
                      <a:r>
                        <a:rPr lang="en-US" sz="1400"/>
                        <a:t>docker run -d -p 8080:8080 --name </a:t>
                      </a:r>
                      <a:r>
                        <a:rPr lang="en-US" sz="1400" err="1"/>
                        <a:t>netapi</a:t>
                      </a:r>
                      <a:r>
                        <a:rPr lang="en-US" sz="1400"/>
                        <a:t> -v c:\projects\AW\netapicontainerlogs:c:\app\logs </a:t>
                      </a:r>
                      <a:r>
                        <a:rPr lang="en-US" sz="1400" err="1"/>
                        <a:t>dotnetapi</a:t>
                      </a:r>
                      <a:endParaRPr lang="en-US" sz="1400"/>
                    </a:p>
                  </a:txBody>
                  <a:tcPr anchor="ctr"/>
                </a:tc>
                <a:extLst>
                  <a:ext uri="{0D108BD9-81ED-4DB2-BD59-A6C34878D82A}">
                    <a16:rowId xmlns:a16="http://schemas.microsoft.com/office/drawing/2014/main" val="671630008"/>
                  </a:ext>
                </a:extLst>
              </a:tr>
              <a:tr h="361950">
                <a:tc>
                  <a:txBody>
                    <a:bodyPr/>
                    <a:lstStyle/>
                    <a:p>
                      <a:r>
                        <a:rPr lang="en-GB" sz="1400"/>
                        <a:t>NodeAPI swagger url</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solidFill>
                            <a:srgbClr val="1C3488"/>
                          </a:solidFill>
                          <a:hlinkClick r:id="rId3"/>
                        </a:rPr>
                        <a:t>http://localhost:8080/swagger/index.html</a:t>
                      </a:r>
                      <a:endParaRPr lang="en-GB" sz="1400">
                        <a:solidFill>
                          <a:srgbClr val="1C3488"/>
                        </a:solidFill>
                      </a:endParaRPr>
                    </a:p>
                  </a:txBody>
                  <a:tcPr anchor="ctr"/>
                </a:tc>
                <a:extLst>
                  <a:ext uri="{0D108BD9-81ED-4DB2-BD59-A6C34878D82A}">
                    <a16:rowId xmlns:a16="http://schemas.microsoft.com/office/drawing/2014/main" val="465945935"/>
                  </a:ext>
                </a:extLst>
              </a:tr>
              <a:tr h="361950">
                <a:tc>
                  <a:txBody>
                    <a:bodyPr/>
                    <a:lstStyle/>
                    <a:p>
                      <a:r>
                        <a:rPr lang="en-GB" sz="1400"/>
                        <a:t>Delete container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t>docker stop </a:t>
                      </a:r>
                      <a:r>
                        <a:rPr lang="en-GB" sz="1400">
                          <a:solidFill>
                            <a:schemeClr val="bg1">
                              <a:lumMod val="50000"/>
                            </a:schemeClr>
                          </a:solidFill>
                        </a:rPr>
                        <a:t>yourcontainername</a:t>
                      </a:r>
                      <a:r>
                        <a:rPr lang="en-GB" sz="1400"/>
                        <a:t> | docker stop </a:t>
                      </a:r>
                      <a:r>
                        <a:rPr lang="en-GB" sz="1400">
                          <a:solidFill>
                            <a:schemeClr val="bg1">
                              <a:lumMod val="50000"/>
                            </a:schemeClr>
                          </a:solidFill>
                        </a:rPr>
                        <a:t>yourcontainerid</a:t>
                      </a:r>
                    </a:p>
                  </a:txBody>
                  <a:tcPr anchor="ctr"/>
                </a:tc>
                <a:extLst>
                  <a:ext uri="{0D108BD9-81ED-4DB2-BD59-A6C34878D82A}">
                    <a16:rowId xmlns:a16="http://schemas.microsoft.com/office/drawing/2014/main" val="40293062"/>
                  </a:ext>
                </a:extLst>
              </a:tr>
              <a:tr h="361950">
                <a:tc>
                  <a:txBody>
                    <a:bodyPr/>
                    <a:lstStyle/>
                    <a:p>
                      <a:r>
                        <a:rPr lang="en-GB" sz="1400"/>
                        <a:t>Start a stopped container</a:t>
                      </a:r>
                    </a:p>
                  </a:txBody>
                  <a:tcPr anchor="ctr"/>
                </a:tc>
                <a:tc>
                  <a:txBody>
                    <a:bodyPr/>
                    <a:lstStyle/>
                    <a:p>
                      <a:r>
                        <a:rPr lang="en-GB" sz="1400"/>
                        <a:t>docker start </a:t>
                      </a:r>
                      <a:r>
                        <a:rPr lang="en-GB" sz="1400" err="1">
                          <a:solidFill>
                            <a:schemeClr val="bg1">
                              <a:lumMod val="50000"/>
                            </a:schemeClr>
                          </a:solidFill>
                        </a:rPr>
                        <a:t>yourcontainername</a:t>
                      </a:r>
                      <a:endParaRPr lang="en-GB" sz="1400">
                        <a:solidFill>
                          <a:schemeClr val="bg1">
                            <a:lumMod val="50000"/>
                          </a:schemeClr>
                        </a:solidFill>
                      </a:endParaRPr>
                    </a:p>
                  </a:txBody>
                  <a:tcPr anchor="ctr"/>
                </a:tc>
                <a:extLst>
                  <a:ext uri="{0D108BD9-81ED-4DB2-BD59-A6C34878D82A}">
                    <a16:rowId xmlns:a16="http://schemas.microsoft.com/office/drawing/2014/main" val="2235852077"/>
                  </a:ext>
                </a:extLst>
              </a:tr>
              <a:tr h="361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t>Delete the container. You have to stop it first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t>docker rm </a:t>
                      </a:r>
                      <a:r>
                        <a:rPr lang="en-GB" sz="1400" err="1">
                          <a:solidFill>
                            <a:schemeClr val="bg1">
                              <a:lumMod val="50000"/>
                            </a:schemeClr>
                          </a:solidFill>
                        </a:rPr>
                        <a:t>yourcontainername</a:t>
                      </a:r>
                      <a:r>
                        <a:rPr lang="en-GB" sz="1400">
                          <a:solidFill>
                            <a:schemeClr val="bg1">
                              <a:lumMod val="50000"/>
                            </a:schemeClr>
                          </a:solidFill>
                        </a:rPr>
                        <a:t> | </a:t>
                      </a:r>
                      <a:r>
                        <a:rPr lang="en-GB" sz="1400"/>
                        <a:t>docker rm </a:t>
                      </a:r>
                      <a:r>
                        <a:rPr lang="en-GB" sz="1400" err="1">
                          <a:solidFill>
                            <a:schemeClr val="bg1">
                              <a:lumMod val="50000"/>
                            </a:schemeClr>
                          </a:solidFill>
                        </a:rPr>
                        <a:t>yourcontainerid</a:t>
                      </a:r>
                      <a:endParaRPr lang="en-GB" sz="1400"/>
                    </a:p>
                  </a:txBody>
                  <a:tcPr anchor="ctr"/>
                </a:tc>
                <a:extLst>
                  <a:ext uri="{0D108BD9-81ED-4DB2-BD59-A6C34878D82A}">
                    <a16:rowId xmlns:a16="http://schemas.microsoft.com/office/drawing/2014/main" val="2969967326"/>
                  </a:ext>
                </a:extLst>
              </a:tr>
              <a:tr h="361950">
                <a:tc>
                  <a:txBody>
                    <a:bodyPr/>
                    <a:lstStyle/>
                    <a:p>
                      <a:r>
                        <a:rPr lang="en-GB" sz="1400" b="0"/>
                        <a:t>Attach to a container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a:t>docker exec -it &lt;</a:t>
                      </a:r>
                      <a:r>
                        <a:rPr lang="en-GB" sz="1400" b="0" err="1"/>
                        <a:t>container_name_or_id</a:t>
                      </a:r>
                      <a:r>
                        <a:rPr lang="en-GB" sz="1400" b="0"/>
                        <a:t>&gt; </a:t>
                      </a:r>
                      <a:r>
                        <a:rPr lang="en-GB" sz="1400" b="0" err="1"/>
                        <a:t>cmd</a:t>
                      </a:r>
                      <a:endParaRPr lang="en-GB" sz="1400" b="0"/>
                    </a:p>
                  </a:txBody>
                  <a:tcPr anchor="ctr"/>
                </a:tc>
                <a:extLst>
                  <a:ext uri="{0D108BD9-81ED-4DB2-BD59-A6C34878D82A}">
                    <a16:rowId xmlns:a16="http://schemas.microsoft.com/office/drawing/2014/main" val="1802845151"/>
                  </a:ext>
                </a:extLst>
              </a:tr>
              <a:tr h="361950">
                <a:tc>
                  <a:txBody>
                    <a:bodyPr/>
                    <a:lstStyle/>
                    <a:p>
                      <a:endParaRPr lang="en-GB" sz="1400" b="0"/>
                    </a:p>
                  </a:txBody>
                  <a:tcPr anchor="ctr"/>
                </a:tc>
                <a:tc>
                  <a:txBody>
                    <a:bodyPr/>
                    <a:lstStyle/>
                    <a:p>
                      <a:endParaRPr lang="en-GB" sz="1400" b="0"/>
                    </a:p>
                  </a:txBody>
                  <a:tcPr anchor="ctr"/>
                </a:tc>
                <a:extLst>
                  <a:ext uri="{0D108BD9-81ED-4DB2-BD59-A6C34878D82A}">
                    <a16:rowId xmlns:a16="http://schemas.microsoft.com/office/drawing/2014/main" val="2319733640"/>
                  </a:ext>
                </a:extLst>
              </a:tr>
              <a:tr h="361950">
                <a:tc>
                  <a:txBody>
                    <a:bodyPr/>
                    <a:lstStyle/>
                    <a:p>
                      <a:endParaRPr lang="en-GB" sz="1400" b="0"/>
                    </a:p>
                  </a:txBody>
                  <a:tcPr anchor="ctr"/>
                </a:tc>
                <a:tc>
                  <a:txBody>
                    <a:bodyPr/>
                    <a:lstStyle/>
                    <a:p>
                      <a:endParaRPr lang="en-GB" sz="1400" b="0"/>
                    </a:p>
                  </a:txBody>
                  <a:tcPr anchor="ctr"/>
                </a:tc>
                <a:extLst>
                  <a:ext uri="{0D108BD9-81ED-4DB2-BD59-A6C34878D82A}">
                    <a16:rowId xmlns:a16="http://schemas.microsoft.com/office/drawing/2014/main" val="1409530308"/>
                  </a:ext>
                </a:extLst>
              </a:tr>
            </a:tbl>
          </a:graphicData>
        </a:graphic>
      </p:graphicFrame>
    </p:spTree>
    <p:extLst>
      <p:ext uri="{BB962C8B-B14F-4D97-AF65-F5344CB8AC3E}">
        <p14:creationId xmlns:p14="http://schemas.microsoft.com/office/powerpoint/2010/main" val="2489760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How do we monitor container resources?</a:t>
            </a:r>
          </a:p>
        </p:txBody>
      </p:sp>
      <p:sp>
        <p:nvSpPr>
          <p:cNvPr id="3" name="Content Placeholder 2">
            <a:extLst>
              <a:ext uri="{FF2B5EF4-FFF2-40B4-BE49-F238E27FC236}">
                <a16:creationId xmlns:a16="http://schemas.microsoft.com/office/drawing/2014/main" id="{3D3F45B1-2903-3682-79C7-E4D36CD0A414}"/>
              </a:ext>
            </a:extLst>
          </p:cNvPr>
          <p:cNvSpPr>
            <a:spLocks noGrp="1"/>
          </p:cNvSpPr>
          <p:nvPr>
            <p:ph sz="half" idx="1"/>
          </p:nvPr>
        </p:nvSpPr>
        <p:spPr>
          <a:xfrm>
            <a:off x="205945" y="1219199"/>
            <a:ext cx="10777741" cy="2841171"/>
          </a:xfrm>
        </p:spPr>
        <p:txBody>
          <a:bodyPr>
            <a:normAutofit fontScale="92500" lnSpcReduction="20000"/>
          </a:bodyPr>
          <a:lstStyle/>
          <a:p>
            <a:pPr marL="342900" indent="-342900">
              <a:buFont typeface="+mj-lt"/>
              <a:buAutoNum type="arabicPeriod"/>
            </a:pPr>
            <a:r>
              <a:rPr lang="en-GB">
                <a:solidFill>
                  <a:srgbClr val="1C3488"/>
                </a:solidFill>
              </a:rPr>
              <a:t>Start the dotnet </a:t>
            </a:r>
            <a:r>
              <a:rPr lang="en-GB" err="1">
                <a:solidFill>
                  <a:srgbClr val="1C3488"/>
                </a:solidFill>
              </a:rPr>
              <a:t>api</a:t>
            </a:r>
            <a:r>
              <a:rPr lang="en-GB">
                <a:solidFill>
                  <a:srgbClr val="1C3488"/>
                </a:solidFill>
              </a:rPr>
              <a:t> container</a:t>
            </a:r>
          </a:p>
          <a:p>
            <a:pPr marL="342900" indent="-342900">
              <a:buFont typeface="+mj-lt"/>
              <a:buAutoNum type="arabicPeriod"/>
            </a:pPr>
            <a:r>
              <a:rPr lang="en-GB" sz="1800">
                <a:solidFill>
                  <a:srgbClr val="1C3488"/>
                </a:solidFill>
                <a:hlinkClick r:id="rId3"/>
              </a:rPr>
              <a:t>http://localhost:8080/swagger/index.html</a:t>
            </a:r>
            <a:endParaRPr lang="en-GB">
              <a:solidFill>
                <a:srgbClr val="1C3488"/>
              </a:solidFill>
            </a:endParaRPr>
          </a:p>
          <a:p>
            <a:pPr marL="342900" indent="-342900">
              <a:buFont typeface="+mj-lt"/>
              <a:buAutoNum type="arabicPeriod"/>
            </a:pPr>
            <a:r>
              <a:rPr lang="en-GB">
                <a:solidFill>
                  <a:srgbClr val="1C3488"/>
                </a:solidFill>
              </a:rPr>
              <a:t>Run </a:t>
            </a:r>
            <a:r>
              <a:rPr lang="en-GB" b="1">
                <a:solidFill>
                  <a:srgbClr val="1C3488"/>
                </a:solidFill>
              </a:rPr>
              <a:t>docker stats </a:t>
            </a:r>
            <a:endParaRPr lang="en-GB">
              <a:solidFill>
                <a:srgbClr val="1C3488"/>
              </a:solidFill>
            </a:endParaRPr>
          </a:p>
          <a:p>
            <a:pPr marL="342900" indent="-342900">
              <a:buFont typeface="+mj-lt"/>
              <a:buAutoNum type="arabicPeriod"/>
            </a:pPr>
            <a:r>
              <a:rPr lang="en-GB">
                <a:solidFill>
                  <a:srgbClr val="1C3488"/>
                </a:solidFill>
              </a:rPr>
              <a:t>Trigger the  </a:t>
            </a:r>
            <a:r>
              <a:rPr lang="en-GB" err="1">
                <a:solidFill>
                  <a:srgbClr val="1C3488"/>
                </a:solidFill>
              </a:rPr>
              <a:t>CPUSpike</a:t>
            </a:r>
            <a:r>
              <a:rPr lang="en-GB">
                <a:solidFill>
                  <a:srgbClr val="1C3488"/>
                </a:solidFill>
              </a:rPr>
              <a:t> endpoint. </a:t>
            </a:r>
          </a:p>
          <a:p>
            <a:pPr marL="647700" lvl="1" indent="-342900">
              <a:buFont typeface="+mj-lt"/>
              <a:buAutoNum type="arabicPeriod"/>
            </a:pPr>
            <a:r>
              <a:rPr lang="en-GB">
                <a:solidFill>
                  <a:srgbClr val="1C3488"/>
                </a:solidFill>
              </a:rPr>
              <a:t>The </a:t>
            </a:r>
            <a:r>
              <a:rPr lang="en-GB" err="1">
                <a:solidFill>
                  <a:srgbClr val="1C3488"/>
                </a:solidFill>
              </a:rPr>
              <a:t>timeOfSpikeInSeconds</a:t>
            </a:r>
            <a:r>
              <a:rPr lang="en-GB">
                <a:solidFill>
                  <a:srgbClr val="1C3488"/>
                </a:solidFill>
              </a:rPr>
              <a:t> property specifies how much time the CPU spike should last</a:t>
            </a:r>
          </a:p>
          <a:p>
            <a:pPr marL="647700" lvl="1" indent="-342900">
              <a:buFont typeface="+mj-lt"/>
              <a:buAutoNum type="arabicPeriod"/>
            </a:pPr>
            <a:r>
              <a:rPr lang="en-GB">
                <a:solidFill>
                  <a:srgbClr val="1C3488"/>
                </a:solidFill>
              </a:rPr>
              <a:t>Trigger the endpoint in parallel and check the CPU column</a:t>
            </a:r>
          </a:p>
          <a:p>
            <a:pPr marL="342900" indent="-342900">
              <a:buFont typeface="+mj-lt"/>
              <a:buAutoNum type="arabicPeriod"/>
            </a:pPr>
            <a:r>
              <a:rPr lang="en-GB">
                <a:solidFill>
                  <a:srgbClr val="1C3488"/>
                </a:solidFill>
              </a:rPr>
              <a:t>Trigger the </a:t>
            </a:r>
            <a:r>
              <a:rPr lang="en-GB" err="1">
                <a:solidFill>
                  <a:srgbClr val="1C3488"/>
                </a:solidFill>
              </a:rPr>
              <a:t>MemorySpike</a:t>
            </a:r>
            <a:r>
              <a:rPr lang="en-GB">
                <a:solidFill>
                  <a:srgbClr val="1C3488"/>
                </a:solidFill>
              </a:rPr>
              <a:t> endpoint</a:t>
            </a:r>
          </a:p>
          <a:p>
            <a:pPr marL="342900" indent="-342900">
              <a:buFont typeface="+mj-lt"/>
              <a:buAutoNum type="arabicPeriod"/>
            </a:pPr>
            <a:r>
              <a:rPr lang="en-GB">
                <a:solidFill>
                  <a:srgbClr val="1C3488"/>
                </a:solidFill>
              </a:rPr>
              <a:t>Trigger NET IO endpoint</a:t>
            </a:r>
          </a:p>
          <a:p>
            <a:pPr marL="342900" indent="-342900">
              <a:buFont typeface="+mj-lt"/>
              <a:buAutoNum type="arabicPeriod"/>
            </a:pPr>
            <a:r>
              <a:rPr lang="en-GB">
                <a:solidFill>
                  <a:srgbClr val="1C3488"/>
                </a:solidFill>
              </a:rPr>
              <a:t>Trigger BLOCK IO endpoint</a:t>
            </a:r>
          </a:p>
          <a:p>
            <a:pPr marL="647700" lvl="1" indent="-342900">
              <a:buFont typeface="+mj-lt"/>
              <a:buAutoNum type="arabicPeriod"/>
            </a:pPr>
            <a:endParaRPr lang="en-GB">
              <a:solidFill>
                <a:srgbClr val="1C3488"/>
              </a:solidFill>
            </a:endParaRPr>
          </a:p>
          <a:p>
            <a:pPr marL="0" indent="0">
              <a:buNone/>
            </a:pPr>
            <a:endParaRPr lang="en-GB">
              <a:solidFill>
                <a:srgbClr val="1C3488"/>
              </a:solidFill>
            </a:endParaRPr>
          </a:p>
          <a:p>
            <a:pPr marL="0" indent="0">
              <a:buNone/>
            </a:pPr>
            <a:endParaRPr lang="en-GB">
              <a:solidFill>
                <a:srgbClr val="1C3488"/>
              </a:solidFill>
            </a:endParaRPr>
          </a:p>
          <a:p>
            <a:pPr marL="0" indent="0">
              <a:buNone/>
            </a:pPr>
            <a:endParaRPr lang="en-GB">
              <a:solidFill>
                <a:srgbClr val="1C3488"/>
              </a:solidFill>
              <a:highlight>
                <a:srgbClr val="FFFFFF"/>
              </a:highlight>
            </a:endParaRPr>
          </a:p>
          <a:p>
            <a:pPr marL="0" indent="0">
              <a:buNone/>
            </a:pPr>
            <a:endParaRPr lang="en-GB" b="0" i="0">
              <a:solidFill>
                <a:srgbClr val="1C3488"/>
              </a:solidFill>
              <a:effectLst/>
              <a:highlight>
                <a:srgbClr val="FFFFFF"/>
              </a:highlight>
            </a:endParaRPr>
          </a:p>
          <a:p>
            <a:endParaRPr lang="en-GB">
              <a:solidFill>
                <a:srgbClr val="0D0D0D"/>
              </a:solidFill>
              <a:highlight>
                <a:srgbClr val="FFFFFF"/>
              </a:highlight>
              <a:latin typeface="Söhne"/>
            </a:endParaRPr>
          </a:p>
          <a:p>
            <a:endParaRPr lang="en-GB">
              <a:solidFill>
                <a:srgbClr val="1C3488"/>
              </a:solidFill>
            </a:endParaRPr>
          </a:p>
        </p:txBody>
      </p:sp>
      <p:graphicFrame>
        <p:nvGraphicFramePr>
          <p:cNvPr id="4" name="Tijdelijke aanduiding voor inhoud 6">
            <a:extLst>
              <a:ext uri="{FF2B5EF4-FFF2-40B4-BE49-F238E27FC236}">
                <a16:creationId xmlns:a16="http://schemas.microsoft.com/office/drawing/2014/main" id="{94847D2A-0E04-F298-7A7B-9F0A08A237D2}"/>
              </a:ext>
            </a:extLst>
          </p:cNvPr>
          <p:cNvGraphicFramePr>
            <a:graphicFrameLocks/>
          </p:cNvGraphicFramePr>
          <p:nvPr>
            <p:extLst>
              <p:ext uri="{D42A27DB-BD31-4B8C-83A1-F6EECF244321}">
                <p14:modId xmlns:p14="http://schemas.microsoft.com/office/powerpoint/2010/main" val="1611778096"/>
              </p:ext>
            </p:extLst>
          </p:nvPr>
        </p:nvGraphicFramePr>
        <p:xfrm>
          <a:off x="614586" y="4217531"/>
          <a:ext cx="10962828" cy="2640330"/>
        </p:xfrm>
        <a:graphic>
          <a:graphicData uri="http://schemas.openxmlformats.org/drawingml/2006/table">
            <a:tbl>
              <a:tblPr firstRow="1" firstCol="1" lastRow="1" bandRow="1" bandCol="1">
                <a:tableStyleId>{5C22544A-7EE6-4342-B048-85BDC9FD1C3A}</a:tableStyleId>
              </a:tblPr>
              <a:tblGrid>
                <a:gridCol w="4413893">
                  <a:extLst>
                    <a:ext uri="{9D8B030D-6E8A-4147-A177-3AD203B41FA5}">
                      <a16:colId xmlns:a16="http://schemas.microsoft.com/office/drawing/2014/main" val="2832070818"/>
                    </a:ext>
                  </a:extLst>
                </a:gridCol>
                <a:gridCol w="6548935">
                  <a:extLst>
                    <a:ext uri="{9D8B030D-6E8A-4147-A177-3AD203B41FA5}">
                      <a16:colId xmlns:a16="http://schemas.microsoft.com/office/drawing/2014/main" val="130882968"/>
                    </a:ext>
                  </a:extLst>
                </a:gridCol>
              </a:tblGrid>
              <a:tr h="361950">
                <a:tc>
                  <a:txBody>
                    <a:bodyPr/>
                    <a:lstStyle/>
                    <a:p>
                      <a:r>
                        <a:rPr lang="en-GB" sz="1400"/>
                        <a:t>Column Name</a:t>
                      </a:r>
                    </a:p>
                  </a:txBody>
                  <a:tcPr anchor="ctr">
                    <a:lnR w="12700" cap="flat" cmpd="sng" algn="ctr">
                      <a:solidFill>
                        <a:schemeClr val="bg1"/>
                      </a:solidFill>
                      <a:prstDash val="solid"/>
                      <a:round/>
                      <a:headEnd type="none" w="med" len="med"/>
                      <a:tailEnd type="none" w="med" len="med"/>
                    </a:lnR>
                  </a:tcPr>
                </a:tc>
                <a:tc>
                  <a:txBody>
                    <a:bodyPr/>
                    <a:lstStyle/>
                    <a:p>
                      <a:r>
                        <a:rPr lang="en-GB" sz="1400"/>
                        <a:t>Command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279100654"/>
                  </a:ext>
                </a:extLst>
              </a:tr>
              <a:tr h="361950">
                <a:tc>
                  <a:txBody>
                    <a:bodyPr/>
                    <a:lstStyle/>
                    <a:p>
                      <a:r>
                        <a:rPr lang="en-GB" sz="1400"/>
                        <a:t>CPU %</a:t>
                      </a:r>
                    </a:p>
                  </a:txBody>
                  <a:tcPr anchor="ctr"/>
                </a:tc>
                <a:tc>
                  <a:txBody>
                    <a:bodyPr/>
                    <a:lstStyle/>
                    <a:p>
                      <a:pPr marL="0" indent="0">
                        <a:buNone/>
                      </a:pPr>
                      <a:r>
                        <a:rPr lang="en-GB" sz="1400">
                          <a:solidFill>
                            <a:srgbClr val="1C3488"/>
                          </a:solidFill>
                        </a:rPr>
                        <a:t>CPU percentage Used</a:t>
                      </a:r>
                    </a:p>
                  </a:txBody>
                  <a:tcPr anchor="ctr"/>
                </a:tc>
                <a:extLst>
                  <a:ext uri="{0D108BD9-81ED-4DB2-BD59-A6C34878D82A}">
                    <a16:rowId xmlns:a16="http://schemas.microsoft.com/office/drawing/2014/main" val="671630008"/>
                  </a:ext>
                </a:extLst>
              </a:tr>
              <a:tr h="361950">
                <a:tc>
                  <a:txBody>
                    <a:bodyPr/>
                    <a:lstStyle/>
                    <a:p>
                      <a:r>
                        <a:rPr lang="en-GB" sz="1400"/>
                        <a:t>PRIV WORKING SET</a:t>
                      </a:r>
                    </a:p>
                  </a:txBody>
                  <a:tcPr anchor="ctr"/>
                </a:tc>
                <a:tc>
                  <a:txBody>
                    <a:bodyPr/>
                    <a:lstStyle/>
                    <a:p>
                      <a:r>
                        <a:rPr lang="en-GB" sz="1400"/>
                        <a:t>The RAM memory used</a:t>
                      </a:r>
                    </a:p>
                  </a:txBody>
                  <a:tcPr anchor="ctr"/>
                </a:tc>
                <a:extLst>
                  <a:ext uri="{0D108BD9-81ED-4DB2-BD59-A6C34878D82A}">
                    <a16:rowId xmlns:a16="http://schemas.microsoft.com/office/drawing/2014/main" val="465945935"/>
                  </a:ext>
                </a:extLst>
              </a:tr>
              <a:tr h="361950">
                <a:tc>
                  <a:txBody>
                    <a:bodyPr/>
                    <a:lstStyle/>
                    <a:p>
                      <a:r>
                        <a:rPr lang="en-GB" sz="1400"/>
                        <a:t>NET I/O</a:t>
                      </a:r>
                    </a:p>
                  </a:txBody>
                  <a:tcPr anchor="ctr"/>
                </a:tc>
                <a:tc>
                  <a:txBody>
                    <a:bodyPr/>
                    <a:lstStyle/>
                    <a:p>
                      <a:r>
                        <a:rPr lang="en-US" sz="1400"/>
                        <a:t>1.03 MB / 1.82 MB indicates that the container has sent 1.03 MB of data and received 1.82MB since it started</a:t>
                      </a:r>
                      <a:endParaRPr lang="en-GB" sz="1400"/>
                    </a:p>
                  </a:txBody>
                  <a:tcPr anchor="ctr"/>
                </a:tc>
                <a:extLst>
                  <a:ext uri="{0D108BD9-81ED-4DB2-BD59-A6C34878D82A}">
                    <a16:rowId xmlns:a16="http://schemas.microsoft.com/office/drawing/2014/main" val="40293062"/>
                  </a:ext>
                </a:extLst>
              </a:tr>
              <a:tr h="361950">
                <a:tc>
                  <a:txBody>
                    <a:bodyPr/>
                    <a:lstStyle/>
                    <a:p>
                      <a:r>
                        <a:rPr lang="en-GB" sz="1400" b="0"/>
                        <a:t>BLOCK I/O – Monitoring IO ussage</a:t>
                      </a:r>
                    </a:p>
                  </a:txBody>
                  <a:tcPr anchor="ctr"/>
                </a:tc>
                <a:tc>
                  <a:txBody>
                    <a:bodyPr/>
                    <a:lstStyle/>
                    <a:p>
                      <a:r>
                        <a:rPr lang="en-GB" sz="1400"/>
                        <a:t>1.42 MB/33MB is the amount of data read from storage / amount of data writtern to the storage </a:t>
                      </a:r>
                    </a:p>
                  </a:txBody>
                  <a:tcPr anchor="ctr"/>
                </a:tc>
                <a:extLst>
                  <a:ext uri="{0D108BD9-81ED-4DB2-BD59-A6C34878D82A}">
                    <a16:rowId xmlns:a16="http://schemas.microsoft.com/office/drawing/2014/main" val="2235852077"/>
                  </a:ext>
                </a:extLst>
              </a:tr>
              <a:tr h="361950">
                <a:tc>
                  <a:txBody>
                    <a:bodyPr/>
                    <a:lstStyle/>
                    <a:p>
                      <a:r>
                        <a:rPr lang="en-GB" sz="1400" b="0"/>
                        <a:t>Swagger page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a:solidFill>
                            <a:srgbClr val="1C3488"/>
                          </a:solidFill>
                          <a:hlinkClick r:id="rId3"/>
                        </a:rPr>
                        <a:t>http://localhost:8080/swagger/index.html</a:t>
                      </a:r>
                      <a:endParaRPr lang="en-GB" sz="1400" b="0">
                        <a:solidFill>
                          <a:srgbClr val="1C3488"/>
                        </a:solidFill>
                      </a:endParaRPr>
                    </a:p>
                    <a:p>
                      <a:endParaRPr lang="en-GB" sz="1400" b="0"/>
                    </a:p>
                  </a:txBody>
                  <a:tcPr anchor="ctr"/>
                </a:tc>
                <a:extLst>
                  <a:ext uri="{0D108BD9-81ED-4DB2-BD59-A6C34878D82A}">
                    <a16:rowId xmlns:a16="http://schemas.microsoft.com/office/drawing/2014/main" val="2844169208"/>
                  </a:ext>
                </a:extLst>
              </a:tr>
            </a:tbl>
          </a:graphicData>
        </a:graphic>
      </p:graphicFrame>
    </p:spTree>
    <p:extLst>
      <p:ext uri="{BB962C8B-B14F-4D97-AF65-F5344CB8AC3E}">
        <p14:creationId xmlns:p14="http://schemas.microsoft.com/office/powerpoint/2010/main" val="664604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Environment variables</a:t>
            </a:r>
          </a:p>
        </p:txBody>
      </p:sp>
      <p:sp>
        <p:nvSpPr>
          <p:cNvPr id="7" name="TextBox 6">
            <a:extLst>
              <a:ext uri="{FF2B5EF4-FFF2-40B4-BE49-F238E27FC236}">
                <a16:creationId xmlns:a16="http://schemas.microsoft.com/office/drawing/2014/main" id="{91A0DB35-C44C-A68C-0FF1-CBBAA32B2D95}"/>
              </a:ext>
            </a:extLst>
          </p:cNvPr>
          <p:cNvSpPr txBox="1"/>
          <p:nvPr/>
        </p:nvSpPr>
        <p:spPr>
          <a:xfrm>
            <a:off x="250370" y="1263134"/>
            <a:ext cx="9339944" cy="2862322"/>
          </a:xfrm>
          <a:prstGeom prst="rect">
            <a:avLst/>
          </a:prstGeom>
          <a:noFill/>
        </p:spPr>
        <p:txBody>
          <a:bodyPr wrap="square">
            <a:spAutoFit/>
          </a:bodyPr>
          <a:lstStyle/>
          <a:p>
            <a:r>
              <a:rPr lang="en-GB">
                <a:solidFill>
                  <a:srgbClr val="1C3488"/>
                </a:solidFill>
              </a:rPr>
              <a:t>What if we want to customize certain variables from our application ?</a:t>
            </a:r>
          </a:p>
          <a:p>
            <a:r>
              <a:rPr lang="en-GB">
                <a:solidFill>
                  <a:srgbClr val="1C3488"/>
                </a:solidFill>
              </a:rPr>
              <a:t>How do we modify them at the container level?</a:t>
            </a:r>
          </a:p>
          <a:p>
            <a:endParaRPr lang="en-GB">
              <a:solidFill>
                <a:srgbClr val="1C3488"/>
              </a:solidFill>
            </a:endParaRPr>
          </a:p>
          <a:p>
            <a:pPr marL="342900" indent="-342900">
              <a:buFont typeface="+mj-lt"/>
              <a:buAutoNum type="arabicPeriod"/>
            </a:pPr>
            <a:r>
              <a:rPr lang="en-GB">
                <a:solidFill>
                  <a:srgbClr val="1C3488"/>
                </a:solidFill>
              </a:rPr>
              <a:t>Run container with Environment variables set</a:t>
            </a:r>
          </a:p>
          <a:p>
            <a:pPr marL="342900" indent="-342900">
              <a:buFont typeface="+mj-lt"/>
              <a:buAutoNum type="arabicPeriod"/>
            </a:pPr>
            <a:r>
              <a:rPr lang="en-GB">
                <a:solidFill>
                  <a:srgbClr val="1C3488"/>
                </a:solidFill>
              </a:rPr>
              <a:t>Go to dot net </a:t>
            </a:r>
            <a:r>
              <a:rPr lang="en-GB" err="1">
                <a:solidFill>
                  <a:srgbClr val="1C3488"/>
                </a:solidFill>
              </a:rPr>
              <a:t>api</a:t>
            </a:r>
            <a:r>
              <a:rPr lang="en-GB">
                <a:solidFill>
                  <a:srgbClr val="1C3488"/>
                </a:solidFill>
              </a:rPr>
              <a:t> swagger page</a:t>
            </a:r>
          </a:p>
          <a:p>
            <a:pPr marL="342900" indent="-342900">
              <a:buFont typeface="+mj-lt"/>
              <a:buAutoNum type="arabicPeriod"/>
            </a:pPr>
            <a:r>
              <a:rPr lang="en-GB">
                <a:solidFill>
                  <a:srgbClr val="1C3488"/>
                </a:solidFill>
              </a:rPr>
              <a:t>Trigger </a:t>
            </a:r>
            <a:r>
              <a:rPr lang="en-GB" err="1">
                <a:solidFill>
                  <a:srgbClr val="1C3488"/>
                </a:solidFill>
              </a:rPr>
              <a:t>api</a:t>
            </a:r>
            <a:r>
              <a:rPr lang="en-GB">
                <a:solidFill>
                  <a:srgbClr val="1C3488"/>
                </a:solidFill>
              </a:rPr>
              <a:t>/</a:t>
            </a:r>
            <a:r>
              <a:rPr lang="en-GB" err="1">
                <a:solidFill>
                  <a:srgbClr val="1C3488"/>
                </a:solidFill>
              </a:rPr>
              <a:t>EnvironmentVariables</a:t>
            </a:r>
            <a:r>
              <a:rPr lang="en-GB">
                <a:solidFill>
                  <a:srgbClr val="1C3488"/>
                </a:solidFill>
              </a:rPr>
              <a:t>/</a:t>
            </a:r>
            <a:r>
              <a:rPr lang="en-GB" err="1">
                <a:solidFill>
                  <a:srgbClr val="1C3488"/>
                </a:solidFill>
              </a:rPr>
              <a:t>EnvironmentVariable</a:t>
            </a:r>
            <a:r>
              <a:rPr lang="en-GB">
                <a:solidFill>
                  <a:srgbClr val="1C3488"/>
                </a:solidFill>
              </a:rPr>
              <a:t> endpoint</a:t>
            </a:r>
          </a:p>
          <a:p>
            <a:pPr marL="342900" indent="-342900">
              <a:buFont typeface="+mj-lt"/>
              <a:buAutoNum type="arabicPeriod"/>
            </a:pPr>
            <a:r>
              <a:rPr lang="en-GB">
                <a:solidFill>
                  <a:srgbClr val="1C3488"/>
                </a:solidFill>
              </a:rPr>
              <a:t>Check the response. </a:t>
            </a:r>
          </a:p>
          <a:p>
            <a:pPr marL="342900" indent="-342900">
              <a:buFont typeface="+mj-lt"/>
              <a:buAutoNum type="arabicPeriod"/>
            </a:pPr>
            <a:r>
              <a:rPr lang="en-GB">
                <a:solidFill>
                  <a:srgbClr val="1C3488"/>
                </a:solidFill>
              </a:rPr>
              <a:t>Check with docker inspect</a:t>
            </a:r>
          </a:p>
          <a:p>
            <a:pPr marL="342900" indent="-342900">
              <a:buFont typeface="+mj-lt"/>
              <a:buAutoNum type="arabicPeriod"/>
            </a:pPr>
            <a:endParaRPr lang="en-GB">
              <a:solidFill>
                <a:srgbClr val="1C3488"/>
              </a:solidFill>
            </a:endParaRPr>
          </a:p>
          <a:p>
            <a:r>
              <a:rPr lang="en-GB">
                <a:solidFill>
                  <a:srgbClr val="1C3488"/>
                </a:solidFill>
              </a:rPr>
              <a:t> </a:t>
            </a:r>
          </a:p>
        </p:txBody>
      </p:sp>
      <p:graphicFrame>
        <p:nvGraphicFramePr>
          <p:cNvPr id="10" name="Tijdelijke aanduiding voor inhoud 6">
            <a:extLst>
              <a:ext uri="{FF2B5EF4-FFF2-40B4-BE49-F238E27FC236}">
                <a16:creationId xmlns:a16="http://schemas.microsoft.com/office/drawing/2014/main" id="{2C459F8E-56D6-6216-4A61-BE86CE3A2E02}"/>
              </a:ext>
            </a:extLst>
          </p:cNvPr>
          <p:cNvGraphicFramePr>
            <a:graphicFrameLocks/>
          </p:cNvGraphicFramePr>
          <p:nvPr>
            <p:extLst>
              <p:ext uri="{D42A27DB-BD31-4B8C-83A1-F6EECF244321}">
                <p14:modId xmlns:p14="http://schemas.microsoft.com/office/powerpoint/2010/main" val="937785677"/>
              </p:ext>
            </p:extLst>
          </p:nvPr>
        </p:nvGraphicFramePr>
        <p:xfrm>
          <a:off x="250370" y="3772554"/>
          <a:ext cx="10962828" cy="1242060"/>
        </p:xfrm>
        <a:graphic>
          <a:graphicData uri="http://schemas.openxmlformats.org/drawingml/2006/table">
            <a:tbl>
              <a:tblPr firstRow="1" firstCol="1" lastRow="1" bandRow="1" bandCol="1">
                <a:tableStyleId>{5C22544A-7EE6-4342-B048-85BDC9FD1C3A}</a:tableStyleId>
              </a:tblPr>
              <a:tblGrid>
                <a:gridCol w="4506687">
                  <a:extLst>
                    <a:ext uri="{9D8B030D-6E8A-4147-A177-3AD203B41FA5}">
                      <a16:colId xmlns:a16="http://schemas.microsoft.com/office/drawing/2014/main" val="2832070818"/>
                    </a:ext>
                  </a:extLst>
                </a:gridCol>
                <a:gridCol w="6456141">
                  <a:extLst>
                    <a:ext uri="{9D8B030D-6E8A-4147-A177-3AD203B41FA5}">
                      <a16:colId xmlns:a16="http://schemas.microsoft.com/office/drawing/2014/main" val="130882968"/>
                    </a:ext>
                  </a:extLst>
                </a:gridCol>
              </a:tblGrid>
              <a:tr h="361950">
                <a:tc>
                  <a:txBody>
                    <a:bodyPr/>
                    <a:lstStyle/>
                    <a:p>
                      <a:r>
                        <a:rPr lang="en-GB" sz="1400"/>
                        <a:t>Concept</a:t>
                      </a:r>
                    </a:p>
                  </a:txBody>
                  <a:tcPr anchor="ctr">
                    <a:lnR w="12700" cap="flat" cmpd="sng" algn="ctr">
                      <a:solidFill>
                        <a:schemeClr val="bg1"/>
                      </a:solidFill>
                      <a:prstDash val="solid"/>
                      <a:round/>
                      <a:headEnd type="none" w="med" len="med"/>
                      <a:tailEnd type="none" w="med" len="med"/>
                    </a:lnR>
                  </a:tcPr>
                </a:tc>
                <a:tc>
                  <a:txBody>
                    <a:bodyPr/>
                    <a:lstStyle/>
                    <a:p>
                      <a:r>
                        <a:rPr lang="en-GB" sz="1400"/>
                        <a:t>Command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279100654"/>
                  </a:ext>
                </a:extLst>
              </a:tr>
              <a:tr h="361950">
                <a:tc>
                  <a:txBody>
                    <a:bodyPr/>
                    <a:lstStyle/>
                    <a:p>
                      <a:r>
                        <a:rPr lang="en-GB" sz="1400"/>
                        <a:t>Run container by passing environment variables</a:t>
                      </a:r>
                    </a:p>
                  </a:txBody>
                  <a:tcPr anchor="ctr"/>
                </a:tc>
                <a:tc>
                  <a:txBody>
                    <a:bodyPr/>
                    <a:lstStyle/>
                    <a:p>
                      <a:r>
                        <a:rPr lang="en-US" sz="1400"/>
                        <a:t>docker run -d -p 8080:8080 -e ASPNETCORE_ENVIRONMENT=Production -e CUSTOM_ENV=Our_Custom_value dotnetapi </a:t>
                      </a:r>
                    </a:p>
                  </a:txBody>
                  <a:tcPr anchor="ctr"/>
                </a:tc>
                <a:extLst>
                  <a:ext uri="{0D108BD9-81ED-4DB2-BD59-A6C34878D82A}">
                    <a16:rowId xmlns:a16="http://schemas.microsoft.com/office/drawing/2014/main" val="671630008"/>
                  </a:ext>
                </a:extLst>
              </a:tr>
              <a:tr h="361950">
                <a:tc>
                  <a:txBody>
                    <a:bodyPr/>
                    <a:lstStyle/>
                    <a:p>
                      <a:r>
                        <a:rPr lang="en-GB" sz="1400"/>
                        <a:t>Swagger Page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solidFill>
                            <a:srgbClr val="1C3488"/>
                          </a:solidFill>
                          <a:hlinkClick r:id="rId3"/>
                        </a:rPr>
                        <a:t>http://localhost:8080/swagger/index.html</a:t>
                      </a:r>
                      <a:endParaRPr lang="en-GB" sz="1400">
                        <a:solidFill>
                          <a:srgbClr val="1C3488"/>
                        </a:solidFill>
                      </a:endParaRPr>
                    </a:p>
                  </a:txBody>
                  <a:tcPr anchor="ctr"/>
                </a:tc>
                <a:extLst>
                  <a:ext uri="{0D108BD9-81ED-4DB2-BD59-A6C34878D82A}">
                    <a16:rowId xmlns:a16="http://schemas.microsoft.com/office/drawing/2014/main" val="465945935"/>
                  </a:ext>
                </a:extLst>
              </a:tr>
            </a:tbl>
          </a:graphicData>
        </a:graphic>
      </p:graphicFrame>
    </p:spTree>
    <p:extLst>
      <p:ext uri="{BB962C8B-B14F-4D97-AF65-F5344CB8AC3E}">
        <p14:creationId xmlns:p14="http://schemas.microsoft.com/office/powerpoint/2010/main" val="949987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Logs</a:t>
            </a:r>
          </a:p>
        </p:txBody>
      </p:sp>
      <p:graphicFrame>
        <p:nvGraphicFramePr>
          <p:cNvPr id="4" name="Tijdelijke aanduiding voor inhoud 6">
            <a:extLst>
              <a:ext uri="{FF2B5EF4-FFF2-40B4-BE49-F238E27FC236}">
                <a16:creationId xmlns:a16="http://schemas.microsoft.com/office/drawing/2014/main" id="{94847D2A-0E04-F298-7A7B-9F0A08A237D2}"/>
              </a:ext>
            </a:extLst>
          </p:cNvPr>
          <p:cNvGraphicFramePr>
            <a:graphicFrameLocks/>
          </p:cNvGraphicFramePr>
          <p:nvPr>
            <p:extLst>
              <p:ext uri="{D42A27DB-BD31-4B8C-83A1-F6EECF244321}">
                <p14:modId xmlns:p14="http://schemas.microsoft.com/office/powerpoint/2010/main" val="1421865002"/>
              </p:ext>
            </p:extLst>
          </p:nvPr>
        </p:nvGraphicFramePr>
        <p:xfrm>
          <a:off x="304800" y="3962400"/>
          <a:ext cx="10962828" cy="1809750"/>
        </p:xfrm>
        <a:graphic>
          <a:graphicData uri="http://schemas.openxmlformats.org/drawingml/2006/table">
            <a:tbl>
              <a:tblPr firstRow="1" firstCol="1" lastRow="1" bandRow="1" bandCol="1">
                <a:tableStyleId>{5C22544A-7EE6-4342-B048-85BDC9FD1C3A}</a:tableStyleId>
              </a:tblPr>
              <a:tblGrid>
                <a:gridCol w="4413893">
                  <a:extLst>
                    <a:ext uri="{9D8B030D-6E8A-4147-A177-3AD203B41FA5}">
                      <a16:colId xmlns:a16="http://schemas.microsoft.com/office/drawing/2014/main" val="2832070818"/>
                    </a:ext>
                  </a:extLst>
                </a:gridCol>
                <a:gridCol w="6548935">
                  <a:extLst>
                    <a:ext uri="{9D8B030D-6E8A-4147-A177-3AD203B41FA5}">
                      <a16:colId xmlns:a16="http://schemas.microsoft.com/office/drawing/2014/main" val="130882968"/>
                    </a:ext>
                  </a:extLst>
                </a:gridCol>
              </a:tblGrid>
              <a:tr h="361950">
                <a:tc>
                  <a:txBody>
                    <a:bodyPr/>
                    <a:lstStyle/>
                    <a:p>
                      <a:r>
                        <a:rPr lang="en-GB" sz="1400"/>
                        <a:t>Concept</a:t>
                      </a:r>
                    </a:p>
                  </a:txBody>
                  <a:tcPr anchor="ctr">
                    <a:lnR w="12700" cap="flat" cmpd="sng" algn="ctr">
                      <a:solidFill>
                        <a:schemeClr val="bg1"/>
                      </a:solidFill>
                      <a:prstDash val="solid"/>
                      <a:round/>
                      <a:headEnd type="none" w="med" len="med"/>
                      <a:tailEnd type="none" w="med" len="med"/>
                    </a:lnR>
                  </a:tcPr>
                </a:tc>
                <a:tc>
                  <a:txBody>
                    <a:bodyPr/>
                    <a:lstStyle/>
                    <a:p>
                      <a:r>
                        <a:rPr lang="en-GB" sz="1400"/>
                        <a:t>Command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279100654"/>
                  </a:ext>
                </a:extLst>
              </a:tr>
              <a:tr h="361950">
                <a:tc>
                  <a:txBody>
                    <a:bodyPr/>
                    <a:lstStyle/>
                    <a:p>
                      <a:r>
                        <a:rPr lang="en-GB" sz="1400"/>
                        <a:t>Show logs</a:t>
                      </a:r>
                    </a:p>
                  </a:txBody>
                  <a:tcPr anchor="ctr"/>
                </a:tc>
                <a:tc>
                  <a:txBody>
                    <a:bodyPr/>
                    <a:lstStyle/>
                    <a:p>
                      <a:r>
                        <a:rPr lang="en-US" sz="1400"/>
                        <a:t>docker logs yourcontainername | yourontainerId</a:t>
                      </a:r>
                    </a:p>
                  </a:txBody>
                  <a:tcPr anchor="ctr"/>
                </a:tc>
                <a:extLst>
                  <a:ext uri="{0D108BD9-81ED-4DB2-BD59-A6C34878D82A}">
                    <a16:rowId xmlns:a16="http://schemas.microsoft.com/office/drawing/2014/main" val="671630008"/>
                  </a:ext>
                </a:extLst>
              </a:tr>
              <a:tr h="361950">
                <a:tc>
                  <a:txBody>
                    <a:bodyPr/>
                    <a:lstStyle/>
                    <a:p>
                      <a:r>
                        <a:rPr lang="en-GB" sz="1400"/>
                        <a:t>Continuously monitor the logs</a:t>
                      </a:r>
                    </a:p>
                  </a:txBody>
                  <a:tcPr anchor="ctr"/>
                </a:tc>
                <a:tc>
                  <a:txBody>
                    <a:bodyPr/>
                    <a:lstStyle/>
                    <a:p>
                      <a:r>
                        <a:rPr lang="en-US" sz="1400"/>
                        <a:t>docker logs -f yourcontainername | yourontainerId</a:t>
                      </a:r>
                      <a:endParaRPr lang="en-GB" sz="1400"/>
                    </a:p>
                  </a:txBody>
                  <a:tcPr anchor="ctr"/>
                </a:tc>
                <a:extLst>
                  <a:ext uri="{0D108BD9-81ED-4DB2-BD59-A6C34878D82A}">
                    <a16:rowId xmlns:a16="http://schemas.microsoft.com/office/drawing/2014/main" val="465945935"/>
                  </a:ext>
                </a:extLst>
              </a:tr>
              <a:tr h="361950">
                <a:tc>
                  <a:txBody>
                    <a:bodyPr/>
                    <a:lstStyle/>
                    <a:p>
                      <a:r>
                        <a:rPr lang="en-GB" sz="1400"/>
                        <a:t>Show logs with timestamps</a:t>
                      </a:r>
                    </a:p>
                  </a:txBody>
                  <a:tcPr anchor="ctr"/>
                </a:tc>
                <a:tc>
                  <a:txBody>
                    <a:bodyPr/>
                    <a:lstStyle/>
                    <a:p>
                      <a:r>
                        <a:rPr lang="en-US" sz="1400"/>
                        <a:t>docker logs -t yourcontainername | yourontainerId</a:t>
                      </a:r>
                      <a:endParaRPr lang="en-GB" sz="1400"/>
                    </a:p>
                  </a:txBody>
                  <a:tcPr anchor="ctr"/>
                </a:tc>
                <a:extLst>
                  <a:ext uri="{0D108BD9-81ED-4DB2-BD59-A6C34878D82A}">
                    <a16:rowId xmlns:a16="http://schemas.microsoft.com/office/drawing/2014/main" val="40293062"/>
                  </a:ext>
                </a:extLst>
              </a:tr>
              <a:tr h="361950">
                <a:tc>
                  <a:txBody>
                    <a:bodyPr/>
                    <a:lstStyle/>
                    <a:p>
                      <a:r>
                        <a:rPr lang="en-GB" sz="1400" b="0"/>
                        <a:t>Show only the latest logs</a:t>
                      </a:r>
                    </a:p>
                  </a:txBody>
                  <a:tcPr anchor="ctr"/>
                </a:tc>
                <a:tc>
                  <a:txBody>
                    <a:bodyPr/>
                    <a:lstStyle/>
                    <a:p>
                      <a:r>
                        <a:rPr lang="en-US" sz="1400" b="0"/>
                        <a:t>docker logs –-tail 100 yourcontainername | yourontainerId</a:t>
                      </a:r>
                      <a:endParaRPr lang="en-GB" sz="1400" b="0"/>
                    </a:p>
                  </a:txBody>
                  <a:tcPr anchor="ctr"/>
                </a:tc>
                <a:extLst>
                  <a:ext uri="{0D108BD9-81ED-4DB2-BD59-A6C34878D82A}">
                    <a16:rowId xmlns:a16="http://schemas.microsoft.com/office/drawing/2014/main" val="2235852077"/>
                  </a:ext>
                </a:extLst>
              </a:tr>
            </a:tbl>
          </a:graphicData>
        </a:graphic>
      </p:graphicFrame>
      <p:sp>
        <p:nvSpPr>
          <p:cNvPr id="7" name="TextBox 6">
            <a:extLst>
              <a:ext uri="{FF2B5EF4-FFF2-40B4-BE49-F238E27FC236}">
                <a16:creationId xmlns:a16="http://schemas.microsoft.com/office/drawing/2014/main" id="{5E2A86F0-E1B0-B22D-E4A8-ACD88BB7C93D}"/>
              </a:ext>
            </a:extLst>
          </p:cNvPr>
          <p:cNvSpPr txBox="1"/>
          <p:nvPr/>
        </p:nvSpPr>
        <p:spPr>
          <a:xfrm>
            <a:off x="304800" y="1081058"/>
            <a:ext cx="9339944" cy="1477328"/>
          </a:xfrm>
          <a:prstGeom prst="rect">
            <a:avLst/>
          </a:prstGeom>
          <a:noFill/>
        </p:spPr>
        <p:txBody>
          <a:bodyPr wrap="square">
            <a:spAutoFit/>
          </a:bodyPr>
          <a:lstStyle/>
          <a:p>
            <a:r>
              <a:rPr lang="en-GB">
                <a:solidFill>
                  <a:srgbClr val="1C3488"/>
                </a:solidFill>
              </a:rPr>
              <a:t>Checking the container logs is essential in monitoring your application’s behaviour:</a:t>
            </a:r>
          </a:p>
          <a:p>
            <a:pPr marL="342900" indent="-342900">
              <a:buFont typeface="+mj-lt"/>
              <a:buAutoNum type="arabicPeriod"/>
            </a:pPr>
            <a:r>
              <a:rPr lang="en-GB">
                <a:solidFill>
                  <a:srgbClr val="1C3488"/>
                </a:solidFill>
              </a:rPr>
              <a:t>Debug your application </a:t>
            </a:r>
          </a:p>
          <a:p>
            <a:pPr marL="342900" indent="-342900">
              <a:buFont typeface="+mj-lt"/>
              <a:buAutoNum type="arabicPeriod"/>
            </a:pPr>
            <a:r>
              <a:rPr lang="en-GB">
                <a:solidFill>
                  <a:srgbClr val="1C3488"/>
                </a:solidFill>
              </a:rPr>
              <a:t>Monitor your container activity</a:t>
            </a:r>
          </a:p>
          <a:p>
            <a:pPr marL="342900" indent="-342900">
              <a:buFont typeface="+mj-lt"/>
              <a:buAutoNum type="arabicPeriod"/>
            </a:pPr>
            <a:r>
              <a:rPr lang="en-GB">
                <a:solidFill>
                  <a:srgbClr val="1C3488"/>
                </a:solidFill>
              </a:rPr>
              <a:t>Troubleshoot </a:t>
            </a:r>
          </a:p>
          <a:p>
            <a:pPr marL="342900" indent="-342900">
              <a:buFont typeface="+mj-lt"/>
              <a:buAutoNum type="arabicPeriod"/>
            </a:pPr>
            <a:r>
              <a:rPr lang="en-GB">
                <a:solidFill>
                  <a:srgbClr val="1C3488"/>
                </a:solidFill>
              </a:rPr>
              <a:t>Audit and Compliance</a:t>
            </a:r>
          </a:p>
        </p:txBody>
      </p:sp>
    </p:spTree>
    <p:extLst>
      <p:ext uri="{BB962C8B-B14F-4D97-AF65-F5344CB8AC3E}">
        <p14:creationId xmlns:p14="http://schemas.microsoft.com/office/powerpoint/2010/main" val="898541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39A1732D-D8C8-2F53-580C-7F921769E4D3}"/>
              </a:ext>
            </a:extLst>
          </p:cNvPr>
          <p:cNvSpPr>
            <a:spLocks noGrp="1"/>
          </p:cNvSpPr>
          <p:nvPr>
            <p:ph type="body" sz="quarter" idx="16"/>
          </p:nvPr>
        </p:nvSpPr>
        <p:spPr/>
        <p:txBody>
          <a:bodyPr/>
          <a:lstStyle/>
          <a:p>
            <a:endParaRPr lang="en-GB"/>
          </a:p>
        </p:txBody>
      </p:sp>
      <p:sp>
        <p:nvSpPr>
          <p:cNvPr id="3" name="Titel 2">
            <a:extLst>
              <a:ext uri="{FF2B5EF4-FFF2-40B4-BE49-F238E27FC236}">
                <a16:creationId xmlns:a16="http://schemas.microsoft.com/office/drawing/2014/main" id="{BDAD7671-EBD5-64E2-4919-A72ECE6BF3A2}"/>
              </a:ext>
            </a:extLst>
          </p:cNvPr>
          <p:cNvSpPr>
            <a:spLocks noGrp="1"/>
          </p:cNvSpPr>
          <p:nvPr>
            <p:ph type="title"/>
          </p:nvPr>
        </p:nvSpPr>
        <p:spPr/>
        <p:txBody>
          <a:bodyPr/>
          <a:lstStyle/>
          <a:p>
            <a:r>
              <a:rPr lang="en-GB"/>
              <a:t>AW Cantor Setup</a:t>
            </a:r>
          </a:p>
        </p:txBody>
      </p:sp>
    </p:spTree>
    <p:extLst>
      <p:ext uri="{BB962C8B-B14F-4D97-AF65-F5344CB8AC3E}">
        <p14:creationId xmlns:p14="http://schemas.microsoft.com/office/powerpoint/2010/main" val="1773520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0B2C8-E77C-C5BC-EF74-4FF3B9E1CB66}"/>
              </a:ext>
            </a:extLst>
          </p:cNvPr>
          <p:cNvSpPr>
            <a:spLocks noGrp="1"/>
          </p:cNvSpPr>
          <p:nvPr>
            <p:ph type="title"/>
          </p:nvPr>
        </p:nvSpPr>
        <p:spPr/>
        <p:txBody>
          <a:bodyPr/>
          <a:lstStyle/>
          <a:p>
            <a:r>
              <a:rPr lang="en-GB" dirty="0"/>
              <a:t>Agenda session 2</a:t>
            </a:r>
          </a:p>
        </p:txBody>
      </p:sp>
      <p:grpSp>
        <p:nvGrpSpPr>
          <p:cNvPr id="29" name="Groep 28">
            <a:extLst>
              <a:ext uri="{FF2B5EF4-FFF2-40B4-BE49-F238E27FC236}">
                <a16:creationId xmlns:a16="http://schemas.microsoft.com/office/drawing/2014/main" id="{AE5743A3-A597-DC54-9014-F42D6F4EF463}"/>
              </a:ext>
            </a:extLst>
          </p:cNvPr>
          <p:cNvGrpSpPr/>
          <p:nvPr/>
        </p:nvGrpSpPr>
        <p:grpSpPr>
          <a:xfrm>
            <a:off x="676492" y="1360660"/>
            <a:ext cx="4381804" cy="1154162"/>
            <a:chOff x="676492" y="1360660"/>
            <a:chExt cx="4381804" cy="1154162"/>
          </a:xfrm>
        </p:grpSpPr>
        <p:sp>
          <p:nvSpPr>
            <p:cNvPr id="3" name="TextBox 3">
              <a:extLst>
                <a:ext uri="{FF2B5EF4-FFF2-40B4-BE49-F238E27FC236}">
                  <a16:creationId xmlns:a16="http://schemas.microsoft.com/office/drawing/2014/main" id="{BB72144D-5476-3A83-F501-B5711A61D38B}"/>
                </a:ext>
              </a:extLst>
            </p:cNvPr>
            <p:cNvSpPr txBox="1"/>
            <p:nvPr/>
          </p:nvSpPr>
          <p:spPr>
            <a:xfrm>
              <a:off x="676492" y="1360660"/>
              <a:ext cx="689612" cy="1154162"/>
            </a:xfrm>
            <a:prstGeom prst="rect">
              <a:avLst/>
            </a:prstGeom>
            <a:noFill/>
          </p:spPr>
          <p:txBody>
            <a:bodyPr wrap="none" rtlCol="0" anchor="ctr" anchorCtr="0">
              <a:spAutoFit/>
            </a:bodyPr>
            <a:lstStyle/>
            <a:p>
              <a:pPr algn="ctr"/>
              <a:r>
                <a:rPr lang="en-GB" sz="6900" b="1">
                  <a:solidFill>
                    <a:schemeClr val="accent1"/>
                  </a:solidFill>
                  <a:latin typeface="+mj-lt"/>
                  <a:ea typeface="Open Sans" panose="020B0606030504020204" pitchFamily="34" charset="0"/>
                  <a:cs typeface="Open Sans" panose="020B0606030504020204" pitchFamily="34" charset="0"/>
                </a:rPr>
                <a:t>1</a:t>
              </a:r>
            </a:p>
          </p:txBody>
        </p:sp>
        <p:sp>
          <p:nvSpPr>
            <p:cNvPr id="5" name="TextBox 5">
              <a:extLst>
                <a:ext uri="{FF2B5EF4-FFF2-40B4-BE49-F238E27FC236}">
                  <a16:creationId xmlns:a16="http://schemas.microsoft.com/office/drawing/2014/main" id="{0CB10710-8929-4812-A2FC-0D5F47AB3F05}"/>
                </a:ext>
              </a:extLst>
            </p:cNvPr>
            <p:cNvSpPr txBox="1"/>
            <p:nvPr/>
          </p:nvSpPr>
          <p:spPr>
            <a:xfrm>
              <a:off x="1586182" y="1577117"/>
              <a:ext cx="2354619" cy="246221"/>
            </a:xfrm>
            <a:prstGeom prst="rect">
              <a:avLst/>
            </a:prstGeom>
            <a:noFill/>
          </p:spPr>
          <p:txBody>
            <a:bodyPr wrap="none" lIns="0" tIns="0" rIns="0" bIns="0" rtlCol="0" anchor="b" anchorCtr="0">
              <a:spAutoFit/>
            </a:bodyPr>
            <a:lstStyle/>
            <a:p>
              <a:r>
                <a:rPr lang="en-GB" sz="1600" b="1">
                  <a:solidFill>
                    <a:schemeClr val="tx2"/>
                  </a:solidFill>
                  <a:latin typeface="+mj-lt"/>
                  <a:ea typeface="Open Sans" panose="020B0606030504020204" pitchFamily="34" charset="0"/>
                  <a:cs typeface="Open Sans" panose="020B0606030504020204" pitchFamily="34" charset="0"/>
                </a:rPr>
                <a:t>Install all prerequisites</a:t>
              </a:r>
            </a:p>
          </p:txBody>
        </p:sp>
        <p:sp>
          <p:nvSpPr>
            <p:cNvPr id="6" name="Subtitle 2">
              <a:extLst>
                <a:ext uri="{FF2B5EF4-FFF2-40B4-BE49-F238E27FC236}">
                  <a16:creationId xmlns:a16="http://schemas.microsoft.com/office/drawing/2014/main" id="{81F99266-59A7-04B8-CA2C-8768D4C447FF}"/>
                </a:ext>
              </a:extLst>
            </p:cNvPr>
            <p:cNvSpPr txBox="1">
              <a:spLocks/>
            </p:cNvSpPr>
            <p:nvPr/>
          </p:nvSpPr>
          <p:spPr>
            <a:xfrm>
              <a:off x="1586182" y="1872864"/>
              <a:ext cx="3472114" cy="443711"/>
            </a:xfrm>
            <a:prstGeom prst="rect">
              <a:avLst/>
            </a:prstGeom>
          </p:spPr>
          <p:txBody>
            <a:bodyPr vert="horz" wrap="square" lIns="0" tIns="0" rIns="0" bIns="0" rtlCol="0" anchor="t">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a:solidFill>
                    <a:schemeClr val="bg2"/>
                  </a:solidFill>
                  <a:latin typeface="+mj-lt"/>
                  <a:ea typeface="Open Sans" panose="020B0606030504020204" pitchFamily="34" charset="0"/>
                </a:rPr>
                <a:t>We will run the scripts to install everything is needed for the full setup</a:t>
              </a:r>
              <a:endParaRPr lang="en-GB" sz="1200">
                <a:solidFill>
                  <a:schemeClr val="bg2"/>
                </a:solidFill>
                <a:latin typeface="+mj-lt"/>
                <a:ea typeface="Open Sans" panose="020B0606030504020204" pitchFamily="34" charset="0"/>
                <a:cs typeface="Open Sans" panose="020B0606030504020204" pitchFamily="34" charset="0"/>
              </a:endParaRPr>
            </a:p>
          </p:txBody>
        </p:sp>
      </p:grpSp>
      <p:grpSp>
        <p:nvGrpSpPr>
          <p:cNvPr id="27" name="Groep 26">
            <a:extLst>
              <a:ext uri="{FF2B5EF4-FFF2-40B4-BE49-F238E27FC236}">
                <a16:creationId xmlns:a16="http://schemas.microsoft.com/office/drawing/2014/main" id="{8A44AD34-EFB6-28C1-9EB8-9C3BAAACF554}"/>
              </a:ext>
            </a:extLst>
          </p:cNvPr>
          <p:cNvGrpSpPr/>
          <p:nvPr/>
        </p:nvGrpSpPr>
        <p:grpSpPr>
          <a:xfrm>
            <a:off x="674889" y="2565923"/>
            <a:ext cx="4383407" cy="1154162"/>
            <a:chOff x="674889" y="3168555"/>
            <a:chExt cx="4383407" cy="1154162"/>
          </a:xfrm>
        </p:grpSpPr>
        <p:sp>
          <p:nvSpPr>
            <p:cNvPr id="11" name="TextBox 7">
              <a:extLst>
                <a:ext uri="{FF2B5EF4-FFF2-40B4-BE49-F238E27FC236}">
                  <a16:creationId xmlns:a16="http://schemas.microsoft.com/office/drawing/2014/main" id="{DF6D2C82-D06B-DDAF-C7A4-B85EA11B14F6}"/>
                </a:ext>
              </a:extLst>
            </p:cNvPr>
            <p:cNvSpPr txBox="1"/>
            <p:nvPr/>
          </p:nvSpPr>
          <p:spPr>
            <a:xfrm>
              <a:off x="674889" y="3168555"/>
              <a:ext cx="689611" cy="1154162"/>
            </a:xfrm>
            <a:prstGeom prst="rect">
              <a:avLst/>
            </a:prstGeom>
            <a:noFill/>
          </p:spPr>
          <p:txBody>
            <a:bodyPr wrap="none" rtlCol="0" anchor="ctr" anchorCtr="0">
              <a:spAutoFit/>
            </a:bodyPr>
            <a:lstStyle>
              <a:defPPr>
                <a:defRPr lang="nl-NL"/>
              </a:defPPr>
              <a:lvl1pPr algn="r">
                <a:defRPr sz="6900" b="1">
                  <a:solidFill>
                    <a:schemeClr val="accent1">
                      <a:alpha val="25000"/>
                    </a:schemeClr>
                  </a:solidFill>
                  <a:latin typeface="+mj-lt"/>
                  <a:ea typeface="Open Sans" panose="020B0606030504020204" pitchFamily="34" charset="0"/>
                  <a:cs typeface="Open Sans" panose="020B0606030504020204" pitchFamily="34" charset="0"/>
                </a:defRPr>
              </a:lvl1pPr>
            </a:lstStyle>
            <a:p>
              <a:pPr algn="ctr"/>
              <a:r>
                <a:rPr lang="en-GB">
                  <a:solidFill>
                    <a:schemeClr val="accent1"/>
                  </a:solidFill>
                </a:rPr>
                <a:t>2</a:t>
              </a:r>
            </a:p>
          </p:txBody>
        </p:sp>
        <p:sp>
          <p:nvSpPr>
            <p:cNvPr id="13" name="TextBox 9">
              <a:extLst>
                <a:ext uri="{FF2B5EF4-FFF2-40B4-BE49-F238E27FC236}">
                  <a16:creationId xmlns:a16="http://schemas.microsoft.com/office/drawing/2014/main" id="{877B50FF-CAB4-4FF6-42C0-A7EBDF628907}"/>
                </a:ext>
              </a:extLst>
            </p:cNvPr>
            <p:cNvSpPr txBox="1"/>
            <p:nvPr/>
          </p:nvSpPr>
          <p:spPr>
            <a:xfrm>
              <a:off x="1586182" y="3385012"/>
              <a:ext cx="2927083" cy="246221"/>
            </a:xfrm>
            <a:prstGeom prst="rect">
              <a:avLst/>
            </a:prstGeom>
            <a:noFill/>
          </p:spPr>
          <p:txBody>
            <a:bodyPr wrap="none" lIns="0" tIns="0" rIns="0" bIns="0" rtlCol="0" anchor="b" anchorCtr="0">
              <a:spAutoFit/>
            </a:bodyPr>
            <a:lstStyle/>
            <a:p>
              <a:r>
                <a:rPr lang="en-GB" sz="1600" b="1">
                  <a:solidFill>
                    <a:schemeClr val="tx2"/>
                  </a:solidFill>
                  <a:latin typeface="+mj-lt"/>
                  <a:ea typeface="Open Sans" panose="020B0606030504020204" pitchFamily="34" charset="0"/>
                  <a:cs typeface="Open Sans" panose="020B0606030504020204" pitchFamily="34" charset="0"/>
                </a:rPr>
                <a:t>Switch to a hands-on session</a:t>
              </a:r>
            </a:p>
          </p:txBody>
        </p:sp>
        <p:sp>
          <p:nvSpPr>
            <p:cNvPr id="14" name="Subtitle 2">
              <a:extLst>
                <a:ext uri="{FF2B5EF4-FFF2-40B4-BE49-F238E27FC236}">
                  <a16:creationId xmlns:a16="http://schemas.microsoft.com/office/drawing/2014/main" id="{BA869A69-0FF7-AE48-91A4-D4D07401E19D}"/>
                </a:ext>
              </a:extLst>
            </p:cNvPr>
            <p:cNvSpPr txBox="1">
              <a:spLocks/>
            </p:cNvSpPr>
            <p:nvPr/>
          </p:nvSpPr>
          <p:spPr>
            <a:xfrm>
              <a:off x="1586182" y="3680758"/>
              <a:ext cx="3472114" cy="443711"/>
            </a:xfrm>
            <a:prstGeom prst="rect">
              <a:avLst/>
            </a:prstGeom>
          </p:spPr>
          <p:txBody>
            <a:bodyPr vert="horz" wrap="square" lIns="0" tIns="0" rIns="0" bIns="0" rtlCol="0" anchor="t">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a:solidFill>
                    <a:schemeClr val="bg2"/>
                  </a:solidFill>
                  <a:latin typeface="+mj-lt"/>
                  <a:ea typeface="Open Sans" panose="020B0606030504020204" pitchFamily="34" charset="0"/>
                  <a:cs typeface="Open Sans" panose="020B0606030504020204" pitchFamily="34" charset="0"/>
                </a:rPr>
                <a:t>We will trigger a docker pull and in the meantime, we will switch to a hands-on session</a:t>
              </a:r>
            </a:p>
          </p:txBody>
        </p:sp>
      </p:grpSp>
    </p:spTree>
    <p:extLst>
      <p:ext uri="{BB962C8B-B14F-4D97-AF65-F5344CB8AC3E}">
        <p14:creationId xmlns:p14="http://schemas.microsoft.com/office/powerpoint/2010/main" val="3956933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dirty="0"/>
              <a:t>Playground – Hands On Session</a:t>
            </a:r>
          </a:p>
        </p:txBody>
      </p:sp>
      <p:sp>
        <p:nvSpPr>
          <p:cNvPr id="14" name="Rectangle: Rounded Corners 13">
            <a:extLst>
              <a:ext uri="{FF2B5EF4-FFF2-40B4-BE49-F238E27FC236}">
                <a16:creationId xmlns:a16="http://schemas.microsoft.com/office/drawing/2014/main" id="{AB10A128-4789-D199-7BDB-A5570CF48D7A}"/>
              </a:ext>
            </a:extLst>
          </p:cNvPr>
          <p:cNvSpPr/>
          <p:nvPr/>
        </p:nvSpPr>
        <p:spPr>
          <a:xfrm>
            <a:off x="95678" y="6469873"/>
            <a:ext cx="1167637" cy="157907"/>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a:t>Docker Image</a:t>
            </a:r>
          </a:p>
        </p:txBody>
      </p:sp>
      <p:sp>
        <p:nvSpPr>
          <p:cNvPr id="15" name="Rectangle: Rounded Corners 14">
            <a:extLst>
              <a:ext uri="{FF2B5EF4-FFF2-40B4-BE49-F238E27FC236}">
                <a16:creationId xmlns:a16="http://schemas.microsoft.com/office/drawing/2014/main" id="{35C740AF-05FD-AB34-FE0C-7D8E52A31FF5}"/>
              </a:ext>
            </a:extLst>
          </p:cNvPr>
          <p:cNvSpPr/>
          <p:nvPr/>
        </p:nvSpPr>
        <p:spPr>
          <a:xfrm>
            <a:off x="95678" y="6242893"/>
            <a:ext cx="1063088" cy="15790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a:t>Docker Container</a:t>
            </a:r>
          </a:p>
        </p:txBody>
      </p:sp>
      <p:sp>
        <p:nvSpPr>
          <p:cNvPr id="3" name="Rectangle 2">
            <a:extLst>
              <a:ext uri="{FF2B5EF4-FFF2-40B4-BE49-F238E27FC236}">
                <a16:creationId xmlns:a16="http://schemas.microsoft.com/office/drawing/2014/main" id="{BBD43BFE-B334-E5B1-D020-6E551145D6E4}"/>
              </a:ext>
            </a:extLst>
          </p:cNvPr>
          <p:cNvSpPr/>
          <p:nvPr/>
        </p:nvSpPr>
        <p:spPr>
          <a:xfrm>
            <a:off x="8999787" y="669166"/>
            <a:ext cx="2147861" cy="1797319"/>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4" name="Rectangle 3">
            <a:extLst>
              <a:ext uri="{FF2B5EF4-FFF2-40B4-BE49-F238E27FC236}">
                <a16:creationId xmlns:a16="http://schemas.microsoft.com/office/drawing/2014/main" id="{53907655-D69E-FB2A-1E70-951ECDB85670}"/>
              </a:ext>
            </a:extLst>
          </p:cNvPr>
          <p:cNvSpPr/>
          <p:nvPr/>
        </p:nvSpPr>
        <p:spPr>
          <a:xfrm>
            <a:off x="1326697" y="1294563"/>
            <a:ext cx="6965965" cy="4445921"/>
          </a:xfrm>
          <a:prstGeom prst="rect">
            <a:avLst/>
          </a:prstGeom>
          <a:ln w="3175">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6" name="TextBox 5">
            <a:extLst>
              <a:ext uri="{FF2B5EF4-FFF2-40B4-BE49-F238E27FC236}">
                <a16:creationId xmlns:a16="http://schemas.microsoft.com/office/drawing/2014/main" id="{ED6310A5-CF4F-A50B-E100-4173D80743CE}"/>
              </a:ext>
            </a:extLst>
          </p:cNvPr>
          <p:cNvSpPr txBox="1"/>
          <p:nvPr/>
        </p:nvSpPr>
        <p:spPr>
          <a:xfrm flipH="1">
            <a:off x="1723305" y="1069611"/>
            <a:ext cx="2147860" cy="138499"/>
          </a:xfrm>
          <a:prstGeom prst="rect">
            <a:avLst/>
          </a:prstGeom>
          <a:noFill/>
        </p:spPr>
        <p:txBody>
          <a:bodyPr wrap="square" lIns="0" tIns="0" rIns="0" bIns="0" rtlCol="0">
            <a:spAutoFit/>
          </a:bodyPr>
          <a:lstStyle/>
          <a:p>
            <a:pPr algn="l"/>
            <a:r>
              <a:rPr lang="en-US" sz="900">
                <a:solidFill>
                  <a:schemeClr val="bg2"/>
                </a:solidFill>
              </a:rPr>
              <a:t>Your Personal Machine / Server</a:t>
            </a:r>
          </a:p>
        </p:txBody>
      </p:sp>
      <p:pic>
        <p:nvPicPr>
          <p:cNvPr id="16" name="Graphic 15" descr="Laptop outline">
            <a:extLst>
              <a:ext uri="{FF2B5EF4-FFF2-40B4-BE49-F238E27FC236}">
                <a16:creationId xmlns:a16="http://schemas.microsoft.com/office/drawing/2014/main" id="{42E6E69F-7E6D-DF62-F5F8-39F996D4C1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26697" y="961006"/>
            <a:ext cx="362764" cy="362764"/>
          </a:xfrm>
          <a:prstGeom prst="rect">
            <a:avLst/>
          </a:prstGeom>
        </p:spPr>
      </p:pic>
      <p:sp>
        <p:nvSpPr>
          <p:cNvPr id="18" name="Rectangle: Rounded Corners 17">
            <a:extLst>
              <a:ext uri="{FF2B5EF4-FFF2-40B4-BE49-F238E27FC236}">
                <a16:creationId xmlns:a16="http://schemas.microsoft.com/office/drawing/2014/main" id="{21558B96-57DF-FC6A-6774-7A368EB66546}"/>
              </a:ext>
            </a:extLst>
          </p:cNvPr>
          <p:cNvSpPr/>
          <p:nvPr/>
        </p:nvSpPr>
        <p:spPr>
          <a:xfrm>
            <a:off x="9131948" y="935855"/>
            <a:ext cx="1162936" cy="252366"/>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a:t>DOTNET API</a:t>
            </a:r>
          </a:p>
        </p:txBody>
      </p:sp>
      <p:sp>
        <p:nvSpPr>
          <p:cNvPr id="27" name="Rectangle 26">
            <a:extLst>
              <a:ext uri="{FF2B5EF4-FFF2-40B4-BE49-F238E27FC236}">
                <a16:creationId xmlns:a16="http://schemas.microsoft.com/office/drawing/2014/main" id="{5D2B99CA-1A63-DF2E-B7E7-2E734D2CCE9B}"/>
              </a:ext>
            </a:extLst>
          </p:cNvPr>
          <p:cNvSpPr/>
          <p:nvPr/>
        </p:nvSpPr>
        <p:spPr>
          <a:xfrm>
            <a:off x="1694240" y="1804687"/>
            <a:ext cx="2147861" cy="1797319"/>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29" name="Rectangle: Rounded Corners 28">
            <a:extLst>
              <a:ext uri="{FF2B5EF4-FFF2-40B4-BE49-F238E27FC236}">
                <a16:creationId xmlns:a16="http://schemas.microsoft.com/office/drawing/2014/main" id="{E6A3E816-9674-C7C3-2AFB-4257706AE9D5}"/>
              </a:ext>
            </a:extLst>
          </p:cNvPr>
          <p:cNvSpPr/>
          <p:nvPr/>
        </p:nvSpPr>
        <p:spPr>
          <a:xfrm>
            <a:off x="1789961" y="2103988"/>
            <a:ext cx="1136660" cy="296865"/>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a:t>DOTNET API</a:t>
            </a:r>
          </a:p>
        </p:txBody>
      </p:sp>
      <p:sp>
        <p:nvSpPr>
          <p:cNvPr id="30" name="Rectangle 29">
            <a:extLst>
              <a:ext uri="{FF2B5EF4-FFF2-40B4-BE49-F238E27FC236}">
                <a16:creationId xmlns:a16="http://schemas.microsoft.com/office/drawing/2014/main" id="{2F58ABC1-B1D5-20F7-5C80-8E91480B3BCC}"/>
              </a:ext>
            </a:extLst>
          </p:cNvPr>
          <p:cNvSpPr/>
          <p:nvPr/>
        </p:nvSpPr>
        <p:spPr>
          <a:xfrm>
            <a:off x="4479481" y="1804687"/>
            <a:ext cx="2147861" cy="1797319"/>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31" name="Rectangle: Rounded Corners 30">
            <a:extLst>
              <a:ext uri="{FF2B5EF4-FFF2-40B4-BE49-F238E27FC236}">
                <a16:creationId xmlns:a16="http://schemas.microsoft.com/office/drawing/2014/main" id="{0F627896-28C5-DC4F-F436-7B19D1719432}"/>
              </a:ext>
            </a:extLst>
          </p:cNvPr>
          <p:cNvSpPr/>
          <p:nvPr/>
        </p:nvSpPr>
        <p:spPr>
          <a:xfrm>
            <a:off x="4678187" y="2106666"/>
            <a:ext cx="1107757" cy="29418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a:t>DOTNET API</a:t>
            </a:r>
          </a:p>
        </p:txBody>
      </p:sp>
      <p:cxnSp>
        <p:nvCxnSpPr>
          <p:cNvPr id="33" name="Connector: Elbow 32">
            <a:extLst>
              <a:ext uri="{FF2B5EF4-FFF2-40B4-BE49-F238E27FC236}">
                <a16:creationId xmlns:a16="http://schemas.microsoft.com/office/drawing/2014/main" id="{ED726CCD-D3AE-EBDF-7C1C-57B188F035B9}"/>
              </a:ext>
            </a:extLst>
          </p:cNvPr>
          <p:cNvCxnSpPr>
            <a:stCxn id="4" idx="0"/>
            <a:endCxn id="3" idx="1"/>
          </p:cNvCxnSpPr>
          <p:nvPr/>
        </p:nvCxnSpPr>
        <p:spPr>
          <a:xfrm rot="16200000" flipH="1">
            <a:off x="6768101" y="-663859"/>
            <a:ext cx="273263" cy="4190107"/>
          </a:xfrm>
          <a:prstGeom prst="bentConnector4">
            <a:avLst>
              <a:gd name="adj1" fmla="val -83656"/>
              <a:gd name="adj2" fmla="val 91562"/>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8913623-AF0D-89D8-5DF5-FF95A73B4134}"/>
              </a:ext>
            </a:extLst>
          </p:cNvPr>
          <p:cNvSpPr txBox="1"/>
          <p:nvPr/>
        </p:nvSpPr>
        <p:spPr>
          <a:xfrm flipH="1">
            <a:off x="9063119" y="703330"/>
            <a:ext cx="1696846" cy="138499"/>
          </a:xfrm>
          <a:prstGeom prst="rect">
            <a:avLst/>
          </a:prstGeom>
          <a:noFill/>
        </p:spPr>
        <p:txBody>
          <a:bodyPr wrap="square" lIns="0" tIns="0" rIns="0" bIns="0" rtlCol="0">
            <a:spAutoFit/>
          </a:bodyPr>
          <a:lstStyle/>
          <a:p>
            <a:pPr algn="l"/>
            <a:r>
              <a:rPr lang="en-US" sz="900">
                <a:solidFill>
                  <a:schemeClr val="bg2"/>
                </a:solidFill>
              </a:rPr>
              <a:t>Azure Container Registry</a:t>
            </a:r>
          </a:p>
        </p:txBody>
      </p:sp>
      <p:sp>
        <p:nvSpPr>
          <p:cNvPr id="36" name="TextBox 35">
            <a:extLst>
              <a:ext uri="{FF2B5EF4-FFF2-40B4-BE49-F238E27FC236}">
                <a16:creationId xmlns:a16="http://schemas.microsoft.com/office/drawing/2014/main" id="{7C5968EF-DE9E-5304-DEF5-290CCA1822CB}"/>
              </a:ext>
            </a:extLst>
          </p:cNvPr>
          <p:cNvSpPr txBox="1"/>
          <p:nvPr/>
        </p:nvSpPr>
        <p:spPr>
          <a:xfrm flipH="1">
            <a:off x="1789961" y="1834869"/>
            <a:ext cx="1696846" cy="138499"/>
          </a:xfrm>
          <a:prstGeom prst="rect">
            <a:avLst/>
          </a:prstGeom>
          <a:noFill/>
        </p:spPr>
        <p:txBody>
          <a:bodyPr wrap="square" lIns="0" tIns="0" rIns="0" bIns="0" rtlCol="0">
            <a:spAutoFit/>
          </a:bodyPr>
          <a:lstStyle/>
          <a:p>
            <a:pPr algn="l"/>
            <a:r>
              <a:rPr lang="en-US" sz="900">
                <a:solidFill>
                  <a:schemeClr val="bg2"/>
                </a:solidFill>
              </a:rPr>
              <a:t>Images</a:t>
            </a:r>
          </a:p>
        </p:txBody>
      </p:sp>
      <p:sp>
        <p:nvSpPr>
          <p:cNvPr id="37" name="TextBox 36">
            <a:extLst>
              <a:ext uri="{FF2B5EF4-FFF2-40B4-BE49-F238E27FC236}">
                <a16:creationId xmlns:a16="http://schemas.microsoft.com/office/drawing/2014/main" id="{D20B3EB7-20F5-CD71-0445-ED5D417C96EA}"/>
              </a:ext>
            </a:extLst>
          </p:cNvPr>
          <p:cNvSpPr txBox="1"/>
          <p:nvPr/>
        </p:nvSpPr>
        <p:spPr>
          <a:xfrm flipH="1">
            <a:off x="4549226" y="1834868"/>
            <a:ext cx="1696846" cy="138499"/>
          </a:xfrm>
          <a:prstGeom prst="rect">
            <a:avLst/>
          </a:prstGeom>
          <a:noFill/>
        </p:spPr>
        <p:txBody>
          <a:bodyPr wrap="square" lIns="0" tIns="0" rIns="0" bIns="0" rtlCol="0">
            <a:spAutoFit/>
          </a:bodyPr>
          <a:lstStyle/>
          <a:p>
            <a:pPr algn="l"/>
            <a:r>
              <a:rPr lang="en-US" sz="900">
                <a:solidFill>
                  <a:schemeClr val="bg2"/>
                </a:solidFill>
              </a:rPr>
              <a:t>Containers</a:t>
            </a:r>
          </a:p>
        </p:txBody>
      </p:sp>
      <p:cxnSp>
        <p:nvCxnSpPr>
          <p:cNvPr id="38" name="Straight Arrow Connector 37">
            <a:extLst>
              <a:ext uri="{FF2B5EF4-FFF2-40B4-BE49-F238E27FC236}">
                <a16:creationId xmlns:a16="http://schemas.microsoft.com/office/drawing/2014/main" id="{C382D4E0-DEEF-E56A-0E58-1BCDDC66A5B2}"/>
              </a:ext>
            </a:extLst>
          </p:cNvPr>
          <p:cNvCxnSpPr>
            <a:cxnSpLocks/>
          </p:cNvCxnSpPr>
          <p:nvPr/>
        </p:nvCxnSpPr>
        <p:spPr>
          <a:xfrm>
            <a:off x="3959910" y="2596730"/>
            <a:ext cx="365685" cy="0"/>
          </a:xfrm>
          <a:prstGeom prst="straightConnector1">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pic>
        <p:nvPicPr>
          <p:cNvPr id="39" name="Picture 38" descr="A blue letters on a black background&#10;&#10;Description automatically generated">
            <a:extLst>
              <a:ext uri="{FF2B5EF4-FFF2-40B4-BE49-F238E27FC236}">
                <a16:creationId xmlns:a16="http://schemas.microsoft.com/office/drawing/2014/main" id="{42AA271F-72F5-8FBD-36A2-998D7DB709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5491" y="1501072"/>
            <a:ext cx="548939" cy="124902"/>
          </a:xfrm>
          <a:prstGeom prst="rect">
            <a:avLst/>
          </a:prstGeom>
        </p:spPr>
      </p:pic>
    </p:spTree>
    <p:extLst>
      <p:ext uri="{BB962C8B-B14F-4D97-AF65-F5344CB8AC3E}">
        <p14:creationId xmlns:p14="http://schemas.microsoft.com/office/powerpoint/2010/main" val="1413695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Run docker compose </a:t>
            </a:r>
          </a:p>
        </p:txBody>
      </p:sp>
      <p:sp>
        <p:nvSpPr>
          <p:cNvPr id="4" name="TextBox 3">
            <a:extLst>
              <a:ext uri="{FF2B5EF4-FFF2-40B4-BE49-F238E27FC236}">
                <a16:creationId xmlns:a16="http://schemas.microsoft.com/office/drawing/2014/main" id="{D5C0A3DB-6E8B-6604-187A-F839BCEEF99F}"/>
              </a:ext>
            </a:extLst>
          </p:cNvPr>
          <p:cNvSpPr txBox="1"/>
          <p:nvPr/>
        </p:nvSpPr>
        <p:spPr>
          <a:xfrm>
            <a:off x="250369" y="1263134"/>
            <a:ext cx="10071077" cy="923330"/>
          </a:xfrm>
          <a:prstGeom prst="rect">
            <a:avLst/>
          </a:prstGeom>
          <a:noFill/>
        </p:spPr>
        <p:txBody>
          <a:bodyPr wrap="square">
            <a:spAutoFit/>
          </a:bodyPr>
          <a:lstStyle/>
          <a:p>
            <a:pPr marL="342900" indent="-342900">
              <a:buFont typeface="+mj-lt"/>
              <a:buAutoNum type="arabicPeriod"/>
            </a:pPr>
            <a:r>
              <a:rPr lang="en-GB" dirty="0">
                <a:solidFill>
                  <a:srgbClr val="1C3488"/>
                </a:solidFill>
              </a:rPr>
              <a:t>Run docker compose</a:t>
            </a:r>
          </a:p>
          <a:p>
            <a:pPr marL="342900" indent="-342900">
              <a:buFont typeface="+mj-lt"/>
              <a:buAutoNum type="arabicPeriod"/>
            </a:pPr>
            <a:r>
              <a:rPr lang="en-GB" dirty="0">
                <a:solidFill>
                  <a:srgbClr val="1C3488"/>
                </a:solidFill>
              </a:rPr>
              <a:t>Check all the configurations : volumes, ports, environment variables </a:t>
            </a:r>
          </a:p>
          <a:p>
            <a:endParaRPr lang="en-GB" dirty="0">
              <a:solidFill>
                <a:srgbClr val="1C3488"/>
              </a:solidFill>
            </a:endParaRPr>
          </a:p>
        </p:txBody>
      </p:sp>
      <p:graphicFrame>
        <p:nvGraphicFramePr>
          <p:cNvPr id="3" name="Tijdelijke aanduiding voor inhoud 6">
            <a:extLst>
              <a:ext uri="{FF2B5EF4-FFF2-40B4-BE49-F238E27FC236}">
                <a16:creationId xmlns:a16="http://schemas.microsoft.com/office/drawing/2014/main" id="{B1E620DE-26BF-E751-28D9-B4BAE104C9E1}"/>
              </a:ext>
            </a:extLst>
          </p:cNvPr>
          <p:cNvGraphicFramePr>
            <a:graphicFrameLocks/>
          </p:cNvGraphicFramePr>
          <p:nvPr>
            <p:extLst>
              <p:ext uri="{D42A27DB-BD31-4B8C-83A1-F6EECF244321}">
                <p14:modId xmlns:p14="http://schemas.microsoft.com/office/powerpoint/2010/main" val="28846465"/>
              </p:ext>
            </p:extLst>
          </p:nvPr>
        </p:nvGraphicFramePr>
        <p:xfrm>
          <a:off x="304800" y="3962400"/>
          <a:ext cx="10962828" cy="2689860"/>
        </p:xfrm>
        <a:graphic>
          <a:graphicData uri="http://schemas.openxmlformats.org/drawingml/2006/table">
            <a:tbl>
              <a:tblPr firstRow="1" firstCol="1" lastRow="1" bandRow="1" bandCol="1">
                <a:tableStyleId>{5C22544A-7EE6-4342-B048-85BDC9FD1C3A}</a:tableStyleId>
              </a:tblPr>
              <a:tblGrid>
                <a:gridCol w="4413893">
                  <a:extLst>
                    <a:ext uri="{9D8B030D-6E8A-4147-A177-3AD203B41FA5}">
                      <a16:colId xmlns:a16="http://schemas.microsoft.com/office/drawing/2014/main" val="2832070818"/>
                    </a:ext>
                  </a:extLst>
                </a:gridCol>
                <a:gridCol w="6548935">
                  <a:extLst>
                    <a:ext uri="{9D8B030D-6E8A-4147-A177-3AD203B41FA5}">
                      <a16:colId xmlns:a16="http://schemas.microsoft.com/office/drawing/2014/main" val="130882968"/>
                    </a:ext>
                  </a:extLst>
                </a:gridCol>
              </a:tblGrid>
              <a:tr h="361950">
                <a:tc>
                  <a:txBody>
                    <a:bodyPr/>
                    <a:lstStyle/>
                    <a:p>
                      <a:r>
                        <a:rPr lang="en-GB" sz="1400"/>
                        <a:t>Concept</a:t>
                      </a:r>
                    </a:p>
                  </a:txBody>
                  <a:tcPr anchor="ctr">
                    <a:lnR w="12700" cap="flat" cmpd="sng" algn="ctr">
                      <a:solidFill>
                        <a:schemeClr val="bg1"/>
                      </a:solidFill>
                      <a:prstDash val="solid"/>
                      <a:round/>
                      <a:headEnd type="none" w="med" len="med"/>
                      <a:tailEnd type="none" w="med" len="med"/>
                    </a:lnR>
                  </a:tcPr>
                </a:tc>
                <a:tc>
                  <a:txBody>
                    <a:bodyPr/>
                    <a:lstStyle/>
                    <a:p>
                      <a:r>
                        <a:rPr lang="en-GB" sz="1400"/>
                        <a:t>Command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279100654"/>
                  </a:ext>
                </a:extLst>
              </a:tr>
              <a:tr h="361950">
                <a:tc>
                  <a:txBody>
                    <a:bodyPr/>
                    <a:lstStyle/>
                    <a:p>
                      <a:r>
                        <a:rPr lang="en-GB" sz="1400"/>
                        <a:t>Start both containers using docker compose</a:t>
                      </a:r>
                    </a:p>
                  </a:txBody>
                  <a:tcPr anchor="ctr"/>
                </a:tc>
                <a:tc>
                  <a:txBody>
                    <a:bodyPr/>
                    <a:lstStyle/>
                    <a:p>
                      <a:r>
                        <a:rPr lang="en-US" sz="1400"/>
                        <a:t>docker-compose -up</a:t>
                      </a:r>
                    </a:p>
                  </a:txBody>
                  <a:tcPr anchor="ctr"/>
                </a:tc>
                <a:extLst>
                  <a:ext uri="{0D108BD9-81ED-4DB2-BD59-A6C34878D82A}">
                    <a16:rowId xmlns:a16="http://schemas.microsoft.com/office/drawing/2014/main" val="671630008"/>
                  </a:ext>
                </a:extLst>
              </a:tr>
              <a:tr h="361950">
                <a:tc>
                  <a:txBody>
                    <a:bodyPr/>
                    <a:lstStyle/>
                    <a:p>
                      <a:r>
                        <a:rPr lang="en-GB" sz="1400"/>
                        <a:t>Stop both containers using docker compose</a:t>
                      </a:r>
                    </a:p>
                  </a:txBody>
                  <a:tcPr anchor="ctr"/>
                </a:tc>
                <a:tc>
                  <a:txBody>
                    <a:bodyPr/>
                    <a:lstStyle/>
                    <a:p>
                      <a:r>
                        <a:rPr lang="en-GB" sz="1400"/>
                        <a:t>docker-compose down</a:t>
                      </a:r>
                    </a:p>
                  </a:txBody>
                  <a:tcPr anchor="ctr"/>
                </a:tc>
                <a:extLst>
                  <a:ext uri="{0D108BD9-81ED-4DB2-BD59-A6C34878D82A}">
                    <a16:rowId xmlns:a16="http://schemas.microsoft.com/office/drawing/2014/main" val="465945935"/>
                  </a:ext>
                </a:extLst>
              </a:tr>
              <a:tr h="361950">
                <a:tc>
                  <a:txBody>
                    <a:bodyPr/>
                    <a:lstStyle/>
                    <a:p>
                      <a:r>
                        <a:rPr lang="en-GB" sz="1400"/>
                        <a:t>List the running containers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t>docker container ls</a:t>
                      </a:r>
                    </a:p>
                  </a:txBody>
                  <a:tcPr anchor="ctr"/>
                </a:tc>
                <a:extLst>
                  <a:ext uri="{0D108BD9-81ED-4DB2-BD59-A6C34878D82A}">
                    <a16:rowId xmlns:a16="http://schemas.microsoft.com/office/drawing/2014/main" val="40293062"/>
                  </a:ext>
                </a:extLst>
              </a:tr>
              <a:tr h="361950">
                <a:tc>
                  <a:txBody>
                    <a:bodyPr/>
                    <a:lstStyle/>
                    <a:p>
                      <a:r>
                        <a:rPr lang="en-GB" sz="1400"/>
                        <a:t>Inspect the containers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solidFill>
                            <a:srgbClr val="1C3488"/>
                          </a:solidFill>
                        </a:rPr>
                        <a:t>docker container inspect </a:t>
                      </a:r>
                      <a:r>
                        <a:rPr lang="en-GB" sz="1400">
                          <a:solidFill>
                            <a:schemeClr val="bg1">
                              <a:lumMod val="50000"/>
                            </a:schemeClr>
                          </a:solidFill>
                        </a:rPr>
                        <a:t>yourcontainername|yourcontainerId</a:t>
                      </a:r>
                    </a:p>
                  </a:txBody>
                  <a:tcPr anchor="ctr"/>
                </a:tc>
                <a:extLst>
                  <a:ext uri="{0D108BD9-81ED-4DB2-BD59-A6C34878D82A}">
                    <a16:rowId xmlns:a16="http://schemas.microsoft.com/office/drawing/2014/main" val="2235852077"/>
                  </a:ext>
                </a:extLst>
              </a:tr>
              <a:tr h="361950">
                <a:tc>
                  <a:txBody>
                    <a:bodyPr/>
                    <a:lstStyle/>
                    <a:p>
                      <a:r>
                        <a:rPr lang="en-GB" sz="1400" b="0"/>
                        <a:t>Node API</a:t>
                      </a:r>
                    </a:p>
                  </a:txBody>
                  <a:tcPr anchor="ctr"/>
                </a:tc>
                <a:tc>
                  <a:txBody>
                    <a:bodyPr/>
                    <a:lstStyle/>
                    <a:p>
                      <a:r>
                        <a:rPr lang="en-US" sz="1400" b="0">
                          <a:hlinkClick r:id="rId3"/>
                        </a:rPr>
                        <a:t>http://localhost:3000</a:t>
                      </a:r>
                      <a:endParaRPr lang="en-GB" sz="1400" b="0"/>
                    </a:p>
                  </a:txBody>
                  <a:tcPr anchor="ctr"/>
                </a:tc>
                <a:extLst>
                  <a:ext uri="{0D108BD9-81ED-4DB2-BD59-A6C34878D82A}">
                    <a16:rowId xmlns:a16="http://schemas.microsoft.com/office/drawing/2014/main" val="2969967326"/>
                  </a:ext>
                </a:extLst>
              </a:tr>
              <a:tr h="361950">
                <a:tc>
                  <a:txBody>
                    <a:bodyPr/>
                    <a:lstStyle/>
                    <a:p>
                      <a:r>
                        <a:rPr lang="en-GB" sz="1400" b="0"/>
                        <a:t>Dotnet API</a:t>
                      </a:r>
                    </a:p>
                  </a:txBody>
                  <a:tcPr anchor="ctr"/>
                </a:tc>
                <a:tc>
                  <a:txBody>
                    <a:bodyPr/>
                    <a:lstStyle/>
                    <a:p>
                      <a:r>
                        <a:rPr lang="en-GB" sz="1400" b="0">
                          <a:hlinkClick r:id="rId4"/>
                        </a:rPr>
                        <a:t>http://localhost:8080/swagger/index.html</a:t>
                      </a:r>
                      <a:endParaRPr lang="en-GB" sz="1400" b="0"/>
                    </a:p>
                    <a:p>
                      <a:endParaRPr lang="en-GB" sz="1400" b="0"/>
                    </a:p>
                  </a:txBody>
                  <a:tcPr anchor="ctr"/>
                </a:tc>
                <a:extLst>
                  <a:ext uri="{0D108BD9-81ED-4DB2-BD59-A6C34878D82A}">
                    <a16:rowId xmlns:a16="http://schemas.microsoft.com/office/drawing/2014/main" val="571262763"/>
                  </a:ext>
                </a:extLst>
              </a:tr>
            </a:tbl>
          </a:graphicData>
        </a:graphic>
      </p:graphicFrame>
    </p:spTree>
    <p:extLst>
      <p:ext uri="{BB962C8B-B14F-4D97-AF65-F5344CB8AC3E}">
        <p14:creationId xmlns:p14="http://schemas.microsoft.com/office/powerpoint/2010/main" val="1589587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How can we group together all configurations? Docker Compose</a:t>
            </a:r>
          </a:p>
        </p:txBody>
      </p:sp>
      <p:pic>
        <p:nvPicPr>
          <p:cNvPr id="6" name="Picture 5">
            <a:extLst>
              <a:ext uri="{FF2B5EF4-FFF2-40B4-BE49-F238E27FC236}">
                <a16:creationId xmlns:a16="http://schemas.microsoft.com/office/drawing/2014/main" id="{AC0919C7-F901-CABB-22F6-B7B5CBB5E319}"/>
              </a:ext>
            </a:extLst>
          </p:cNvPr>
          <p:cNvPicPr>
            <a:picLocks noChangeAspect="1"/>
          </p:cNvPicPr>
          <p:nvPr/>
        </p:nvPicPr>
        <p:blipFill>
          <a:blip r:embed="rId3"/>
          <a:stretch>
            <a:fillRect/>
          </a:stretch>
        </p:blipFill>
        <p:spPr>
          <a:xfrm>
            <a:off x="6096000" y="890382"/>
            <a:ext cx="5763429" cy="2943636"/>
          </a:xfrm>
          <a:prstGeom prst="rect">
            <a:avLst/>
          </a:prstGeom>
        </p:spPr>
      </p:pic>
      <p:graphicFrame>
        <p:nvGraphicFramePr>
          <p:cNvPr id="9" name="Tijdelijke aanduiding voor inhoud 6">
            <a:extLst>
              <a:ext uri="{FF2B5EF4-FFF2-40B4-BE49-F238E27FC236}">
                <a16:creationId xmlns:a16="http://schemas.microsoft.com/office/drawing/2014/main" id="{2062FC9F-B7BB-147A-41B0-AB85CD57CAB2}"/>
              </a:ext>
            </a:extLst>
          </p:cNvPr>
          <p:cNvGraphicFramePr>
            <a:graphicFrameLocks/>
          </p:cNvGraphicFramePr>
          <p:nvPr>
            <p:extLst>
              <p:ext uri="{D42A27DB-BD31-4B8C-83A1-F6EECF244321}">
                <p14:modId xmlns:p14="http://schemas.microsoft.com/office/powerpoint/2010/main" val="2588421173"/>
              </p:ext>
            </p:extLst>
          </p:nvPr>
        </p:nvGraphicFramePr>
        <p:xfrm>
          <a:off x="304800" y="3962400"/>
          <a:ext cx="10962828" cy="2171700"/>
        </p:xfrm>
        <a:graphic>
          <a:graphicData uri="http://schemas.openxmlformats.org/drawingml/2006/table">
            <a:tbl>
              <a:tblPr firstRow="1" firstCol="1" lastRow="1" bandRow="1" bandCol="1">
                <a:tableStyleId>{5C22544A-7EE6-4342-B048-85BDC9FD1C3A}</a:tableStyleId>
              </a:tblPr>
              <a:tblGrid>
                <a:gridCol w="4413893">
                  <a:extLst>
                    <a:ext uri="{9D8B030D-6E8A-4147-A177-3AD203B41FA5}">
                      <a16:colId xmlns:a16="http://schemas.microsoft.com/office/drawing/2014/main" val="2832070818"/>
                    </a:ext>
                  </a:extLst>
                </a:gridCol>
                <a:gridCol w="6548935">
                  <a:extLst>
                    <a:ext uri="{9D8B030D-6E8A-4147-A177-3AD203B41FA5}">
                      <a16:colId xmlns:a16="http://schemas.microsoft.com/office/drawing/2014/main" val="130882968"/>
                    </a:ext>
                  </a:extLst>
                </a:gridCol>
              </a:tblGrid>
              <a:tr h="361950">
                <a:tc>
                  <a:txBody>
                    <a:bodyPr/>
                    <a:lstStyle/>
                    <a:p>
                      <a:r>
                        <a:rPr lang="en-GB" sz="1400"/>
                        <a:t>Concept</a:t>
                      </a:r>
                    </a:p>
                  </a:txBody>
                  <a:tcPr anchor="ctr">
                    <a:lnR w="12700" cap="flat" cmpd="sng" algn="ctr">
                      <a:solidFill>
                        <a:schemeClr val="bg1"/>
                      </a:solidFill>
                      <a:prstDash val="solid"/>
                      <a:round/>
                      <a:headEnd type="none" w="med" len="med"/>
                      <a:tailEnd type="none" w="med" len="med"/>
                    </a:lnR>
                  </a:tcPr>
                </a:tc>
                <a:tc>
                  <a:txBody>
                    <a:bodyPr/>
                    <a:lstStyle/>
                    <a:p>
                      <a:r>
                        <a:rPr lang="en-GB" sz="1400"/>
                        <a:t>Command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extLst>
                  <a:ext uri="{0D108BD9-81ED-4DB2-BD59-A6C34878D82A}">
                    <a16:rowId xmlns:a16="http://schemas.microsoft.com/office/drawing/2014/main" val="2279100654"/>
                  </a:ext>
                </a:extLst>
              </a:tr>
              <a:tr h="361950">
                <a:tc>
                  <a:txBody>
                    <a:bodyPr/>
                    <a:lstStyle/>
                    <a:p>
                      <a:r>
                        <a:rPr lang="en-GB" sz="1400"/>
                        <a:t>Start both containers using docker compose</a:t>
                      </a:r>
                    </a:p>
                  </a:txBody>
                  <a:tcPr anchor="ctr"/>
                </a:tc>
                <a:tc>
                  <a:txBody>
                    <a:bodyPr/>
                    <a:lstStyle/>
                    <a:p>
                      <a:r>
                        <a:rPr lang="en-US" sz="1400"/>
                        <a:t>docker-compose -up</a:t>
                      </a:r>
                    </a:p>
                  </a:txBody>
                  <a:tcPr anchor="ctr"/>
                </a:tc>
                <a:extLst>
                  <a:ext uri="{0D108BD9-81ED-4DB2-BD59-A6C34878D82A}">
                    <a16:rowId xmlns:a16="http://schemas.microsoft.com/office/drawing/2014/main" val="671630008"/>
                  </a:ext>
                </a:extLst>
              </a:tr>
              <a:tr h="361950">
                <a:tc>
                  <a:txBody>
                    <a:bodyPr/>
                    <a:lstStyle/>
                    <a:p>
                      <a:r>
                        <a:rPr lang="en-GB" sz="1400"/>
                        <a:t>Stop both containers using docker compose</a:t>
                      </a:r>
                    </a:p>
                  </a:txBody>
                  <a:tcPr anchor="ctr"/>
                </a:tc>
                <a:tc>
                  <a:txBody>
                    <a:bodyPr/>
                    <a:lstStyle/>
                    <a:p>
                      <a:r>
                        <a:rPr lang="en-GB" sz="1400"/>
                        <a:t>docker-compose down</a:t>
                      </a:r>
                    </a:p>
                  </a:txBody>
                  <a:tcPr anchor="ctr"/>
                </a:tc>
                <a:extLst>
                  <a:ext uri="{0D108BD9-81ED-4DB2-BD59-A6C34878D82A}">
                    <a16:rowId xmlns:a16="http://schemas.microsoft.com/office/drawing/2014/main" val="465945935"/>
                  </a:ext>
                </a:extLst>
              </a:tr>
              <a:tr h="361950">
                <a:tc>
                  <a:txBody>
                    <a:bodyPr/>
                    <a:lstStyle/>
                    <a:p>
                      <a:r>
                        <a:rPr lang="en-GB" sz="1400"/>
                        <a:t>List the running containers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t>docker container ls</a:t>
                      </a:r>
                    </a:p>
                  </a:txBody>
                  <a:tcPr anchor="ctr"/>
                </a:tc>
                <a:extLst>
                  <a:ext uri="{0D108BD9-81ED-4DB2-BD59-A6C34878D82A}">
                    <a16:rowId xmlns:a16="http://schemas.microsoft.com/office/drawing/2014/main" val="40293062"/>
                  </a:ext>
                </a:extLst>
              </a:tr>
              <a:tr h="361950">
                <a:tc>
                  <a:txBody>
                    <a:bodyPr/>
                    <a:lstStyle/>
                    <a:p>
                      <a:r>
                        <a:rPr lang="en-GB" sz="1400"/>
                        <a:t>Swagger page .NET API</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a:solidFill>
                            <a:srgbClr val="1C3488"/>
                          </a:solidFill>
                          <a:hlinkClick r:id="rId4"/>
                        </a:rPr>
                        <a:t>http://localhost:8080/swagger/index.html</a:t>
                      </a:r>
                      <a:endParaRPr lang="en-GB" sz="1400">
                        <a:solidFill>
                          <a:srgbClr val="1C3488"/>
                        </a:solidFill>
                      </a:endParaRPr>
                    </a:p>
                  </a:txBody>
                  <a:tcPr anchor="ctr"/>
                </a:tc>
                <a:extLst>
                  <a:ext uri="{0D108BD9-81ED-4DB2-BD59-A6C34878D82A}">
                    <a16:rowId xmlns:a16="http://schemas.microsoft.com/office/drawing/2014/main" val="2235852077"/>
                  </a:ext>
                </a:extLst>
              </a:tr>
              <a:tr h="361950">
                <a:tc>
                  <a:txBody>
                    <a:bodyPr/>
                    <a:lstStyle/>
                    <a:p>
                      <a:r>
                        <a:rPr lang="en-GB" sz="1400" b="0"/>
                        <a:t>Node API</a:t>
                      </a:r>
                    </a:p>
                  </a:txBody>
                  <a:tcPr anchor="ctr"/>
                </a:tc>
                <a:tc>
                  <a:txBody>
                    <a:bodyPr/>
                    <a:lstStyle/>
                    <a:p>
                      <a:r>
                        <a:rPr lang="en-US" sz="1400" b="0">
                          <a:hlinkClick r:id="rId5"/>
                        </a:rPr>
                        <a:t>http://localhost:3000</a:t>
                      </a:r>
                      <a:endParaRPr lang="en-GB" sz="1400" b="0"/>
                    </a:p>
                  </a:txBody>
                  <a:tcPr anchor="ctr"/>
                </a:tc>
                <a:extLst>
                  <a:ext uri="{0D108BD9-81ED-4DB2-BD59-A6C34878D82A}">
                    <a16:rowId xmlns:a16="http://schemas.microsoft.com/office/drawing/2014/main" val="2969967326"/>
                  </a:ext>
                </a:extLst>
              </a:tr>
            </a:tbl>
          </a:graphicData>
        </a:graphic>
      </p:graphicFrame>
      <p:sp>
        <p:nvSpPr>
          <p:cNvPr id="13" name="Content Placeholder 2">
            <a:extLst>
              <a:ext uri="{FF2B5EF4-FFF2-40B4-BE49-F238E27FC236}">
                <a16:creationId xmlns:a16="http://schemas.microsoft.com/office/drawing/2014/main" id="{D38B280C-1019-2823-AEAC-681911859224}"/>
              </a:ext>
            </a:extLst>
          </p:cNvPr>
          <p:cNvSpPr>
            <a:spLocks noGrp="1"/>
          </p:cNvSpPr>
          <p:nvPr>
            <p:ph sz="half" idx="1"/>
          </p:nvPr>
        </p:nvSpPr>
        <p:spPr>
          <a:xfrm>
            <a:off x="304799" y="1447800"/>
            <a:ext cx="5763429" cy="1828800"/>
          </a:xfrm>
        </p:spPr>
        <p:txBody>
          <a:bodyPr>
            <a:normAutofit fontScale="77500" lnSpcReduction="20000"/>
          </a:bodyPr>
          <a:lstStyle/>
          <a:p>
            <a:pPr marL="0" indent="0">
              <a:buNone/>
            </a:pPr>
            <a:r>
              <a:rPr lang="en-GB">
                <a:solidFill>
                  <a:srgbClr val="1C3488"/>
                </a:solidFill>
              </a:rPr>
              <a:t>What can we use to run both APIs at the same time with a single command? </a:t>
            </a:r>
          </a:p>
          <a:p>
            <a:pPr marL="342900" indent="-342900">
              <a:buFont typeface="+mj-lt"/>
              <a:buAutoNum type="arabicPeriod"/>
            </a:pPr>
            <a:r>
              <a:rPr lang="en-GB">
                <a:solidFill>
                  <a:srgbClr val="1C3488"/>
                </a:solidFill>
              </a:rPr>
              <a:t>Let's starts with the simplest compose file that allows us to start our APIs with a single command and link their ports to our host ports</a:t>
            </a:r>
          </a:p>
          <a:p>
            <a:pPr marL="342900" indent="-342900">
              <a:buFont typeface="+mj-lt"/>
              <a:buAutoNum type="arabicPeriod"/>
            </a:pPr>
            <a:r>
              <a:rPr lang="en-GB">
                <a:solidFill>
                  <a:srgbClr val="1C3488"/>
                </a:solidFill>
              </a:rPr>
              <a:t>Check if the containers are running</a:t>
            </a:r>
          </a:p>
          <a:p>
            <a:pPr marL="342900" indent="-342900">
              <a:buFont typeface="+mj-lt"/>
              <a:buAutoNum type="arabicPeriod"/>
            </a:pPr>
            <a:r>
              <a:rPr lang="en-GB">
                <a:solidFill>
                  <a:srgbClr val="1C3488"/>
                </a:solidFill>
              </a:rPr>
              <a:t>Stop both containers. This will stop and delete both containers</a:t>
            </a:r>
          </a:p>
          <a:p>
            <a:pPr marL="0" indent="0">
              <a:buNone/>
            </a:pPr>
            <a:endParaRPr lang="en-GB">
              <a:solidFill>
                <a:srgbClr val="1C3488"/>
              </a:solidFill>
            </a:endParaRPr>
          </a:p>
          <a:p>
            <a:pPr marL="0" indent="0">
              <a:buNone/>
            </a:pPr>
            <a:endParaRPr lang="en-GB">
              <a:solidFill>
                <a:srgbClr val="1C3488"/>
              </a:solidFill>
            </a:endParaRPr>
          </a:p>
          <a:p>
            <a:pPr marL="0" indent="0">
              <a:buNone/>
            </a:pPr>
            <a:endParaRPr lang="en-GB">
              <a:solidFill>
                <a:srgbClr val="1C3488"/>
              </a:solidFill>
            </a:endParaRPr>
          </a:p>
          <a:p>
            <a:pPr marL="0" indent="0">
              <a:buNone/>
            </a:pPr>
            <a:endParaRPr lang="en-GB">
              <a:solidFill>
                <a:srgbClr val="1C3488"/>
              </a:solidFill>
              <a:highlight>
                <a:srgbClr val="FFFFFF"/>
              </a:highlight>
            </a:endParaRPr>
          </a:p>
          <a:p>
            <a:pPr marL="0" indent="0">
              <a:buNone/>
            </a:pPr>
            <a:endParaRPr lang="en-GB" b="0" i="0">
              <a:solidFill>
                <a:srgbClr val="1C3488"/>
              </a:solidFill>
              <a:effectLst/>
              <a:highlight>
                <a:srgbClr val="FFFFFF"/>
              </a:highlight>
            </a:endParaRPr>
          </a:p>
          <a:p>
            <a:endParaRPr lang="en-GB">
              <a:solidFill>
                <a:srgbClr val="0D0D0D"/>
              </a:solidFill>
              <a:highlight>
                <a:srgbClr val="FFFFFF"/>
              </a:highlight>
              <a:latin typeface="Söhne"/>
            </a:endParaRPr>
          </a:p>
          <a:p>
            <a:endParaRPr lang="en-GB">
              <a:solidFill>
                <a:srgbClr val="1C3488"/>
              </a:solidFill>
            </a:endParaRPr>
          </a:p>
        </p:txBody>
      </p:sp>
    </p:spTree>
    <p:extLst>
      <p:ext uri="{BB962C8B-B14F-4D97-AF65-F5344CB8AC3E}">
        <p14:creationId xmlns:p14="http://schemas.microsoft.com/office/powerpoint/2010/main" val="2204351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What is a virtual Machine?</a:t>
            </a:r>
          </a:p>
        </p:txBody>
      </p:sp>
      <p:sp>
        <p:nvSpPr>
          <p:cNvPr id="6" name="Content Placeholder 2">
            <a:extLst>
              <a:ext uri="{FF2B5EF4-FFF2-40B4-BE49-F238E27FC236}">
                <a16:creationId xmlns:a16="http://schemas.microsoft.com/office/drawing/2014/main" id="{2596117E-8C40-6AE7-76A0-AF3C80443EC7}"/>
              </a:ext>
            </a:extLst>
          </p:cNvPr>
          <p:cNvSpPr>
            <a:spLocks noGrp="1"/>
          </p:cNvSpPr>
          <p:nvPr>
            <p:ph sz="half" idx="1"/>
          </p:nvPr>
        </p:nvSpPr>
        <p:spPr>
          <a:xfrm>
            <a:off x="619571" y="1257300"/>
            <a:ext cx="11239053" cy="1219200"/>
          </a:xfrm>
        </p:spPr>
        <p:txBody>
          <a:bodyPr>
            <a:normAutofit/>
          </a:bodyPr>
          <a:lstStyle/>
          <a:p>
            <a:pPr marL="0" indent="0">
              <a:buNone/>
            </a:pPr>
            <a:r>
              <a:rPr lang="en-US">
                <a:solidFill>
                  <a:srgbClr val="1C3488"/>
                </a:solidFill>
              </a:rPr>
              <a:t>A </a:t>
            </a:r>
            <a:r>
              <a:rPr lang="en-US" b="1">
                <a:solidFill>
                  <a:srgbClr val="1C3488"/>
                </a:solidFill>
              </a:rPr>
              <a:t>virtual machine </a:t>
            </a:r>
            <a:r>
              <a:rPr lang="en-US">
                <a:solidFill>
                  <a:srgbClr val="1C3488"/>
                </a:solidFill>
              </a:rPr>
              <a:t>(VM) is a software emulation of a physical computer. It allows you to run multiple operating systems on a single physical machine, effectively partitioning the resources and isolating each virtual environment.</a:t>
            </a:r>
          </a:p>
          <a:p>
            <a:pPr marL="0" indent="0">
              <a:buNone/>
            </a:pPr>
            <a:endParaRPr lang="en-GB" b="0" i="0">
              <a:solidFill>
                <a:srgbClr val="1C3488"/>
              </a:solidFill>
              <a:effectLst/>
              <a:highlight>
                <a:srgbClr val="FFFFFF"/>
              </a:highlight>
            </a:endParaRPr>
          </a:p>
          <a:p>
            <a:endParaRPr lang="en-GB">
              <a:solidFill>
                <a:srgbClr val="0D0D0D"/>
              </a:solidFill>
              <a:highlight>
                <a:srgbClr val="FFFFFF"/>
              </a:highlight>
              <a:latin typeface="Söhne"/>
            </a:endParaRPr>
          </a:p>
          <a:p>
            <a:endParaRPr lang="en-GB">
              <a:solidFill>
                <a:srgbClr val="1C3488"/>
              </a:solidFill>
            </a:endParaRPr>
          </a:p>
        </p:txBody>
      </p:sp>
      <p:sp>
        <p:nvSpPr>
          <p:cNvPr id="7" name="Content Placeholder 2">
            <a:extLst>
              <a:ext uri="{FF2B5EF4-FFF2-40B4-BE49-F238E27FC236}">
                <a16:creationId xmlns:a16="http://schemas.microsoft.com/office/drawing/2014/main" id="{05E767A9-8A9B-E9EF-9EA6-F987C12B6630}"/>
              </a:ext>
            </a:extLst>
          </p:cNvPr>
          <p:cNvSpPr txBox="1">
            <a:spLocks/>
          </p:cNvSpPr>
          <p:nvPr/>
        </p:nvSpPr>
        <p:spPr>
          <a:xfrm>
            <a:off x="619572" y="2514600"/>
            <a:ext cx="4542978" cy="466725"/>
          </a:xfrm>
          <a:prstGeom prst="rect">
            <a:avLst/>
          </a:prstGeom>
        </p:spPr>
        <p:txBody>
          <a:bodyPr vert="horz" lIns="0" tIns="0" rIns="0" bIns="0" rtlCol="0">
            <a:normAutofit/>
          </a:bodyPr>
          <a:lstStyle>
            <a:lvl1pPr marL="228600" indent="-2286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1pPr>
            <a:lvl2pPr marL="533400" indent="-2667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2pPr>
            <a:lvl3pPr marL="723900" indent="-2794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3pPr>
            <a:lvl4pPr marL="990600" indent="-2667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4pPr>
            <a:lvl5pPr marL="1257300" indent="-2667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9pPr>
          </a:lstStyle>
          <a:p>
            <a:pPr marL="0" indent="0">
              <a:buFont typeface="Open Sans" panose="020B0606030504020204" pitchFamily="34" charset="0"/>
              <a:buNone/>
            </a:pPr>
            <a:r>
              <a:rPr lang="en-US">
                <a:solidFill>
                  <a:srgbClr val="1C3488"/>
                </a:solidFill>
              </a:rPr>
              <a:t>Great, now everything is clear ! </a:t>
            </a:r>
            <a:endParaRPr lang="en-GB">
              <a:solidFill>
                <a:srgbClr val="1C3488"/>
              </a:solidFill>
            </a:endParaRPr>
          </a:p>
        </p:txBody>
      </p:sp>
      <p:pic>
        <p:nvPicPr>
          <p:cNvPr id="11" name="Picture 10" descr="Confused Bee">
            <a:extLst>
              <a:ext uri="{FF2B5EF4-FFF2-40B4-BE49-F238E27FC236}">
                <a16:creationId xmlns:a16="http://schemas.microsoft.com/office/drawing/2014/main" id="{3AAB0FAE-5F36-2B6B-2B6C-D3D4F8B7E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5777" y="2145505"/>
            <a:ext cx="1052513" cy="1052513"/>
          </a:xfrm>
          <a:prstGeom prst="rect">
            <a:avLst/>
          </a:prstGeom>
        </p:spPr>
      </p:pic>
    </p:spTree>
    <p:extLst>
      <p:ext uri="{BB962C8B-B14F-4D97-AF65-F5344CB8AC3E}">
        <p14:creationId xmlns:p14="http://schemas.microsoft.com/office/powerpoint/2010/main" val="297921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0B2C8-E77C-C5BC-EF74-4FF3B9E1CB66}"/>
              </a:ext>
            </a:extLst>
          </p:cNvPr>
          <p:cNvSpPr>
            <a:spLocks noGrp="1"/>
          </p:cNvSpPr>
          <p:nvPr>
            <p:ph type="title"/>
          </p:nvPr>
        </p:nvSpPr>
        <p:spPr/>
        <p:txBody>
          <a:bodyPr/>
          <a:lstStyle/>
          <a:p>
            <a:r>
              <a:rPr lang="en-GB" dirty="0"/>
              <a:t>Agenda – session 3</a:t>
            </a:r>
          </a:p>
        </p:txBody>
      </p:sp>
      <p:grpSp>
        <p:nvGrpSpPr>
          <p:cNvPr id="29" name="Groep 28">
            <a:extLst>
              <a:ext uri="{FF2B5EF4-FFF2-40B4-BE49-F238E27FC236}">
                <a16:creationId xmlns:a16="http://schemas.microsoft.com/office/drawing/2014/main" id="{AE5743A3-A597-DC54-9014-F42D6F4EF463}"/>
              </a:ext>
            </a:extLst>
          </p:cNvPr>
          <p:cNvGrpSpPr/>
          <p:nvPr/>
        </p:nvGrpSpPr>
        <p:grpSpPr>
          <a:xfrm>
            <a:off x="676492" y="1360660"/>
            <a:ext cx="4381804" cy="1154162"/>
            <a:chOff x="676492" y="1360660"/>
            <a:chExt cx="4381804" cy="1154162"/>
          </a:xfrm>
        </p:grpSpPr>
        <p:sp>
          <p:nvSpPr>
            <p:cNvPr id="3" name="TextBox 3">
              <a:extLst>
                <a:ext uri="{FF2B5EF4-FFF2-40B4-BE49-F238E27FC236}">
                  <a16:creationId xmlns:a16="http://schemas.microsoft.com/office/drawing/2014/main" id="{BB72144D-5476-3A83-F501-B5711A61D38B}"/>
                </a:ext>
              </a:extLst>
            </p:cNvPr>
            <p:cNvSpPr txBox="1"/>
            <p:nvPr/>
          </p:nvSpPr>
          <p:spPr>
            <a:xfrm>
              <a:off x="676492" y="1360660"/>
              <a:ext cx="689612" cy="1154162"/>
            </a:xfrm>
            <a:prstGeom prst="rect">
              <a:avLst/>
            </a:prstGeom>
            <a:noFill/>
          </p:spPr>
          <p:txBody>
            <a:bodyPr wrap="none" rtlCol="0" anchor="ctr" anchorCtr="0">
              <a:spAutoFit/>
            </a:bodyPr>
            <a:lstStyle/>
            <a:p>
              <a:pPr algn="ctr"/>
              <a:r>
                <a:rPr lang="en-GB" sz="6900" b="1">
                  <a:solidFill>
                    <a:schemeClr val="accent1"/>
                  </a:solidFill>
                  <a:latin typeface="+mj-lt"/>
                  <a:ea typeface="Open Sans" panose="020B0606030504020204" pitchFamily="34" charset="0"/>
                  <a:cs typeface="Open Sans" panose="020B0606030504020204" pitchFamily="34" charset="0"/>
                </a:rPr>
                <a:t>1</a:t>
              </a:r>
            </a:p>
          </p:txBody>
        </p:sp>
        <p:sp>
          <p:nvSpPr>
            <p:cNvPr id="5" name="TextBox 5">
              <a:extLst>
                <a:ext uri="{FF2B5EF4-FFF2-40B4-BE49-F238E27FC236}">
                  <a16:creationId xmlns:a16="http://schemas.microsoft.com/office/drawing/2014/main" id="{0CB10710-8929-4812-A2FC-0D5F47AB3F05}"/>
                </a:ext>
              </a:extLst>
            </p:cNvPr>
            <p:cNvSpPr txBox="1"/>
            <p:nvPr/>
          </p:nvSpPr>
          <p:spPr>
            <a:xfrm>
              <a:off x="1586182" y="1577117"/>
              <a:ext cx="3422347" cy="246221"/>
            </a:xfrm>
            <a:prstGeom prst="rect">
              <a:avLst/>
            </a:prstGeom>
            <a:noFill/>
          </p:spPr>
          <p:txBody>
            <a:bodyPr wrap="none" lIns="0" tIns="0" rIns="0" bIns="0" rtlCol="0" anchor="b" anchorCtr="0">
              <a:spAutoFit/>
            </a:bodyPr>
            <a:lstStyle/>
            <a:p>
              <a:r>
                <a:rPr lang="en-GB" sz="1600" b="1" dirty="0">
                  <a:solidFill>
                    <a:schemeClr val="tx2"/>
                  </a:solidFill>
                  <a:latin typeface="+mj-lt"/>
                  <a:ea typeface="Open Sans" panose="020B0606030504020204" pitchFamily="34" charset="0"/>
                  <a:cs typeface="Open Sans" panose="020B0606030504020204" pitchFamily="34" charset="0"/>
                </a:rPr>
                <a:t>Trigger docker pull for AW images</a:t>
              </a:r>
            </a:p>
          </p:txBody>
        </p:sp>
        <p:sp>
          <p:nvSpPr>
            <p:cNvPr id="6" name="Subtitle 2">
              <a:extLst>
                <a:ext uri="{FF2B5EF4-FFF2-40B4-BE49-F238E27FC236}">
                  <a16:creationId xmlns:a16="http://schemas.microsoft.com/office/drawing/2014/main" id="{81F99266-59A7-04B8-CA2C-8768D4C447FF}"/>
                </a:ext>
              </a:extLst>
            </p:cNvPr>
            <p:cNvSpPr txBox="1">
              <a:spLocks/>
            </p:cNvSpPr>
            <p:nvPr/>
          </p:nvSpPr>
          <p:spPr>
            <a:xfrm>
              <a:off x="1586182" y="1872864"/>
              <a:ext cx="3472114" cy="443711"/>
            </a:xfrm>
            <a:prstGeom prst="rect">
              <a:avLst/>
            </a:prstGeom>
          </p:spPr>
          <p:txBody>
            <a:bodyPr vert="horz" wrap="square" lIns="0" tIns="0" rIns="0" bIns="0" rtlCol="0" anchor="t">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r>
                <a:rPr lang="en-GB" sz="1200" dirty="0">
                  <a:solidFill>
                    <a:schemeClr val="bg2"/>
                  </a:solidFill>
                  <a:latin typeface="+mj-lt"/>
                  <a:ea typeface="Open Sans" panose="020B0606030504020204" pitchFamily="34" charset="0"/>
                </a:rPr>
                <a:t>This will take a while. So we will get back to it later</a:t>
              </a:r>
              <a:endParaRPr lang="en-GB" sz="1200" dirty="0">
                <a:solidFill>
                  <a:schemeClr val="bg2"/>
                </a:solidFill>
                <a:latin typeface="+mj-lt"/>
                <a:ea typeface="Open Sans" panose="020B0606030504020204" pitchFamily="34" charset="0"/>
                <a:cs typeface="Open Sans" panose="020B0606030504020204" pitchFamily="34" charset="0"/>
              </a:endParaRPr>
            </a:p>
          </p:txBody>
        </p:sp>
      </p:grpSp>
      <p:grpSp>
        <p:nvGrpSpPr>
          <p:cNvPr id="27" name="Groep 26">
            <a:extLst>
              <a:ext uri="{FF2B5EF4-FFF2-40B4-BE49-F238E27FC236}">
                <a16:creationId xmlns:a16="http://schemas.microsoft.com/office/drawing/2014/main" id="{8A44AD34-EFB6-28C1-9EB8-9C3BAAACF554}"/>
              </a:ext>
            </a:extLst>
          </p:cNvPr>
          <p:cNvGrpSpPr/>
          <p:nvPr/>
        </p:nvGrpSpPr>
        <p:grpSpPr>
          <a:xfrm>
            <a:off x="674889" y="2565923"/>
            <a:ext cx="4400133" cy="1154162"/>
            <a:chOff x="674889" y="3168555"/>
            <a:chExt cx="4400133" cy="1154162"/>
          </a:xfrm>
        </p:grpSpPr>
        <p:sp>
          <p:nvSpPr>
            <p:cNvPr id="11" name="TextBox 7">
              <a:extLst>
                <a:ext uri="{FF2B5EF4-FFF2-40B4-BE49-F238E27FC236}">
                  <a16:creationId xmlns:a16="http://schemas.microsoft.com/office/drawing/2014/main" id="{DF6D2C82-D06B-DDAF-C7A4-B85EA11B14F6}"/>
                </a:ext>
              </a:extLst>
            </p:cNvPr>
            <p:cNvSpPr txBox="1"/>
            <p:nvPr/>
          </p:nvSpPr>
          <p:spPr>
            <a:xfrm>
              <a:off x="674889" y="3168555"/>
              <a:ext cx="689611" cy="1154162"/>
            </a:xfrm>
            <a:prstGeom prst="rect">
              <a:avLst/>
            </a:prstGeom>
            <a:noFill/>
          </p:spPr>
          <p:txBody>
            <a:bodyPr wrap="none" rtlCol="0" anchor="ctr" anchorCtr="0">
              <a:spAutoFit/>
            </a:bodyPr>
            <a:lstStyle>
              <a:defPPr>
                <a:defRPr lang="nl-NL"/>
              </a:defPPr>
              <a:lvl1pPr algn="r">
                <a:defRPr sz="6900" b="1">
                  <a:solidFill>
                    <a:schemeClr val="accent1">
                      <a:alpha val="25000"/>
                    </a:schemeClr>
                  </a:solidFill>
                  <a:latin typeface="+mj-lt"/>
                  <a:ea typeface="Open Sans" panose="020B0606030504020204" pitchFamily="34" charset="0"/>
                  <a:cs typeface="Open Sans" panose="020B0606030504020204" pitchFamily="34" charset="0"/>
                </a:defRPr>
              </a:lvl1pPr>
            </a:lstStyle>
            <a:p>
              <a:pPr algn="ctr"/>
              <a:r>
                <a:rPr lang="en-GB">
                  <a:solidFill>
                    <a:schemeClr val="accent1"/>
                  </a:solidFill>
                </a:rPr>
                <a:t>2</a:t>
              </a:r>
            </a:p>
          </p:txBody>
        </p:sp>
        <p:sp>
          <p:nvSpPr>
            <p:cNvPr id="13" name="TextBox 9">
              <a:extLst>
                <a:ext uri="{FF2B5EF4-FFF2-40B4-BE49-F238E27FC236}">
                  <a16:creationId xmlns:a16="http://schemas.microsoft.com/office/drawing/2014/main" id="{877B50FF-CAB4-4FF6-42C0-A7EBDF628907}"/>
                </a:ext>
              </a:extLst>
            </p:cNvPr>
            <p:cNvSpPr txBox="1"/>
            <p:nvPr/>
          </p:nvSpPr>
          <p:spPr>
            <a:xfrm>
              <a:off x="1586182" y="3385012"/>
              <a:ext cx="3488840" cy="246221"/>
            </a:xfrm>
            <a:prstGeom prst="rect">
              <a:avLst/>
            </a:prstGeom>
            <a:noFill/>
          </p:spPr>
          <p:txBody>
            <a:bodyPr wrap="none" lIns="0" tIns="0" rIns="0" bIns="0" rtlCol="0" anchor="b" anchorCtr="0">
              <a:spAutoFit/>
            </a:bodyPr>
            <a:lstStyle/>
            <a:p>
              <a:r>
                <a:rPr lang="en-GB" sz="1600" b="1" dirty="0">
                  <a:solidFill>
                    <a:schemeClr val="tx2"/>
                  </a:solidFill>
                  <a:latin typeface="+mj-lt"/>
                  <a:ea typeface="Open Sans" panose="020B0606030504020204" pitchFamily="34" charset="0"/>
                  <a:cs typeface="Open Sans" panose="020B0606030504020204" pitchFamily="34" charset="0"/>
                </a:rPr>
                <a:t>Docker compose hands on session</a:t>
              </a:r>
            </a:p>
          </p:txBody>
        </p:sp>
        <p:sp>
          <p:nvSpPr>
            <p:cNvPr id="14" name="Subtitle 2">
              <a:extLst>
                <a:ext uri="{FF2B5EF4-FFF2-40B4-BE49-F238E27FC236}">
                  <a16:creationId xmlns:a16="http://schemas.microsoft.com/office/drawing/2014/main" id="{BA869A69-0FF7-AE48-91A4-D4D07401E19D}"/>
                </a:ext>
              </a:extLst>
            </p:cNvPr>
            <p:cNvSpPr txBox="1">
              <a:spLocks/>
            </p:cNvSpPr>
            <p:nvPr/>
          </p:nvSpPr>
          <p:spPr>
            <a:xfrm>
              <a:off x="1586182" y="3680758"/>
              <a:ext cx="3472114" cy="212879"/>
            </a:xfrm>
            <a:prstGeom prst="rect">
              <a:avLst/>
            </a:prstGeom>
          </p:spPr>
          <p:txBody>
            <a:bodyPr vert="horz" wrap="square" lIns="0" tIns="0" rIns="0" bIns="0" rtlCol="0" anchor="t">
              <a:spAutoFit/>
            </a:bodyPr>
            <a:lstStyle>
              <a:lvl1pPr marL="0" indent="0" algn="ctr" defTabSz="1087636" rtl="0" eaLnBrk="1" latinLnBrk="0" hangingPunct="1">
                <a:lnSpc>
                  <a:spcPct val="120000"/>
                </a:lnSpc>
                <a:spcBef>
                  <a:spcPct val="20000"/>
                </a:spcBef>
                <a:buFont typeface="Open Sans" panose="020B0606030504020204" pitchFamily="34" charset="0"/>
                <a:buNone/>
                <a:defRPr sz="2400" kern="1200">
                  <a:solidFill>
                    <a:schemeClr val="tx2"/>
                  </a:solidFill>
                  <a:latin typeface="Open Sans" panose="020B0606030504020204" pitchFamily="34" charset="0"/>
                  <a:ea typeface="+mn-ea"/>
                  <a:cs typeface="Open Sans" panose="020B0606030504020204" pitchFamily="34" charset="0"/>
                </a:defRPr>
              </a:lvl1pPr>
              <a:lvl2pPr marL="108763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2pPr>
              <a:lvl3pPr marL="2175271"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3pPr>
              <a:lvl4pPr marL="3262912"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4pPr>
              <a:lvl5pPr marL="4350546" indent="0" algn="ctr" defTabSz="1087636" rtl="0" eaLnBrk="1" latinLnBrk="0" hangingPunct="1">
                <a:lnSpc>
                  <a:spcPct val="130000"/>
                </a:lnSpc>
                <a:spcBef>
                  <a:spcPct val="20000"/>
                </a:spcBef>
                <a:buFont typeface="Open Sans" panose="020B0606030504020204" pitchFamily="34" charset="0"/>
                <a:buNone/>
                <a:defRPr sz="3200" kern="1200">
                  <a:solidFill>
                    <a:schemeClr val="tx1">
                      <a:tint val="75000"/>
                    </a:schemeClr>
                  </a:solidFill>
                  <a:latin typeface="Open Sans" panose="020B0606030504020204" pitchFamily="34" charset="0"/>
                  <a:ea typeface="+mn-ea"/>
                  <a:cs typeface="Open Sans" panose="020B0606030504020204" pitchFamily="34" charset="0"/>
                </a:defRPr>
              </a:lvl5pPr>
              <a:lvl6pPr marL="5438184"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Open Sans" panose="020B0606030504020204" pitchFamily="34" charset="0"/>
                <a:buNone/>
                <a:defRPr sz="4800" kern="1200">
                  <a:solidFill>
                    <a:schemeClr val="tx1">
                      <a:tint val="75000"/>
                    </a:schemeClr>
                  </a:solidFill>
                  <a:latin typeface="+mn-lt"/>
                  <a:ea typeface="+mn-ea"/>
                  <a:cs typeface="+mn-cs"/>
                </a:defRPr>
              </a:lvl9pPr>
            </a:lstStyle>
            <a:p>
              <a:pPr algn="l">
                <a:lnSpc>
                  <a:spcPts val="1750"/>
                </a:lnSpc>
              </a:pPr>
              <a:endParaRPr lang="en-GB" sz="1200" dirty="0">
                <a:solidFill>
                  <a:schemeClr val="bg2"/>
                </a:solidFill>
                <a:latin typeface="+mj-lt"/>
                <a:ea typeface="Open Sans" panose="020B0606030504020204" pitchFamily="34" charset="0"/>
                <a:cs typeface="Open Sans" panose="020B0606030504020204" pitchFamily="34" charset="0"/>
              </a:endParaRPr>
            </a:p>
          </p:txBody>
        </p:sp>
      </p:grpSp>
    </p:spTree>
    <p:extLst>
      <p:ext uri="{BB962C8B-B14F-4D97-AF65-F5344CB8AC3E}">
        <p14:creationId xmlns:p14="http://schemas.microsoft.com/office/powerpoint/2010/main" val="955924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83522409-9C64-7657-AE5B-0550B20ED71C}"/>
              </a:ext>
            </a:extLst>
          </p:cNvPr>
          <p:cNvSpPr/>
          <p:nvPr/>
        </p:nvSpPr>
        <p:spPr>
          <a:xfrm>
            <a:off x="1326697" y="1294563"/>
            <a:ext cx="6965965" cy="4445921"/>
          </a:xfrm>
          <a:prstGeom prst="rect">
            <a:avLst/>
          </a:prstGeom>
          <a:ln w="3175">
            <a:prstDash val="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61" name="Rectangle 60">
            <a:extLst>
              <a:ext uri="{FF2B5EF4-FFF2-40B4-BE49-F238E27FC236}">
                <a16:creationId xmlns:a16="http://schemas.microsoft.com/office/drawing/2014/main" id="{225C8DBA-F500-D485-70EC-033C47895863}"/>
              </a:ext>
            </a:extLst>
          </p:cNvPr>
          <p:cNvSpPr/>
          <p:nvPr/>
        </p:nvSpPr>
        <p:spPr>
          <a:xfrm>
            <a:off x="9424567" y="230903"/>
            <a:ext cx="2147861" cy="1797319"/>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59" name="Rectangle 58">
            <a:extLst>
              <a:ext uri="{FF2B5EF4-FFF2-40B4-BE49-F238E27FC236}">
                <a16:creationId xmlns:a16="http://schemas.microsoft.com/office/drawing/2014/main" id="{47D334B7-34F9-41F6-D704-266337860DE5}"/>
              </a:ext>
            </a:extLst>
          </p:cNvPr>
          <p:cNvSpPr/>
          <p:nvPr/>
        </p:nvSpPr>
        <p:spPr>
          <a:xfrm>
            <a:off x="9275718" y="4054854"/>
            <a:ext cx="2083666" cy="1780989"/>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56" name="Rectangle 55">
            <a:extLst>
              <a:ext uri="{FF2B5EF4-FFF2-40B4-BE49-F238E27FC236}">
                <a16:creationId xmlns:a16="http://schemas.microsoft.com/office/drawing/2014/main" id="{C1107EF5-4E74-F84B-9B3E-8A9D4F272AA1}"/>
              </a:ext>
            </a:extLst>
          </p:cNvPr>
          <p:cNvSpPr/>
          <p:nvPr/>
        </p:nvSpPr>
        <p:spPr>
          <a:xfrm>
            <a:off x="1942875" y="1917394"/>
            <a:ext cx="5790111" cy="3127572"/>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24" name="Rectangle 23">
            <a:extLst>
              <a:ext uri="{FF2B5EF4-FFF2-40B4-BE49-F238E27FC236}">
                <a16:creationId xmlns:a16="http://schemas.microsoft.com/office/drawing/2014/main" id="{0CDA5A62-2E56-345C-4A53-B378D7E5567F}"/>
              </a:ext>
            </a:extLst>
          </p:cNvPr>
          <p:cNvSpPr/>
          <p:nvPr/>
        </p:nvSpPr>
        <p:spPr>
          <a:xfrm>
            <a:off x="4562078" y="2308718"/>
            <a:ext cx="2634882" cy="2168340"/>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23" name="Rectangle 22">
            <a:extLst>
              <a:ext uri="{FF2B5EF4-FFF2-40B4-BE49-F238E27FC236}">
                <a16:creationId xmlns:a16="http://schemas.microsoft.com/office/drawing/2014/main" id="{0DB612E7-3453-C52F-9CF4-CC6F6ED1A21B}"/>
              </a:ext>
            </a:extLst>
          </p:cNvPr>
          <p:cNvSpPr/>
          <p:nvPr/>
        </p:nvSpPr>
        <p:spPr>
          <a:xfrm>
            <a:off x="2388341" y="2308718"/>
            <a:ext cx="1808052" cy="2168340"/>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End goal for today</a:t>
            </a:r>
          </a:p>
        </p:txBody>
      </p:sp>
      <p:pic>
        <p:nvPicPr>
          <p:cNvPr id="5" name="Graphic 4" descr="Database outline">
            <a:extLst>
              <a:ext uri="{FF2B5EF4-FFF2-40B4-BE49-F238E27FC236}">
                <a16:creationId xmlns:a16="http://schemas.microsoft.com/office/drawing/2014/main" id="{9163F13C-268E-D3E5-3831-B586B15CF4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13042" y="4442495"/>
            <a:ext cx="906716" cy="906716"/>
          </a:xfrm>
          <a:prstGeom prst="rect">
            <a:avLst/>
          </a:prstGeom>
        </p:spPr>
      </p:pic>
      <p:pic>
        <p:nvPicPr>
          <p:cNvPr id="7" name="Graphic 6" descr="Laptop outline">
            <a:extLst>
              <a:ext uri="{FF2B5EF4-FFF2-40B4-BE49-F238E27FC236}">
                <a16:creationId xmlns:a16="http://schemas.microsoft.com/office/drawing/2014/main" id="{7C419A3B-3E31-41A1-468B-379C21DF9A7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6697" y="961006"/>
            <a:ext cx="362764" cy="362764"/>
          </a:xfrm>
          <a:prstGeom prst="rect">
            <a:avLst/>
          </a:prstGeom>
        </p:spPr>
      </p:pic>
      <p:sp>
        <p:nvSpPr>
          <p:cNvPr id="8" name="Rectangle: Rounded Corners 7">
            <a:extLst>
              <a:ext uri="{FF2B5EF4-FFF2-40B4-BE49-F238E27FC236}">
                <a16:creationId xmlns:a16="http://schemas.microsoft.com/office/drawing/2014/main" id="{044871DB-A1C8-4C1B-89BA-1E661058978B}"/>
              </a:ext>
            </a:extLst>
          </p:cNvPr>
          <p:cNvSpPr/>
          <p:nvPr/>
        </p:nvSpPr>
        <p:spPr>
          <a:xfrm>
            <a:off x="4686748" y="2808624"/>
            <a:ext cx="866018" cy="33954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50"/>
              <a:t>API</a:t>
            </a:r>
          </a:p>
        </p:txBody>
      </p:sp>
      <p:sp>
        <p:nvSpPr>
          <p:cNvPr id="9" name="Rectangle: Rounded Corners 8">
            <a:extLst>
              <a:ext uri="{FF2B5EF4-FFF2-40B4-BE49-F238E27FC236}">
                <a16:creationId xmlns:a16="http://schemas.microsoft.com/office/drawing/2014/main" id="{ABD4AA38-7760-8E91-899B-CCAD8AAAAF9F}"/>
              </a:ext>
            </a:extLst>
          </p:cNvPr>
          <p:cNvSpPr/>
          <p:nvPr/>
        </p:nvSpPr>
        <p:spPr>
          <a:xfrm>
            <a:off x="6075675" y="3195726"/>
            <a:ext cx="1070968" cy="33954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50"/>
              <a:t>C++ Worker </a:t>
            </a:r>
          </a:p>
        </p:txBody>
      </p:sp>
      <p:sp>
        <p:nvSpPr>
          <p:cNvPr id="10" name="Rectangle: Rounded Corners 9">
            <a:extLst>
              <a:ext uri="{FF2B5EF4-FFF2-40B4-BE49-F238E27FC236}">
                <a16:creationId xmlns:a16="http://schemas.microsoft.com/office/drawing/2014/main" id="{836EFEDF-4F1F-FF9B-CEFB-A0410355022A}"/>
              </a:ext>
            </a:extLst>
          </p:cNvPr>
          <p:cNvSpPr/>
          <p:nvPr/>
        </p:nvSpPr>
        <p:spPr>
          <a:xfrm>
            <a:off x="4686748" y="3781484"/>
            <a:ext cx="1070968" cy="339540"/>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050"/>
              <a:t>Message Bus</a:t>
            </a:r>
          </a:p>
        </p:txBody>
      </p:sp>
      <p:sp>
        <p:nvSpPr>
          <p:cNvPr id="11" name="Rectangle: Rounded Corners 10">
            <a:extLst>
              <a:ext uri="{FF2B5EF4-FFF2-40B4-BE49-F238E27FC236}">
                <a16:creationId xmlns:a16="http://schemas.microsoft.com/office/drawing/2014/main" id="{4CDBF836-967C-AEF2-C4D3-1D78E8C6B730}"/>
              </a:ext>
            </a:extLst>
          </p:cNvPr>
          <p:cNvSpPr/>
          <p:nvPr/>
        </p:nvSpPr>
        <p:spPr>
          <a:xfrm>
            <a:off x="10013042" y="539995"/>
            <a:ext cx="866018" cy="339540"/>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a:t>API</a:t>
            </a:r>
          </a:p>
        </p:txBody>
      </p:sp>
      <p:sp>
        <p:nvSpPr>
          <p:cNvPr id="12" name="Rectangle: Rounded Corners 11">
            <a:extLst>
              <a:ext uri="{FF2B5EF4-FFF2-40B4-BE49-F238E27FC236}">
                <a16:creationId xmlns:a16="http://schemas.microsoft.com/office/drawing/2014/main" id="{F8D7997A-9DB2-17B6-248A-0EC94C4E6871}"/>
              </a:ext>
            </a:extLst>
          </p:cNvPr>
          <p:cNvSpPr/>
          <p:nvPr/>
        </p:nvSpPr>
        <p:spPr>
          <a:xfrm>
            <a:off x="10001192" y="964091"/>
            <a:ext cx="1070968" cy="339540"/>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a:t>C++ Worker </a:t>
            </a:r>
          </a:p>
        </p:txBody>
      </p:sp>
      <p:sp>
        <p:nvSpPr>
          <p:cNvPr id="13" name="Rectangle: Rounded Corners 12">
            <a:extLst>
              <a:ext uri="{FF2B5EF4-FFF2-40B4-BE49-F238E27FC236}">
                <a16:creationId xmlns:a16="http://schemas.microsoft.com/office/drawing/2014/main" id="{8B6D9129-9CAD-3549-B0AD-9C95B576CEBF}"/>
              </a:ext>
            </a:extLst>
          </p:cNvPr>
          <p:cNvSpPr/>
          <p:nvPr/>
        </p:nvSpPr>
        <p:spPr>
          <a:xfrm>
            <a:off x="10001192" y="1427745"/>
            <a:ext cx="1070968" cy="339540"/>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a:t>Message Bus</a:t>
            </a:r>
          </a:p>
        </p:txBody>
      </p:sp>
      <p:sp>
        <p:nvSpPr>
          <p:cNvPr id="14" name="Rectangle: Rounded Corners 13">
            <a:extLst>
              <a:ext uri="{FF2B5EF4-FFF2-40B4-BE49-F238E27FC236}">
                <a16:creationId xmlns:a16="http://schemas.microsoft.com/office/drawing/2014/main" id="{AB10A128-4789-D199-7BDB-A5570CF48D7A}"/>
              </a:ext>
            </a:extLst>
          </p:cNvPr>
          <p:cNvSpPr/>
          <p:nvPr/>
        </p:nvSpPr>
        <p:spPr>
          <a:xfrm>
            <a:off x="95678" y="6469873"/>
            <a:ext cx="1167637" cy="157907"/>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800"/>
              <a:t>Docker Image</a:t>
            </a:r>
          </a:p>
        </p:txBody>
      </p:sp>
      <p:sp>
        <p:nvSpPr>
          <p:cNvPr id="15" name="Rectangle: Rounded Corners 14">
            <a:extLst>
              <a:ext uri="{FF2B5EF4-FFF2-40B4-BE49-F238E27FC236}">
                <a16:creationId xmlns:a16="http://schemas.microsoft.com/office/drawing/2014/main" id="{35C740AF-05FD-AB34-FE0C-7D8E52A31FF5}"/>
              </a:ext>
            </a:extLst>
          </p:cNvPr>
          <p:cNvSpPr/>
          <p:nvPr/>
        </p:nvSpPr>
        <p:spPr>
          <a:xfrm>
            <a:off x="95678" y="6242893"/>
            <a:ext cx="1063088" cy="15790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a:t>Docker Container</a:t>
            </a:r>
          </a:p>
        </p:txBody>
      </p:sp>
      <p:pic>
        <p:nvPicPr>
          <p:cNvPr id="17" name="Picture 16" descr="A blue letters on a black background&#10;&#10;Description automatically generated">
            <a:extLst>
              <a:ext uri="{FF2B5EF4-FFF2-40B4-BE49-F238E27FC236}">
                <a16:creationId xmlns:a16="http://schemas.microsoft.com/office/drawing/2014/main" id="{59E9C059-CCDA-7FAD-DF80-6CBBBEBFA7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74137" y="1997991"/>
            <a:ext cx="548939" cy="124902"/>
          </a:xfrm>
          <a:prstGeom prst="rect">
            <a:avLst/>
          </a:prstGeom>
        </p:spPr>
      </p:pic>
      <p:pic>
        <p:nvPicPr>
          <p:cNvPr id="19" name="Picture 18" descr="A orange circle with a white object with a white logo on it&#10;&#10;Description automatically generated">
            <a:extLst>
              <a:ext uri="{FF2B5EF4-FFF2-40B4-BE49-F238E27FC236}">
                <a16:creationId xmlns:a16="http://schemas.microsoft.com/office/drawing/2014/main" id="{E1550166-8A82-D517-0ADD-1677A0301C0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54803" y="230903"/>
            <a:ext cx="327134" cy="327134"/>
          </a:xfrm>
          <a:prstGeom prst="rect">
            <a:avLst/>
          </a:prstGeom>
        </p:spPr>
      </p:pic>
      <p:sp>
        <p:nvSpPr>
          <p:cNvPr id="20" name="Rectangle: Rounded Corners 19">
            <a:extLst>
              <a:ext uri="{FF2B5EF4-FFF2-40B4-BE49-F238E27FC236}">
                <a16:creationId xmlns:a16="http://schemas.microsoft.com/office/drawing/2014/main" id="{04880E66-7070-31DD-4B44-346168B7DAB6}"/>
              </a:ext>
            </a:extLst>
          </p:cNvPr>
          <p:cNvSpPr/>
          <p:nvPr/>
        </p:nvSpPr>
        <p:spPr>
          <a:xfrm>
            <a:off x="2687566" y="2713459"/>
            <a:ext cx="866018" cy="339540"/>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a:t>API</a:t>
            </a:r>
          </a:p>
        </p:txBody>
      </p:sp>
      <p:sp>
        <p:nvSpPr>
          <p:cNvPr id="21" name="Rectangle: Rounded Corners 20">
            <a:extLst>
              <a:ext uri="{FF2B5EF4-FFF2-40B4-BE49-F238E27FC236}">
                <a16:creationId xmlns:a16="http://schemas.microsoft.com/office/drawing/2014/main" id="{1198147E-12CE-89E7-3695-7242BC567E5B}"/>
              </a:ext>
            </a:extLst>
          </p:cNvPr>
          <p:cNvSpPr/>
          <p:nvPr/>
        </p:nvSpPr>
        <p:spPr>
          <a:xfrm>
            <a:off x="2702969" y="3233749"/>
            <a:ext cx="1070968" cy="339540"/>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a:t>C++ Worker </a:t>
            </a:r>
          </a:p>
        </p:txBody>
      </p:sp>
      <p:sp>
        <p:nvSpPr>
          <p:cNvPr id="22" name="Rectangle: Rounded Corners 21">
            <a:extLst>
              <a:ext uri="{FF2B5EF4-FFF2-40B4-BE49-F238E27FC236}">
                <a16:creationId xmlns:a16="http://schemas.microsoft.com/office/drawing/2014/main" id="{6D457507-DE3E-0884-0EAB-70575C1B1E46}"/>
              </a:ext>
            </a:extLst>
          </p:cNvPr>
          <p:cNvSpPr/>
          <p:nvPr/>
        </p:nvSpPr>
        <p:spPr>
          <a:xfrm>
            <a:off x="2687566" y="3746194"/>
            <a:ext cx="1070968" cy="339540"/>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050"/>
              <a:t>Message Bus</a:t>
            </a:r>
          </a:p>
        </p:txBody>
      </p:sp>
      <p:sp>
        <p:nvSpPr>
          <p:cNvPr id="25" name="TextBox 24">
            <a:extLst>
              <a:ext uri="{FF2B5EF4-FFF2-40B4-BE49-F238E27FC236}">
                <a16:creationId xmlns:a16="http://schemas.microsoft.com/office/drawing/2014/main" id="{F775067F-424E-A4D8-A58D-DFC46B2CD12A}"/>
              </a:ext>
            </a:extLst>
          </p:cNvPr>
          <p:cNvSpPr txBox="1"/>
          <p:nvPr/>
        </p:nvSpPr>
        <p:spPr>
          <a:xfrm flipH="1">
            <a:off x="4686748" y="2392124"/>
            <a:ext cx="1300591" cy="138499"/>
          </a:xfrm>
          <a:prstGeom prst="rect">
            <a:avLst/>
          </a:prstGeom>
          <a:noFill/>
        </p:spPr>
        <p:txBody>
          <a:bodyPr wrap="square" lIns="0" tIns="0" rIns="0" bIns="0" rtlCol="0">
            <a:spAutoFit/>
          </a:bodyPr>
          <a:lstStyle/>
          <a:p>
            <a:pPr algn="l"/>
            <a:r>
              <a:rPr lang="en-US" sz="900">
                <a:solidFill>
                  <a:schemeClr val="bg2"/>
                </a:solidFill>
              </a:rPr>
              <a:t>Containers</a:t>
            </a:r>
          </a:p>
        </p:txBody>
      </p:sp>
      <p:sp>
        <p:nvSpPr>
          <p:cNvPr id="26" name="TextBox 25">
            <a:extLst>
              <a:ext uri="{FF2B5EF4-FFF2-40B4-BE49-F238E27FC236}">
                <a16:creationId xmlns:a16="http://schemas.microsoft.com/office/drawing/2014/main" id="{17C9AE5A-18BB-6AE3-818A-1272D143D82E}"/>
              </a:ext>
            </a:extLst>
          </p:cNvPr>
          <p:cNvSpPr txBox="1"/>
          <p:nvPr/>
        </p:nvSpPr>
        <p:spPr>
          <a:xfrm flipH="1">
            <a:off x="4948503" y="871571"/>
            <a:ext cx="3848654" cy="138499"/>
          </a:xfrm>
          <a:prstGeom prst="rect">
            <a:avLst/>
          </a:prstGeom>
          <a:noFill/>
        </p:spPr>
        <p:txBody>
          <a:bodyPr wrap="square" lIns="0" tIns="0" rIns="0" bIns="0" rtlCol="0">
            <a:spAutoFit/>
          </a:bodyPr>
          <a:lstStyle/>
          <a:p>
            <a:pPr algn="l"/>
            <a:r>
              <a:rPr lang="en-US" sz="900">
                <a:solidFill>
                  <a:schemeClr val="bg2"/>
                </a:solidFill>
              </a:rPr>
              <a:t>In order to pull images you will have to be authenticated to the registry</a:t>
            </a:r>
          </a:p>
        </p:txBody>
      </p:sp>
      <p:cxnSp>
        <p:nvCxnSpPr>
          <p:cNvPr id="28" name="Straight Arrow Connector 27">
            <a:extLst>
              <a:ext uri="{FF2B5EF4-FFF2-40B4-BE49-F238E27FC236}">
                <a16:creationId xmlns:a16="http://schemas.microsoft.com/office/drawing/2014/main" id="{0C9BC562-B6FF-021F-8331-C47DB7105659}"/>
              </a:ext>
            </a:extLst>
          </p:cNvPr>
          <p:cNvCxnSpPr>
            <a:cxnSpLocks/>
            <a:stCxn id="23" idx="3"/>
            <a:endCxn id="24" idx="1"/>
          </p:cNvCxnSpPr>
          <p:nvPr/>
        </p:nvCxnSpPr>
        <p:spPr>
          <a:xfrm>
            <a:off x="4196393" y="3392888"/>
            <a:ext cx="365685" cy="0"/>
          </a:xfrm>
          <a:prstGeom prst="straightConnector1">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21AD777E-9550-0130-F63F-0D1BDBF023F7}"/>
              </a:ext>
            </a:extLst>
          </p:cNvPr>
          <p:cNvCxnSpPr>
            <a:stCxn id="8" idx="3"/>
            <a:endCxn id="5" idx="0"/>
          </p:cNvCxnSpPr>
          <p:nvPr/>
        </p:nvCxnSpPr>
        <p:spPr>
          <a:xfrm>
            <a:off x="5552766" y="2978394"/>
            <a:ext cx="4913634" cy="1464101"/>
          </a:xfrm>
          <a:prstGeom prst="bentConnector2">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6DAB2F84-F367-7F14-72F9-A74DB4105A89}"/>
              </a:ext>
            </a:extLst>
          </p:cNvPr>
          <p:cNvCxnSpPr>
            <a:cxnSpLocks/>
            <a:stCxn id="9" idx="3"/>
          </p:cNvCxnSpPr>
          <p:nvPr/>
        </p:nvCxnSpPr>
        <p:spPr>
          <a:xfrm>
            <a:off x="7146643" y="3365496"/>
            <a:ext cx="3021114" cy="1530357"/>
          </a:xfrm>
          <a:prstGeom prst="bentConnector3">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353860ED-6B3B-2081-D8FB-C718BFD65E89}"/>
              </a:ext>
            </a:extLst>
          </p:cNvPr>
          <p:cNvCxnSpPr>
            <a:cxnSpLocks/>
            <a:stCxn id="8" idx="2"/>
            <a:endCxn id="10" idx="0"/>
          </p:cNvCxnSpPr>
          <p:nvPr/>
        </p:nvCxnSpPr>
        <p:spPr>
          <a:xfrm rot="16200000" flipH="1">
            <a:off x="4854334" y="3413586"/>
            <a:ext cx="633320" cy="102475"/>
          </a:xfrm>
          <a:prstGeom prst="bentConnector3">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3282ABF9-605A-06B0-7C22-3101714F378E}"/>
              </a:ext>
            </a:extLst>
          </p:cNvPr>
          <p:cNvCxnSpPr>
            <a:cxnSpLocks/>
            <a:stCxn id="9" idx="2"/>
          </p:cNvCxnSpPr>
          <p:nvPr/>
        </p:nvCxnSpPr>
        <p:spPr>
          <a:xfrm rot="5400000">
            <a:off x="5937956" y="3381653"/>
            <a:ext cx="519590" cy="826817"/>
          </a:xfrm>
          <a:prstGeom prst="bentConnector2">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E658E8B-5C78-BEB9-A9EC-EDB7430FDE6E}"/>
              </a:ext>
            </a:extLst>
          </p:cNvPr>
          <p:cNvSpPr txBox="1"/>
          <p:nvPr/>
        </p:nvSpPr>
        <p:spPr>
          <a:xfrm flipH="1">
            <a:off x="9382646" y="4118474"/>
            <a:ext cx="1300591" cy="138499"/>
          </a:xfrm>
          <a:prstGeom prst="rect">
            <a:avLst/>
          </a:prstGeom>
          <a:noFill/>
        </p:spPr>
        <p:txBody>
          <a:bodyPr wrap="square" lIns="0" tIns="0" rIns="0" bIns="0" rtlCol="0">
            <a:spAutoFit/>
          </a:bodyPr>
          <a:lstStyle/>
          <a:p>
            <a:pPr algn="l"/>
            <a:r>
              <a:rPr lang="en-US" sz="900">
                <a:solidFill>
                  <a:schemeClr val="bg2"/>
                </a:solidFill>
              </a:rPr>
              <a:t>Database Server</a:t>
            </a:r>
          </a:p>
        </p:txBody>
      </p:sp>
      <p:sp>
        <p:nvSpPr>
          <p:cNvPr id="62" name="TextBox 61">
            <a:extLst>
              <a:ext uri="{FF2B5EF4-FFF2-40B4-BE49-F238E27FC236}">
                <a16:creationId xmlns:a16="http://schemas.microsoft.com/office/drawing/2014/main" id="{51000342-E750-04A8-8BAE-8FBB07E12500}"/>
              </a:ext>
            </a:extLst>
          </p:cNvPr>
          <p:cNvSpPr txBox="1"/>
          <p:nvPr/>
        </p:nvSpPr>
        <p:spPr>
          <a:xfrm flipH="1">
            <a:off x="9912607" y="290115"/>
            <a:ext cx="1300591" cy="138499"/>
          </a:xfrm>
          <a:prstGeom prst="rect">
            <a:avLst/>
          </a:prstGeom>
          <a:noFill/>
        </p:spPr>
        <p:txBody>
          <a:bodyPr wrap="square" lIns="0" tIns="0" rIns="0" bIns="0" rtlCol="0">
            <a:spAutoFit/>
          </a:bodyPr>
          <a:lstStyle/>
          <a:p>
            <a:pPr algn="l"/>
            <a:r>
              <a:rPr lang="en-US" sz="900">
                <a:solidFill>
                  <a:schemeClr val="bg2"/>
                </a:solidFill>
              </a:rPr>
              <a:t>AWS container registry</a:t>
            </a:r>
          </a:p>
        </p:txBody>
      </p:sp>
      <p:sp>
        <p:nvSpPr>
          <p:cNvPr id="63" name="TextBox 62">
            <a:extLst>
              <a:ext uri="{FF2B5EF4-FFF2-40B4-BE49-F238E27FC236}">
                <a16:creationId xmlns:a16="http://schemas.microsoft.com/office/drawing/2014/main" id="{831B825C-191B-C765-09B1-FB9A4E667565}"/>
              </a:ext>
            </a:extLst>
          </p:cNvPr>
          <p:cNvSpPr txBox="1"/>
          <p:nvPr/>
        </p:nvSpPr>
        <p:spPr>
          <a:xfrm flipH="1">
            <a:off x="1723305" y="1069611"/>
            <a:ext cx="2147860" cy="138499"/>
          </a:xfrm>
          <a:prstGeom prst="rect">
            <a:avLst/>
          </a:prstGeom>
          <a:noFill/>
        </p:spPr>
        <p:txBody>
          <a:bodyPr wrap="square" lIns="0" tIns="0" rIns="0" bIns="0" rtlCol="0">
            <a:spAutoFit/>
          </a:bodyPr>
          <a:lstStyle/>
          <a:p>
            <a:pPr algn="l"/>
            <a:r>
              <a:rPr lang="en-US" sz="900">
                <a:solidFill>
                  <a:schemeClr val="bg2"/>
                </a:solidFill>
              </a:rPr>
              <a:t>Your Personal Machine / Server</a:t>
            </a:r>
          </a:p>
        </p:txBody>
      </p:sp>
      <p:cxnSp>
        <p:nvCxnSpPr>
          <p:cNvPr id="66" name="Connector: Elbow 65">
            <a:extLst>
              <a:ext uri="{FF2B5EF4-FFF2-40B4-BE49-F238E27FC236}">
                <a16:creationId xmlns:a16="http://schemas.microsoft.com/office/drawing/2014/main" id="{E0F58578-67CF-886C-69E1-642BBFD8F2B4}"/>
              </a:ext>
            </a:extLst>
          </p:cNvPr>
          <p:cNvCxnSpPr>
            <a:cxnSpLocks/>
            <a:endCxn id="61" idx="1"/>
          </p:cNvCxnSpPr>
          <p:nvPr/>
        </p:nvCxnSpPr>
        <p:spPr>
          <a:xfrm flipV="1">
            <a:off x="2701257" y="1129563"/>
            <a:ext cx="6723310" cy="428200"/>
          </a:xfrm>
          <a:prstGeom prst="bentConnector3">
            <a:avLst>
              <a:gd name="adj1" fmla="val 50000"/>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994CBF9-D355-0C96-CEF2-DC6EAED5B6C8}"/>
              </a:ext>
            </a:extLst>
          </p:cNvPr>
          <p:cNvSpPr txBox="1"/>
          <p:nvPr/>
        </p:nvSpPr>
        <p:spPr>
          <a:xfrm flipH="1">
            <a:off x="2623076" y="2387395"/>
            <a:ext cx="1300591" cy="138499"/>
          </a:xfrm>
          <a:prstGeom prst="rect">
            <a:avLst/>
          </a:prstGeom>
          <a:noFill/>
        </p:spPr>
        <p:txBody>
          <a:bodyPr wrap="square" lIns="0" tIns="0" rIns="0" bIns="0" rtlCol="0">
            <a:spAutoFit/>
          </a:bodyPr>
          <a:lstStyle/>
          <a:p>
            <a:pPr algn="l"/>
            <a:r>
              <a:rPr lang="en-US" sz="900" dirty="0">
                <a:solidFill>
                  <a:schemeClr val="bg2"/>
                </a:solidFill>
              </a:rPr>
              <a:t>Images</a:t>
            </a:r>
          </a:p>
        </p:txBody>
      </p:sp>
      <p:pic>
        <p:nvPicPr>
          <p:cNvPr id="74" name="Picture 73">
            <a:extLst>
              <a:ext uri="{FF2B5EF4-FFF2-40B4-BE49-F238E27FC236}">
                <a16:creationId xmlns:a16="http://schemas.microsoft.com/office/drawing/2014/main" id="{68E6E919-785A-2A72-DEA7-8B0723C10498}"/>
              </a:ext>
            </a:extLst>
          </p:cNvPr>
          <p:cNvPicPr>
            <a:picLocks noChangeAspect="1"/>
          </p:cNvPicPr>
          <p:nvPr/>
        </p:nvPicPr>
        <p:blipFill>
          <a:blip r:embed="rId9"/>
          <a:stretch>
            <a:fillRect/>
          </a:stretch>
        </p:blipFill>
        <p:spPr>
          <a:xfrm>
            <a:off x="1923717" y="1388669"/>
            <a:ext cx="744051" cy="374781"/>
          </a:xfrm>
          <a:prstGeom prst="rect">
            <a:avLst/>
          </a:prstGeom>
        </p:spPr>
      </p:pic>
      <p:pic>
        <p:nvPicPr>
          <p:cNvPr id="76" name="Picture 75" descr="A blue ribbon with a cross&#10;&#10;Description automatically generated">
            <a:extLst>
              <a:ext uri="{FF2B5EF4-FFF2-40B4-BE49-F238E27FC236}">
                <a16:creationId xmlns:a16="http://schemas.microsoft.com/office/drawing/2014/main" id="{24CFB9A7-4770-799B-AAF9-3B30526ABDC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42875" y="5225680"/>
            <a:ext cx="247061" cy="247061"/>
          </a:xfrm>
          <a:prstGeom prst="rect">
            <a:avLst/>
          </a:prstGeom>
        </p:spPr>
      </p:pic>
      <p:sp>
        <p:nvSpPr>
          <p:cNvPr id="77" name="TextBox 76">
            <a:extLst>
              <a:ext uri="{FF2B5EF4-FFF2-40B4-BE49-F238E27FC236}">
                <a16:creationId xmlns:a16="http://schemas.microsoft.com/office/drawing/2014/main" id="{2EF2C845-0A2D-A4D5-EAA5-9AF4028D96A4}"/>
              </a:ext>
            </a:extLst>
          </p:cNvPr>
          <p:cNvSpPr txBox="1"/>
          <p:nvPr/>
        </p:nvSpPr>
        <p:spPr>
          <a:xfrm flipH="1">
            <a:off x="2268870" y="5266098"/>
            <a:ext cx="1300591" cy="138499"/>
          </a:xfrm>
          <a:prstGeom prst="rect">
            <a:avLst/>
          </a:prstGeom>
          <a:noFill/>
        </p:spPr>
        <p:txBody>
          <a:bodyPr wrap="square" lIns="0" tIns="0" rIns="0" bIns="0" rtlCol="0">
            <a:spAutoFit/>
          </a:bodyPr>
          <a:lstStyle/>
          <a:p>
            <a:pPr algn="l"/>
            <a:r>
              <a:rPr lang="en-US" sz="900">
                <a:solidFill>
                  <a:schemeClr val="bg2"/>
                </a:solidFill>
              </a:rPr>
              <a:t>Visual Studio Code</a:t>
            </a:r>
          </a:p>
        </p:txBody>
      </p:sp>
    </p:spTree>
    <p:extLst>
      <p:ext uri="{BB962C8B-B14F-4D97-AF65-F5344CB8AC3E}">
        <p14:creationId xmlns:p14="http://schemas.microsoft.com/office/powerpoint/2010/main" val="69687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0" presetClass="entr" presetSubtype="0" fill="hold" grpId="0" nodeType="with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500"/>
                                        <p:tgtEl>
                                          <p:spTgt spid="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1" grpId="0" animBg="1"/>
      <p:bldP spid="59" grpId="0" animBg="1"/>
      <p:bldP spid="56" grpId="0" animBg="1"/>
      <p:bldP spid="24" grpId="0" animBg="1"/>
      <p:bldP spid="23" grpId="0" animBg="1"/>
      <p:bldP spid="8" grpId="0" animBg="1"/>
      <p:bldP spid="9" grpId="0" animBg="1"/>
      <p:bldP spid="10" grpId="0" animBg="1"/>
      <p:bldP spid="11" grpId="0" animBg="1"/>
      <p:bldP spid="12" grpId="0" animBg="1"/>
      <p:bldP spid="13" grpId="0" animBg="1"/>
      <p:bldP spid="20" grpId="0" animBg="1"/>
      <p:bldP spid="21" grpId="0" animBg="1"/>
      <p:bldP spid="22" grpId="0" animBg="1"/>
      <p:bldP spid="25" grpId="0"/>
      <p:bldP spid="26" grpId="0"/>
      <p:bldP spid="60" grpId="0"/>
      <p:bldP spid="62" grpId="0"/>
      <p:bldP spid="63" grpId="0"/>
      <p:bldP spid="70" grpId="0"/>
      <p:bldP spid="7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dirty="0"/>
              <a:t>Docker compose – Analogy Orchestra</a:t>
            </a:r>
          </a:p>
        </p:txBody>
      </p:sp>
      <p:pic>
        <p:nvPicPr>
          <p:cNvPr id="6" name="Graphic 5" descr="Trumpet outline">
            <a:extLst>
              <a:ext uri="{FF2B5EF4-FFF2-40B4-BE49-F238E27FC236}">
                <a16:creationId xmlns:a16="http://schemas.microsoft.com/office/drawing/2014/main" id="{3B6985F6-C16A-E376-6938-6B8E629288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40949" y="1796661"/>
            <a:ext cx="914400" cy="914400"/>
          </a:xfrm>
          <a:prstGeom prst="rect">
            <a:avLst/>
          </a:prstGeom>
        </p:spPr>
      </p:pic>
      <p:pic>
        <p:nvPicPr>
          <p:cNvPr id="10" name="Graphic 9" descr="Violin outline">
            <a:extLst>
              <a:ext uri="{FF2B5EF4-FFF2-40B4-BE49-F238E27FC236}">
                <a16:creationId xmlns:a16="http://schemas.microsoft.com/office/drawing/2014/main" id="{A08E64BF-CEBE-884C-CBF1-34C8EDFED6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85956" y="1849898"/>
            <a:ext cx="914400" cy="914400"/>
          </a:xfrm>
          <a:prstGeom prst="rect">
            <a:avLst/>
          </a:prstGeom>
        </p:spPr>
      </p:pic>
      <p:pic>
        <p:nvPicPr>
          <p:cNvPr id="12" name="Graphic 11" descr="Xylophone outline">
            <a:extLst>
              <a:ext uri="{FF2B5EF4-FFF2-40B4-BE49-F238E27FC236}">
                <a16:creationId xmlns:a16="http://schemas.microsoft.com/office/drawing/2014/main" id="{A106BC0F-B2F3-BFF6-081B-7065497DAEE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714170" y="1796662"/>
            <a:ext cx="914400" cy="914400"/>
          </a:xfrm>
          <a:prstGeom prst="rect">
            <a:avLst/>
          </a:prstGeom>
        </p:spPr>
      </p:pic>
      <p:pic>
        <p:nvPicPr>
          <p:cNvPr id="14" name="Graphic 13" descr="Drum outline">
            <a:extLst>
              <a:ext uri="{FF2B5EF4-FFF2-40B4-BE49-F238E27FC236}">
                <a16:creationId xmlns:a16="http://schemas.microsoft.com/office/drawing/2014/main" id="{57428190-0D4E-B826-13F0-ADB28153BFC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35663" y="1796662"/>
            <a:ext cx="914400" cy="914400"/>
          </a:xfrm>
          <a:prstGeom prst="rect">
            <a:avLst/>
          </a:prstGeom>
        </p:spPr>
      </p:pic>
      <p:pic>
        <p:nvPicPr>
          <p:cNvPr id="16" name="Graphic 15" descr="Guitar outline">
            <a:extLst>
              <a:ext uri="{FF2B5EF4-FFF2-40B4-BE49-F238E27FC236}">
                <a16:creationId xmlns:a16="http://schemas.microsoft.com/office/drawing/2014/main" id="{A6C208F4-288E-4449-0157-0A9FAA273D7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819636" y="1764098"/>
            <a:ext cx="914400" cy="914400"/>
          </a:xfrm>
          <a:prstGeom prst="rect">
            <a:avLst/>
          </a:prstGeom>
        </p:spPr>
      </p:pic>
      <p:pic>
        <p:nvPicPr>
          <p:cNvPr id="18" name="Graphic 17" descr="Harp outline">
            <a:extLst>
              <a:ext uri="{FF2B5EF4-FFF2-40B4-BE49-F238E27FC236}">
                <a16:creationId xmlns:a16="http://schemas.microsoft.com/office/drawing/2014/main" id="{A4BD300A-02ED-1D75-00AA-DDF979664FF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3432" y="1754704"/>
            <a:ext cx="914400" cy="914400"/>
          </a:xfrm>
          <a:prstGeom prst="rect">
            <a:avLst/>
          </a:prstGeom>
        </p:spPr>
      </p:pic>
      <p:pic>
        <p:nvPicPr>
          <p:cNvPr id="20" name="Graphic 19" descr="Conductor male outline">
            <a:extLst>
              <a:ext uri="{FF2B5EF4-FFF2-40B4-BE49-F238E27FC236}">
                <a16:creationId xmlns:a16="http://schemas.microsoft.com/office/drawing/2014/main" id="{DF3512EC-502B-C884-3500-32953D3C5A4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325650" y="4650288"/>
            <a:ext cx="914400" cy="914400"/>
          </a:xfrm>
          <a:prstGeom prst="rect">
            <a:avLst/>
          </a:prstGeom>
        </p:spPr>
      </p:pic>
      <p:cxnSp>
        <p:nvCxnSpPr>
          <p:cNvPr id="3" name="Connector: Elbow 2">
            <a:extLst>
              <a:ext uri="{FF2B5EF4-FFF2-40B4-BE49-F238E27FC236}">
                <a16:creationId xmlns:a16="http://schemas.microsoft.com/office/drawing/2014/main" id="{71F3622C-D14B-4196-871D-971A757AAB39}"/>
              </a:ext>
            </a:extLst>
          </p:cNvPr>
          <p:cNvCxnSpPr>
            <a:cxnSpLocks/>
            <a:endCxn id="18" idx="2"/>
          </p:cNvCxnSpPr>
          <p:nvPr/>
        </p:nvCxnSpPr>
        <p:spPr>
          <a:xfrm rot="10800000">
            <a:off x="1320632" y="2669104"/>
            <a:ext cx="3818040" cy="2495326"/>
          </a:xfrm>
          <a:prstGeom prst="bentConnector2">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5" name="Connector: Elbow 4">
            <a:extLst>
              <a:ext uri="{FF2B5EF4-FFF2-40B4-BE49-F238E27FC236}">
                <a16:creationId xmlns:a16="http://schemas.microsoft.com/office/drawing/2014/main" id="{BFBAF0C4-1DC6-4C36-22E8-6687FD3126D5}"/>
              </a:ext>
            </a:extLst>
          </p:cNvPr>
          <p:cNvCxnSpPr>
            <a:cxnSpLocks/>
          </p:cNvCxnSpPr>
          <p:nvPr/>
        </p:nvCxnSpPr>
        <p:spPr>
          <a:xfrm flipV="1">
            <a:off x="6240050" y="2711061"/>
            <a:ext cx="2858099" cy="2396427"/>
          </a:xfrm>
          <a:prstGeom prst="bentConnector3">
            <a:avLst>
              <a:gd name="adj1" fmla="val 99921"/>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9231813F-85E8-849D-A7CE-FC1FD7E2E6E5}"/>
              </a:ext>
            </a:extLst>
          </p:cNvPr>
          <p:cNvCxnSpPr>
            <a:cxnSpLocks/>
            <a:endCxn id="16" idx="2"/>
          </p:cNvCxnSpPr>
          <p:nvPr/>
        </p:nvCxnSpPr>
        <p:spPr>
          <a:xfrm rot="16200000" flipV="1">
            <a:off x="3146883" y="2808452"/>
            <a:ext cx="2208811" cy="1948904"/>
          </a:xfrm>
          <a:prstGeom prst="bentConnector3">
            <a:avLst>
              <a:gd name="adj1" fmla="val 29658"/>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7E0932F6-1D6A-58E1-B839-65A87C10FE7C}"/>
              </a:ext>
            </a:extLst>
          </p:cNvPr>
          <p:cNvCxnSpPr>
            <a:cxnSpLocks/>
            <a:endCxn id="14" idx="2"/>
          </p:cNvCxnSpPr>
          <p:nvPr/>
        </p:nvCxnSpPr>
        <p:spPr>
          <a:xfrm rot="5400000" flipH="1" flipV="1">
            <a:off x="5634923" y="3092349"/>
            <a:ext cx="1939226" cy="1176653"/>
          </a:xfrm>
          <a:prstGeom prst="bentConnector3">
            <a:avLst>
              <a:gd name="adj1" fmla="val 50000"/>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E964A762-10DC-A985-4EED-D8EE1CECF6B8}"/>
              </a:ext>
            </a:extLst>
          </p:cNvPr>
          <p:cNvCxnSpPr>
            <a:cxnSpLocks/>
          </p:cNvCxnSpPr>
          <p:nvPr/>
        </p:nvCxnSpPr>
        <p:spPr>
          <a:xfrm rot="16200000" flipV="1">
            <a:off x="4505482" y="3371003"/>
            <a:ext cx="1912477" cy="646094"/>
          </a:xfrm>
          <a:prstGeom prst="bentConnector3">
            <a:avLst>
              <a:gd name="adj1" fmla="val 50000"/>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134B2C78-4FC4-0CEC-E1E5-675BD915107C}"/>
              </a:ext>
            </a:extLst>
          </p:cNvPr>
          <p:cNvCxnSpPr>
            <a:cxnSpLocks/>
          </p:cNvCxnSpPr>
          <p:nvPr/>
        </p:nvCxnSpPr>
        <p:spPr>
          <a:xfrm flipV="1">
            <a:off x="6240050" y="2764299"/>
            <a:ext cx="4631319" cy="2572329"/>
          </a:xfrm>
          <a:prstGeom prst="bentConnector3">
            <a:avLst>
              <a:gd name="adj1" fmla="val 100041"/>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937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dirty="0"/>
              <a:t>Docker compose – Restart Policy</a:t>
            </a:r>
          </a:p>
        </p:txBody>
      </p:sp>
      <p:sp>
        <p:nvSpPr>
          <p:cNvPr id="3" name="TextBox 2">
            <a:extLst>
              <a:ext uri="{FF2B5EF4-FFF2-40B4-BE49-F238E27FC236}">
                <a16:creationId xmlns:a16="http://schemas.microsoft.com/office/drawing/2014/main" id="{C23514F8-1E49-5C10-EB8E-427E62B29BA2}"/>
              </a:ext>
            </a:extLst>
          </p:cNvPr>
          <p:cNvSpPr txBox="1"/>
          <p:nvPr/>
        </p:nvSpPr>
        <p:spPr>
          <a:xfrm>
            <a:off x="495068" y="4324012"/>
            <a:ext cx="10071077" cy="1815882"/>
          </a:xfrm>
          <a:prstGeom prst="rect">
            <a:avLst/>
          </a:prstGeom>
          <a:noFill/>
        </p:spPr>
        <p:txBody>
          <a:bodyPr wrap="square">
            <a:spAutoFit/>
          </a:bodyPr>
          <a:lstStyle/>
          <a:p>
            <a:r>
              <a:rPr lang="en-GB" sz="1600" dirty="0">
                <a:solidFill>
                  <a:srgbClr val="1C3488"/>
                </a:solidFill>
              </a:rPr>
              <a:t>What happens if our application fails? </a:t>
            </a:r>
          </a:p>
          <a:p>
            <a:r>
              <a:rPr lang="en-GB" sz="1600" dirty="0">
                <a:solidFill>
                  <a:srgbClr val="1C3488"/>
                </a:solidFill>
              </a:rPr>
              <a:t>How can we make sure it is restarted?</a:t>
            </a:r>
          </a:p>
          <a:p>
            <a:r>
              <a:rPr lang="en-GB" sz="1600" dirty="0">
                <a:solidFill>
                  <a:srgbClr val="1C3488"/>
                </a:solidFill>
              </a:rPr>
              <a:t>Restart options:</a:t>
            </a:r>
          </a:p>
          <a:p>
            <a:pPr marL="285750" indent="-285750">
              <a:buFont typeface="Arial" panose="020B0604020202020204" pitchFamily="34" charset="0"/>
              <a:buChar char="•"/>
            </a:pPr>
            <a:r>
              <a:rPr lang="en-GB" sz="1600" dirty="0">
                <a:solidFill>
                  <a:srgbClr val="1C3488"/>
                </a:solidFill>
              </a:rPr>
              <a:t>NO: this is the default and it will not restart automatically the container</a:t>
            </a:r>
          </a:p>
          <a:p>
            <a:pPr marL="285750" indent="-285750">
              <a:buFont typeface="Arial" panose="020B0604020202020204" pitchFamily="34" charset="0"/>
              <a:buChar char="•"/>
            </a:pPr>
            <a:r>
              <a:rPr lang="en-GB" sz="1600" dirty="0">
                <a:solidFill>
                  <a:srgbClr val="1C3488"/>
                </a:solidFill>
              </a:rPr>
              <a:t>On-failure: max-retries: just retries if it exists due to an error </a:t>
            </a:r>
          </a:p>
          <a:p>
            <a:pPr marL="285750" indent="-285750">
              <a:buFont typeface="Arial" panose="020B0604020202020204" pitchFamily="34" charset="0"/>
              <a:buChar char="•"/>
            </a:pPr>
            <a:r>
              <a:rPr lang="en-GB" sz="1600" dirty="0">
                <a:solidFill>
                  <a:srgbClr val="1C3488"/>
                </a:solidFill>
              </a:rPr>
              <a:t>Always: it always restarts unless manually stopped. It will restart when the docker </a:t>
            </a:r>
            <a:r>
              <a:rPr lang="en-GB" sz="1600" dirty="0" err="1">
                <a:solidFill>
                  <a:srgbClr val="1C3488"/>
                </a:solidFill>
              </a:rPr>
              <a:t>deamon</a:t>
            </a:r>
            <a:r>
              <a:rPr lang="en-GB" sz="1600" dirty="0">
                <a:solidFill>
                  <a:srgbClr val="1C3488"/>
                </a:solidFill>
              </a:rPr>
              <a:t> is </a:t>
            </a:r>
            <a:r>
              <a:rPr lang="en-GB" sz="1600" dirty="0" err="1">
                <a:solidFill>
                  <a:srgbClr val="1C3488"/>
                </a:solidFill>
              </a:rPr>
              <a:t>restared</a:t>
            </a:r>
            <a:endParaRPr lang="en-GB" sz="1600" dirty="0">
              <a:solidFill>
                <a:srgbClr val="1C3488"/>
              </a:solidFill>
            </a:endParaRPr>
          </a:p>
          <a:p>
            <a:pPr marL="285750" indent="-285750">
              <a:buFont typeface="Arial" panose="020B0604020202020204" pitchFamily="34" charset="0"/>
              <a:buChar char="•"/>
            </a:pPr>
            <a:r>
              <a:rPr lang="en-GB" sz="1600" dirty="0">
                <a:solidFill>
                  <a:srgbClr val="1C3488"/>
                </a:solidFill>
              </a:rPr>
              <a:t>Unless-stopped: same as always, but it is not restarted when the docker </a:t>
            </a:r>
            <a:r>
              <a:rPr lang="en-GB" sz="1600" dirty="0" err="1">
                <a:solidFill>
                  <a:srgbClr val="1C3488"/>
                </a:solidFill>
              </a:rPr>
              <a:t>deamon</a:t>
            </a:r>
            <a:r>
              <a:rPr lang="en-GB" sz="1600" dirty="0">
                <a:solidFill>
                  <a:srgbClr val="1C3488"/>
                </a:solidFill>
              </a:rPr>
              <a:t> is restarted</a:t>
            </a:r>
          </a:p>
        </p:txBody>
      </p:sp>
      <p:sp>
        <p:nvSpPr>
          <p:cNvPr id="6" name="Rectangle 5">
            <a:extLst>
              <a:ext uri="{FF2B5EF4-FFF2-40B4-BE49-F238E27FC236}">
                <a16:creationId xmlns:a16="http://schemas.microsoft.com/office/drawing/2014/main" id="{F977A94C-2BEE-4111-0470-98A7694317AF}"/>
              </a:ext>
            </a:extLst>
          </p:cNvPr>
          <p:cNvSpPr/>
          <p:nvPr/>
        </p:nvSpPr>
        <p:spPr>
          <a:xfrm>
            <a:off x="3704898" y="1813026"/>
            <a:ext cx="2391102" cy="1797319"/>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7" name="Rectangle: Rounded Corners 6">
            <a:extLst>
              <a:ext uri="{FF2B5EF4-FFF2-40B4-BE49-F238E27FC236}">
                <a16:creationId xmlns:a16="http://schemas.microsoft.com/office/drawing/2014/main" id="{8561F6D2-231E-04B8-9D6F-F1645E7FA739}"/>
              </a:ext>
            </a:extLst>
          </p:cNvPr>
          <p:cNvSpPr/>
          <p:nvPr/>
        </p:nvSpPr>
        <p:spPr>
          <a:xfrm>
            <a:off x="4203815" y="2914821"/>
            <a:ext cx="1107757" cy="29418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t>NODE API</a:t>
            </a:r>
          </a:p>
        </p:txBody>
      </p:sp>
      <p:sp>
        <p:nvSpPr>
          <p:cNvPr id="18" name="Rectangle: Rounded Corners 17">
            <a:extLst>
              <a:ext uri="{FF2B5EF4-FFF2-40B4-BE49-F238E27FC236}">
                <a16:creationId xmlns:a16="http://schemas.microsoft.com/office/drawing/2014/main" id="{5FB3E564-E3D7-D89E-AB13-831FF4CCA093}"/>
              </a:ext>
            </a:extLst>
          </p:cNvPr>
          <p:cNvSpPr/>
          <p:nvPr/>
        </p:nvSpPr>
        <p:spPr>
          <a:xfrm>
            <a:off x="4203814" y="2182493"/>
            <a:ext cx="1107757" cy="29418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t>DOTNET API</a:t>
            </a:r>
          </a:p>
        </p:txBody>
      </p:sp>
      <p:pic>
        <p:nvPicPr>
          <p:cNvPr id="20" name="Picture 19" descr="A logo for a company&#10;&#10;Description automatically generated">
            <a:extLst>
              <a:ext uri="{FF2B5EF4-FFF2-40B4-BE49-F238E27FC236}">
                <a16:creationId xmlns:a16="http://schemas.microsoft.com/office/drawing/2014/main" id="{850BB8D1-DD50-CA45-EBC5-3EB027512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844" y="2110097"/>
            <a:ext cx="1991931" cy="956686"/>
          </a:xfrm>
          <a:prstGeom prst="rect">
            <a:avLst/>
          </a:prstGeom>
        </p:spPr>
      </p:pic>
      <p:cxnSp>
        <p:nvCxnSpPr>
          <p:cNvPr id="21" name="Connector: Elbow 20">
            <a:extLst>
              <a:ext uri="{FF2B5EF4-FFF2-40B4-BE49-F238E27FC236}">
                <a16:creationId xmlns:a16="http://schemas.microsoft.com/office/drawing/2014/main" id="{286F8D15-38E5-C461-17CB-B1B49F62E262}"/>
              </a:ext>
            </a:extLst>
          </p:cNvPr>
          <p:cNvCxnSpPr>
            <a:cxnSpLocks/>
            <a:stCxn id="20" idx="0"/>
            <a:endCxn id="18" idx="0"/>
          </p:cNvCxnSpPr>
          <p:nvPr/>
        </p:nvCxnSpPr>
        <p:spPr>
          <a:xfrm rot="16200000" flipH="1">
            <a:off x="3132553" y="557354"/>
            <a:ext cx="72396" cy="3177883"/>
          </a:xfrm>
          <a:prstGeom prst="bentConnector3">
            <a:avLst>
              <a:gd name="adj1" fmla="val -315763"/>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0EBA6430-B179-E61C-56E4-E16E29D9C2B4}"/>
              </a:ext>
            </a:extLst>
          </p:cNvPr>
          <p:cNvCxnSpPr>
            <a:cxnSpLocks/>
            <a:stCxn id="20" idx="2"/>
            <a:endCxn id="7" idx="2"/>
          </p:cNvCxnSpPr>
          <p:nvPr/>
        </p:nvCxnSpPr>
        <p:spPr>
          <a:xfrm rot="16200000" flipH="1">
            <a:off x="3097640" y="1548953"/>
            <a:ext cx="142225" cy="3177884"/>
          </a:xfrm>
          <a:prstGeom prst="bentConnector3">
            <a:avLst>
              <a:gd name="adj1" fmla="val 260731"/>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pic>
        <p:nvPicPr>
          <p:cNvPr id="4" name="Graphic 3" descr="No sign outline">
            <a:extLst>
              <a:ext uri="{FF2B5EF4-FFF2-40B4-BE49-F238E27FC236}">
                <a16:creationId xmlns:a16="http://schemas.microsoft.com/office/drawing/2014/main" id="{C7806367-676D-670A-2C46-26C4D36377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75857" y="2286183"/>
            <a:ext cx="406841" cy="406841"/>
          </a:xfrm>
          <a:prstGeom prst="rect">
            <a:avLst/>
          </a:prstGeom>
        </p:spPr>
      </p:pic>
      <p:sp>
        <p:nvSpPr>
          <p:cNvPr id="5" name="TextBox 4">
            <a:extLst>
              <a:ext uri="{FF2B5EF4-FFF2-40B4-BE49-F238E27FC236}">
                <a16:creationId xmlns:a16="http://schemas.microsoft.com/office/drawing/2014/main" id="{54518673-0CBC-D5B8-87FB-1A34A4A61365}"/>
              </a:ext>
            </a:extLst>
          </p:cNvPr>
          <p:cNvSpPr txBox="1"/>
          <p:nvPr/>
        </p:nvSpPr>
        <p:spPr>
          <a:xfrm flipH="1">
            <a:off x="4700863" y="2665445"/>
            <a:ext cx="1762134" cy="123111"/>
          </a:xfrm>
          <a:prstGeom prst="rect">
            <a:avLst/>
          </a:prstGeom>
          <a:noFill/>
        </p:spPr>
        <p:txBody>
          <a:bodyPr wrap="square" lIns="0" tIns="0" rIns="0" bIns="0" rtlCol="0">
            <a:spAutoFit/>
          </a:bodyPr>
          <a:lstStyle/>
          <a:p>
            <a:r>
              <a:rPr lang="en-US" sz="800" dirty="0"/>
              <a:t>What if the service goes down?</a:t>
            </a:r>
          </a:p>
        </p:txBody>
      </p:sp>
      <p:pic>
        <p:nvPicPr>
          <p:cNvPr id="9" name="Graphic 8" descr="User outline">
            <a:extLst>
              <a:ext uri="{FF2B5EF4-FFF2-40B4-BE49-F238E27FC236}">
                <a16:creationId xmlns:a16="http://schemas.microsoft.com/office/drawing/2014/main" id="{CDDB200A-EF06-8B4E-28E8-1EA79C97726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69923" y="2246329"/>
            <a:ext cx="702329" cy="702329"/>
          </a:xfrm>
          <a:prstGeom prst="rect">
            <a:avLst/>
          </a:prstGeom>
        </p:spPr>
      </p:pic>
      <p:cxnSp>
        <p:nvCxnSpPr>
          <p:cNvPr id="10" name="Connector: Elbow 9">
            <a:extLst>
              <a:ext uri="{FF2B5EF4-FFF2-40B4-BE49-F238E27FC236}">
                <a16:creationId xmlns:a16="http://schemas.microsoft.com/office/drawing/2014/main" id="{F3BA5618-9A6F-8D2F-AB57-A2F439551E8B}"/>
              </a:ext>
            </a:extLst>
          </p:cNvPr>
          <p:cNvCxnSpPr>
            <a:cxnSpLocks/>
          </p:cNvCxnSpPr>
          <p:nvPr/>
        </p:nvCxnSpPr>
        <p:spPr>
          <a:xfrm rot="10800000">
            <a:off x="5482700" y="2329586"/>
            <a:ext cx="2368528" cy="235126"/>
          </a:xfrm>
          <a:prstGeom prst="bentConnector3">
            <a:avLst>
              <a:gd name="adj1" fmla="val 50000"/>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F828507-0757-7B1D-BE9E-E0B27B33B6E7}"/>
              </a:ext>
            </a:extLst>
          </p:cNvPr>
          <p:cNvSpPr txBox="1"/>
          <p:nvPr/>
        </p:nvSpPr>
        <p:spPr>
          <a:xfrm flipH="1">
            <a:off x="6164619" y="2023184"/>
            <a:ext cx="1762134" cy="246221"/>
          </a:xfrm>
          <a:prstGeom prst="rect">
            <a:avLst/>
          </a:prstGeom>
          <a:noFill/>
        </p:spPr>
        <p:txBody>
          <a:bodyPr wrap="square" lIns="0" tIns="0" rIns="0" bIns="0" rtlCol="0">
            <a:spAutoFit/>
          </a:bodyPr>
          <a:lstStyle/>
          <a:p>
            <a:r>
              <a:rPr lang="en-US" sz="800" dirty="0"/>
              <a:t>Without a restart policy a manual intervention is needed</a:t>
            </a:r>
          </a:p>
        </p:txBody>
      </p:sp>
    </p:spTree>
    <p:extLst>
      <p:ext uri="{BB962C8B-B14F-4D97-AF65-F5344CB8AC3E}">
        <p14:creationId xmlns:p14="http://schemas.microsoft.com/office/powerpoint/2010/main" val="221296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dirty="0"/>
              <a:t>Docker compose – Network</a:t>
            </a:r>
          </a:p>
        </p:txBody>
      </p:sp>
      <p:sp>
        <p:nvSpPr>
          <p:cNvPr id="3" name="TextBox 2">
            <a:extLst>
              <a:ext uri="{FF2B5EF4-FFF2-40B4-BE49-F238E27FC236}">
                <a16:creationId xmlns:a16="http://schemas.microsoft.com/office/drawing/2014/main" id="{C23514F8-1E49-5C10-EB8E-427E62B29BA2}"/>
              </a:ext>
            </a:extLst>
          </p:cNvPr>
          <p:cNvSpPr txBox="1"/>
          <p:nvPr/>
        </p:nvSpPr>
        <p:spPr>
          <a:xfrm>
            <a:off x="495068" y="4324012"/>
            <a:ext cx="10071077" cy="2554545"/>
          </a:xfrm>
          <a:prstGeom prst="rect">
            <a:avLst/>
          </a:prstGeom>
          <a:noFill/>
        </p:spPr>
        <p:txBody>
          <a:bodyPr wrap="square">
            <a:spAutoFit/>
          </a:bodyPr>
          <a:lstStyle/>
          <a:p>
            <a:pPr marL="285750" indent="-285750">
              <a:buFont typeface="Arial" panose="020B0604020202020204" pitchFamily="34" charset="0"/>
              <a:buChar char="•"/>
            </a:pPr>
            <a:r>
              <a:rPr lang="en-GB" sz="1600" dirty="0">
                <a:solidFill>
                  <a:srgbClr val="1C3488"/>
                </a:solidFill>
              </a:rPr>
              <a:t>We will just discuss NAT networks</a:t>
            </a:r>
          </a:p>
          <a:p>
            <a:pPr marL="285750" indent="-285750">
              <a:buFont typeface="Arial" panose="020B0604020202020204" pitchFamily="34" charset="0"/>
              <a:buChar char="•"/>
            </a:pPr>
            <a:r>
              <a:rPr lang="en-GB" sz="1600" dirty="0">
                <a:solidFill>
                  <a:srgbClr val="1C3488"/>
                </a:solidFill>
              </a:rPr>
              <a:t>NAT networks have the following key features</a:t>
            </a:r>
          </a:p>
          <a:p>
            <a:pPr marL="742950" lvl="1" indent="-285750">
              <a:buFont typeface="Arial" panose="020B0604020202020204" pitchFamily="34" charset="0"/>
              <a:buChar char="•"/>
            </a:pPr>
            <a:r>
              <a:rPr lang="en-GB" sz="1600" dirty="0">
                <a:solidFill>
                  <a:srgbClr val="1C3488"/>
                </a:solidFill>
              </a:rPr>
              <a:t>ISOLATION – containers are isolated from the host and other containers by default</a:t>
            </a:r>
          </a:p>
          <a:p>
            <a:pPr marL="742950" lvl="1" indent="-285750">
              <a:buFont typeface="Arial" panose="020B0604020202020204" pitchFamily="34" charset="0"/>
              <a:buChar char="•"/>
            </a:pPr>
            <a:r>
              <a:rPr lang="en-GB" sz="1600" dirty="0">
                <a:solidFill>
                  <a:srgbClr val="1C3488"/>
                </a:solidFill>
              </a:rPr>
              <a:t>PORT Mapping – allows mapping of host ports to container ports</a:t>
            </a:r>
          </a:p>
          <a:p>
            <a:pPr marL="742950" lvl="1" indent="-285750">
              <a:buFont typeface="Arial" panose="020B0604020202020204" pitchFamily="34" charset="0"/>
              <a:buChar char="•"/>
            </a:pPr>
            <a:r>
              <a:rPr lang="en-GB" sz="1600" dirty="0">
                <a:solidFill>
                  <a:srgbClr val="1C3488"/>
                </a:solidFill>
              </a:rPr>
              <a:t>IP Address Management – Docker assigns IP addresses to each container in the network. Allows communication between containers in the same network</a:t>
            </a:r>
          </a:p>
          <a:p>
            <a:pPr marL="742950" lvl="1" indent="-285750">
              <a:buFont typeface="Arial" panose="020B0604020202020204" pitchFamily="34" charset="0"/>
              <a:buChar char="•"/>
            </a:pPr>
            <a:r>
              <a:rPr lang="en-GB" sz="1600" dirty="0">
                <a:solidFill>
                  <a:srgbClr val="1C3488"/>
                </a:solidFill>
              </a:rPr>
              <a:t>DNS Resolution – Provides built-in DNS resolution, allowing containers to communicate using container names </a:t>
            </a:r>
          </a:p>
          <a:p>
            <a:pPr marL="742950" lvl="1" indent="-285750">
              <a:buFont typeface="Arial" panose="020B0604020202020204" pitchFamily="34" charset="0"/>
              <a:buChar char="•"/>
            </a:pPr>
            <a:endParaRPr lang="en-GB" sz="1600" dirty="0">
              <a:solidFill>
                <a:srgbClr val="1C3488"/>
              </a:solidFill>
            </a:endParaRPr>
          </a:p>
          <a:p>
            <a:pPr lvl="1"/>
            <a:endParaRPr lang="en-GB" sz="1600" dirty="0">
              <a:solidFill>
                <a:srgbClr val="1C3488"/>
              </a:solidFill>
            </a:endParaRPr>
          </a:p>
        </p:txBody>
      </p:sp>
      <p:sp>
        <p:nvSpPr>
          <p:cNvPr id="6" name="Rectangle 5">
            <a:extLst>
              <a:ext uri="{FF2B5EF4-FFF2-40B4-BE49-F238E27FC236}">
                <a16:creationId xmlns:a16="http://schemas.microsoft.com/office/drawing/2014/main" id="{F977A94C-2BEE-4111-0470-98A7694317AF}"/>
              </a:ext>
            </a:extLst>
          </p:cNvPr>
          <p:cNvSpPr/>
          <p:nvPr/>
        </p:nvSpPr>
        <p:spPr>
          <a:xfrm>
            <a:off x="619573" y="1543316"/>
            <a:ext cx="3954322" cy="2299418"/>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7" name="Rectangle: Rounded Corners 6">
            <a:extLst>
              <a:ext uri="{FF2B5EF4-FFF2-40B4-BE49-F238E27FC236}">
                <a16:creationId xmlns:a16="http://schemas.microsoft.com/office/drawing/2014/main" id="{8561F6D2-231E-04B8-9D6F-F1645E7FA739}"/>
              </a:ext>
            </a:extLst>
          </p:cNvPr>
          <p:cNvSpPr/>
          <p:nvPr/>
        </p:nvSpPr>
        <p:spPr>
          <a:xfrm>
            <a:off x="1304164" y="3025079"/>
            <a:ext cx="1107757" cy="29418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t>NODE API</a:t>
            </a:r>
          </a:p>
        </p:txBody>
      </p:sp>
      <p:sp>
        <p:nvSpPr>
          <p:cNvPr id="18" name="Rectangle: Rounded Corners 17">
            <a:extLst>
              <a:ext uri="{FF2B5EF4-FFF2-40B4-BE49-F238E27FC236}">
                <a16:creationId xmlns:a16="http://schemas.microsoft.com/office/drawing/2014/main" id="{5FB3E564-E3D7-D89E-AB13-831FF4CCA093}"/>
              </a:ext>
            </a:extLst>
          </p:cNvPr>
          <p:cNvSpPr/>
          <p:nvPr/>
        </p:nvSpPr>
        <p:spPr>
          <a:xfrm>
            <a:off x="1304163" y="2137104"/>
            <a:ext cx="1107757" cy="29418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t>DOTNET API</a:t>
            </a:r>
          </a:p>
        </p:txBody>
      </p:sp>
      <p:sp>
        <p:nvSpPr>
          <p:cNvPr id="4" name="TextBox 3">
            <a:extLst>
              <a:ext uri="{FF2B5EF4-FFF2-40B4-BE49-F238E27FC236}">
                <a16:creationId xmlns:a16="http://schemas.microsoft.com/office/drawing/2014/main" id="{02B6709B-F018-31C8-225E-E22F78BE4A52}"/>
              </a:ext>
            </a:extLst>
          </p:cNvPr>
          <p:cNvSpPr txBox="1"/>
          <p:nvPr/>
        </p:nvSpPr>
        <p:spPr>
          <a:xfrm flipH="1">
            <a:off x="2517160" y="2206580"/>
            <a:ext cx="1300591" cy="123111"/>
          </a:xfrm>
          <a:prstGeom prst="rect">
            <a:avLst/>
          </a:prstGeom>
          <a:noFill/>
        </p:spPr>
        <p:txBody>
          <a:bodyPr wrap="square" lIns="0" tIns="0" rIns="0" bIns="0" rtlCol="0">
            <a:spAutoFit/>
          </a:bodyPr>
          <a:lstStyle/>
          <a:p>
            <a:r>
              <a:rPr lang="en-US" sz="800" dirty="0"/>
              <a:t>172.26.180.161/16</a:t>
            </a:r>
          </a:p>
        </p:txBody>
      </p:sp>
      <p:sp>
        <p:nvSpPr>
          <p:cNvPr id="8" name="TextBox 7">
            <a:extLst>
              <a:ext uri="{FF2B5EF4-FFF2-40B4-BE49-F238E27FC236}">
                <a16:creationId xmlns:a16="http://schemas.microsoft.com/office/drawing/2014/main" id="{44721F51-D6C0-6B61-ADA2-F60D6431519D}"/>
              </a:ext>
            </a:extLst>
          </p:cNvPr>
          <p:cNvSpPr txBox="1"/>
          <p:nvPr/>
        </p:nvSpPr>
        <p:spPr>
          <a:xfrm flipH="1">
            <a:off x="2511773" y="3110616"/>
            <a:ext cx="1300591" cy="123111"/>
          </a:xfrm>
          <a:prstGeom prst="rect">
            <a:avLst/>
          </a:prstGeom>
          <a:noFill/>
        </p:spPr>
        <p:txBody>
          <a:bodyPr wrap="square" lIns="0" tIns="0" rIns="0" bIns="0" rtlCol="0">
            <a:spAutoFit/>
          </a:bodyPr>
          <a:lstStyle/>
          <a:p>
            <a:r>
              <a:rPr lang="en-US" sz="800" dirty="0"/>
              <a:t>172.26.179.206/16</a:t>
            </a:r>
          </a:p>
        </p:txBody>
      </p:sp>
      <p:sp>
        <p:nvSpPr>
          <p:cNvPr id="9" name="TextBox 8">
            <a:extLst>
              <a:ext uri="{FF2B5EF4-FFF2-40B4-BE49-F238E27FC236}">
                <a16:creationId xmlns:a16="http://schemas.microsoft.com/office/drawing/2014/main" id="{623AC96B-6613-03EB-E09E-303F11D2599F}"/>
              </a:ext>
            </a:extLst>
          </p:cNvPr>
          <p:cNvSpPr txBox="1"/>
          <p:nvPr/>
        </p:nvSpPr>
        <p:spPr>
          <a:xfrm flipH="1">
            <a:off x="653866" y="1642838"/>
            <a:ext cx="2940671" cy="246221"/>
          </a:xfrm>
          <a:prstGeom prst="rect">
            <a:avLst/>
          </a:prstGeom>
          <a:noFill/>
        </p:spPr>
        <p:txBody>
          <a:bodyPr wrap="square" lIns="0" tIns="0" rIns="0" bIns="0" rtlCol="0">
            <a:spAutoFit/>
          </a:bodyPr>
          <a:lstStyle/>
          <a:p>
            <a:r>
              <a:rPr lang="en-US" sz="800" dirty="0"/>
              <a:t>Network: </a:t>
            </a:r>
            <a:r>
              <a:rPr lang="en-US" sz="800" b="1" dirty="0"/>
              <a:t>aw-</a:t>
            </a:r>
            <a:r>
              <a:rPr lang="en-US" sz="800" b="1" dirty="0" err="1"/>
              <a:t>dockertraining</a:t>
            </a:r>
            <a:r>
              <a:rPr lang="en-US" sz="800" b="1" dirty="0"/>
              <a:t>-</a:t>
            </a:r>
            <a:r>
              <a:rPr lang="en-US" sz="800" b="1" dirty="0" err="1"/>
              <a:t>api_docker</a:t>
            </a:r>
            <a:r>
              <a:rPr lang="en-US" sz="800" b="1" dirty="0"/>
              <a:t>-training-network</a:t>
            </a:r>
          </a:p>
          <a:p>
            <a:r>
              <a:rPr lang="en-US" sz="800" dirty="0"/>
              <a:t> </a:t>
            </a:r>
          </a:p>
        </p:txBody>
      </p:sp>
      <p:cxnSp>
        <p:nvCxnSpPr>
          <p:cNvPr id="11" name="Connector: Elbow 10">
            <a:extLst>
              <a:ext uri="{FF2B5EF4-FFF2-40B4-BE49-F238E27FC236}">
                <a16:creationId xmlns:a16="http://schemas.microsoft.com/office/drawing/2014/main" id="{EDC117AA-70CC-8C8A-F9C8-2565841BB100}"/>
              </a:ext>
            </a:extLst>
          </p:cNvPr>
          <p:cNvCxnSpPr>
            <a:stCxn id="18" idx="2"/>
            <a:endCxn id="7" idx="0"/>
          </p:cNvCxnSpPr>
          <p:nvPr/>
        </p:nvCxnSpPr>
        <p:spPr>
          <a:xfrm rot="16200000" flipH="1">
            <a:off x="1561148" y="2728184"/>
            <a:ext cx="593788" cy="1"/>
          </a:xfrm>
          <a:prstGeom prst="bentConnector3">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27601E1-FB03-4246-980D-740F3962B526}"/>
              </a:ext>
            </a:extLst>
          </p:cNvPr>
          <p:cNvSpPr txBox="1"/>
          <p:nvPr/>
        </p:nvSpPr>
        <p:spPr>
          <a:xfrm flipH="1">
            <a:off x="1928580" y="2658598"/>
            <a:ext cx="2060095" cy="246221"/>
          </a:xfrm>
          <a:prstGeom prst="rect">
            <a:avLst/>
          </a:prstGeom>
          <a:noFill/>
        </p:spPr>
        <p:txBody>
          <a:bodyPr wrap="square" lIns="0" tIns="0" rIns="0" bIns="0" rtlCol="0">
            <a:spAutoFit/>
          </a:bodyPr>
          <a:lstStyle/>
          <a:p>
            <a:r>
              <a:rPr lang="en-US" sz="800" dirty="0"/>
              <a:t>They can communicate using IP or their Service name</a:t>
            </a:r>
          </a:p>
        </p:txBody>
      </p:sp>
      <p:sp>
        <p:nvSpPr>
          <p:cNvPr id="13" name="Rectangle 12">
            <a:extLst>
              <a:ext uri="{FF2B5EF4-FFF2-40B4-BE49-F238E27FC236}">
                <a16:creationId xmlns:a16="http://schemas.microsoft.com/office/drawing/2014/main" id="{4BD7A62D-11C5-F3B4-AB31-D3B06AFBEBC5}"/>
              </a:ext>
            </a:extLst>
          </p:cNvPr>
          <p:cNvSpPr/>
          <p:nvPr/>
        </p:nvSpPr>
        <p:spPr>
          <a:xfrm>
            <a:off x="5822261" y="1508889"/>
            <a:ext cx="3700111" cy="2299418"/>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14" name="Rectangle: Rounded Corners 13">
            <a:extLst>
              <a:ext uri="{FF2B5EF4-FFF2-40B4-BE49-F238E27FC236}">
                <a16:creationId xmlns:a16="http://schemas.microsoft.com/office/drawing/2014/main" id="{971224C3-B983-32A7-F035-71EAA97CC8ED}"/>
              </a:ext>
            </a:extLst>
          </p:cNvPr>
          <p:cNvSpPr/>
          <p:nvPr/>
        </p:nvSpPr>
        <p:spPr>
          <a:xfrm>
            <a:off x="6506853" y="2990652"/>
            <a:ext cx="1107757" cy="29418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t>Container B</a:t>
            </a:r>
          </a:p>
        </p:txBody>
      </p:sp>
      <p:sp>
        <p:nvSpPr>
          <p:cNvPr id="15" name="Rectangle: Rounded Corners 14">
            <a:extLst>
              <a:ext uri="{FF2B5EF4-FFF2-40B4-BE49-F238E27FC236}">
                <a16:creationId xmlns:a16="http://schemas.microsoft.com/office/drawing/2014/main" id="{7EB7254B-863F-A876-A38E-328EBF48E71B}"/>
              </a:ext>
            </a:extLst>
          </p:cNvPr>
          <p:cNvSpPr/>
          <p:nvPr/>
        </p:nvSpPr>
        <p:spPr>
          <a:xfrm>
            <a:off x="6506852" y="2102677"/>
            <a:ext cx="1107757" cy="29418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t>Container A</a:t>
            </a:r>
          </a:p>
        </p:txBody>
      </p:sp>
      <p:sp>
        <p:nvSpPr>
          <p:cNvPr id="16" name="TextBox 15">
            <a:extLst>
              <a:ext uri="{FF2B5EF4-FFF2-40B4-BE49-F238E27FC236}">
                <a16:creationId xmlns:a16="http://schemas.microsoft.com/office/drawing/2014/main" id="{AB9BE8D0-A95D-6BAA-7040-C9584B532705}"/>
              </a:ext>
            </a:extLst>
          </p:cNvPr>
          <p:cNvSpPr txBox="1"/>
          <p:nvPr/>
        </p:nvSpPr>
        <p:spPr>
          <a:xfrm flipH="1">
            <a:off x="7719849" y="2172153"/>
            <a:ext cx="1300591" cy="123111"/>
          </a:xfrm>
          <a:prstGeom prst="rect">
            <a:avLst/>
          </a:prstGeom>
          <a:noFill/>
        </p:spPr>
        <p:txBody>
          <a:bodyPr wrap="square" lIns="0" tIns="0" rIns="0" bIns="0" rtlCol="0">
            <a:spAutoFit/>
          </a:bodyPr>
          <a:lstStyle/>
          <a:p>
            <a:r>
              <a:rPr lang="en-US" sz="800" dirty="0"/>
              <a:t>172.77.180.1/16</a:t>
            </a:r>
          </a:p>
        </p:txBody>
      </p:sp>
      <p:sp>
        <p:nvSpPr>
          <p:cNvPr id="17" name="TextBox 16">
            <a:extLst>
              <a:ext uri="{FF2B5EF4-FFF2-40B4-BE49-F238E27FC236}">
                <a16:creationId xmlns:a16="http://schemas.microsoft.com/office/drawing/2014/main" id="{36A43715-6B0B-C9D4-0110-8916EEE3043E}"/>
              </a:ext>
            </a:extLst>
          </p:cNvPr>
          <p:cNvSpPr txBox="1"/>
          <p:nvPr/>
        </p:nvSpPr>
        <p:spPr>
          <a:xfrm flipH="1">
            <a:off x="7714462" y="3076189"/>
            <a:ext cx="1300591" cy="123111"/>
          </a:xfrm>
          <a:prstGeom prst="rect">
            <a:avLst/>
          </a:prstGeom>
          <a:noFill/>
        </p:spPr>
        <p:txBody>
          <a:bodyPr wrap="square" lIns="0" tIns="0" rIns="0" bIns="0" rtlCol="0">
            <a:spAutoFit/>
          </a:bodyPr>
          <a:lstStyle/>
          <a:p>
            <a:r>
              <a:rPr lang="en-US" sz="800" dirty="0"/>
              <a:t>172.77.179.2/16</a:t>
            </a:r>
          </a:p>
        </p:txBody>
      </p:sp>
      <p:sp>
        <p:nvSpPr>
          <p:cNvPr id="19" name="TextBox 18">
            <a:extLst>
              <a:ext uri="{FF2B5EF4-FFF2-40B4-BE49-F238E27FC236}">
                <a16:creationId xmlns:a16="http://schemas.microsoft.com/office/drawing/2014/main" id="{F4529F0F-5A15-CC10-0C33-F8B765BCADAD}"/>
              </a:ext>
            </a:extLst>
          </p:cNvPr>
          <p:cNvSpPr txBox="1"/>
          <p:nvPr/>
        </p:nvSpPr>
        <p:spPr>
          <a:xfrm flipH="1">
            <a:off x="5856555" y="1608411"/>
            <a:ext cx="2940671" cy="246221"/>
          </a:xfrm>
          <a:prstGeom prst="rect">
            <a:avLst/>
          </a:prstGeom>
          <a:noFill/>
        </p:spPr>
        <p:txBody>
          <a:bodyPr wrap="square" lIns="0" tIns="0" rIns="0" bIns="0" rtlCol="0">
            <a:spAutoFit/>
          </a:bodyPr>
          <a:lstStyle/>
          <a:p>
            <a:r>
              <a:rPr lang="en-US" sz="800" dirty="0"/>
              <a:t>Network: </a:t>
            </a:r>
            <a:r>
              <a:rPr lang="en-US" sz="800" b="1" dirty="0"/>
              <a:t>aw-</a:t>
            </a:r>
            <a:r>
              <a:rPr lang="en-US" sz="800" b="1" dirty="0" err="1"/>
              <a:t>dockertraining</a:t>
            </a:r>
            <a:r>
              <a:rPr lang="en-US" sz="800" b="1" dirty="0"/>
              <a:t>-</a:t>
            </a:r>
            <a:r>
              <a:rPr lang="en-US" sz="800" b="1" dirty="0" err="1"/>
              <a:t>api</a:t>
            </a:r>
            <a:r>
              <a:rPr lang="en-US" sz="800" b="1" dirty="0"/>
              <a:t> second-network</a:t>
            </a:r>
          </a:p>
          <a:p>
            <a:r>
              <a:rPr lang="en-US" sz="800" dirty="0"/>
              <a:t> </a:t>
            </a:r>
          </a:p>
        </p:txBody>
      </p:sp>
      <p:cxnSp>
        <p:nvCxnSpPr>
          <p:cNvPr id="22" name="Connector: Elbow 21">
            <a:extLst>
              <a:ext uri="{FF2B5EF4-FFF2-40B4-BE49-F238E27FC236}">
                <a16:creationId xmlns:a16="http://schemas.microsoft.com/office/drawing/2014/main" id="{02A8D1F4-7F53-84AE-48BA-3E0E3CF09270}"/>
              </a:ext>
            </a:extLst>
          </p:cNvPr>
          <p:cNvCxnSpPr>
            <a:stCxn id="15" idx="2"/>
            <a:endCxn id="14" idx="0"/>
          </p:cNvCxnSpPr>
          <p:nvPr/>
        </p:nvCxnSpPr>
        <p:spPr>
          <a:xfrm rot="16200000" flipH="1">
            <a:off x="6763837" y="2693757"/>
            <a:ext cx="593788" cy="1"/>
          </a:xfrm>
          <a:prstGeom prst="bentConnector3">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675BEB5-A6C8-E990-38D9-870B4CD267E6}"/>
              </a:ext>
            </a:extLst>
          </p:cNvPr>
          <p:cNvSpPr txBox="1"/>
          <p:nvPr/>
        </p:nvSpPr>
        <p:spPr>
          <a:xfrm flipH="1">
            <a:off x="7131269" y="2624171"/>
            <a:ext cx="2060095" cy="246221"/>
          </a:xfrm>
          <a:prstGeom prst="rect">
            <a:avLst/>
          </a:prstGeom>
          <a:noFill/>
        </p:spPr>
        <p:txBody>
          <a:bodyPr wrap="square" lIns="0" tIns="0" rIns="0" bIns="0" rtlCol="0">
            <a:spAutoFit/>
          </a:bodyPr>
          <a:lstStyle/>
          <a:p>
            <a:r>
              <a:rPr lang="en-US" sz="800" dirty="0"/>
              <a:t>They can communicate using IP or their Service name</a:t>
            </a:r>
          </a:p>
        </p:txBody>
      </p:sp>
      <p:cxnSp>
        <p:nvCxnSpPr>
          <p:cNvPr id="26" name="Connector: Elbow 25">
            <a:extLst>
              <a:ext uri="{FF2B5EF4-FFF2-40B4-BE49-F238E27FC236}">
                <a16:creationId xmlns:a16="http://schemas.microsoft.com/office/drawing/2014/main" id="{68354D30-F6CC-17E8-9D16-ACC268C58DD6}"/>
              </a:ext>
            </a:extLst>
          </p:cNvPr>
          <p:cNvCxnSpPr>
            <a:cxnSpLocks/>
            <a:stCxn id="18" idx="0"/>
            <a:endCxn id="15" idx="0"/>
          </p:cNvCxnSpPr>
          <p:nvPr/>
        </p:nvCxnSpPr>
        <p:spPr>
          <a:xfrm rot="5400000" flipH="1" flipV="1">
            <a:off x="4442173" y="-481453"/>
            <a:ext cx="34427" cy="5202689"/>
          </a:xfrm>
          <a:prstGeom prst="bentConnector3">
            <a:avLst>
              <a:gd name="adj1" fmla="val 764014"/>
            </a:avLst>
          </a:prstGeom>
          <a:ln>
            <a:solidFill>
              <a:srgbClr val="E8298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9" name="Graphic 28" descr="No sign outline">
            <a:extLst>
              <a:ext uri="{FF2B5EF4-FFF2-40B4-BE49-F238E27FC236}">
                <a16:creationId xmlns:a16="http://schemas.microsoft.com/office/drawing/2014/main" id="{A83A4385-2764-623B-672F-A5CE73E204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61542" y="1685638"/>
            <a:ext cx="406841" cy="406841"/>
          </a:xfrm>
          <a:prstGeom prst="rect">
            <a:avLst/>
          </a:prstGeom>
        </p:spPr>
      </p:pic>
    </p:spTree>
    <p:extLst>
      <p:ext uri="{BB962C8B-B14F-4D97-AF65-F5344CB8AC3E}">
        <p14:creationId xmlns:p14="http://schemas.microsoft.com/office/powerpoint/2010/main" val="257981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2" grpId="0"/>
      <p:bldP spid="16" grpId="0"/>
      <p:bldP spid="17" grpId="0"/>
      <p:bldP spid="19" grpId="0"/>
      <p:bldP spid="2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dirty="0"/>
              <a:t>Installing new Versions</a:t>
            </a:r>
          </a:p>
        </p:txBody>
      </p:sp>
      <p:sp>
        <p:nvSpPr>
          <p:cNvPr id="3" name="TextBox 2">
            <a:extLst>
              <a:ext uri="{FF2B5EF4-FFF2-40B4-BE49-F238E27FC236}">
                <a16:creationId xmlns:a16="http://schemas.microsoft.com/office/drawing/2014/main" id="{0A9CC6AF-63C8-9D54-EDBA-B98460EB0782}"/>
              </a:ext>
            </a:extLst>
          </p:cNvPr>
          <p:cNvSpPr txBox="1"/>
          <p:nvPr/>
        </p:nvSpPr>
        <p:spPr>
          <a:xfrm>
            <a:off x="285248" y="1342479"/>
            <a:ext cx="10071077" cy="584775"/>
          </a:xfrm>
          <a:prstGeom prst="rect">
            <a:avLst/>
          </a:prstGeom>
          <a:noFill/>
        </p:spPr>
        <p:txBody>
          <a:bodyPr wrap="square">
            <a:spAutoFit/>
          </a:bodyPr>
          <a:lstStyle/>
          <a:p>
            <a:pPr marL="285750" indent="-285750">
              <a:buFont typeface="Arial" panose="020B0604020202020204" pitchFamily="34" charset="0"/>
              <a:buChar char="•"/>
            </a:pPr>
            <a:r>
              <a:rPr lang="en-GB" sz="1600" dirty="0">
                <a:solidFill>
                  <a:srgbClr val="1C3488"/>
                </a:solidFill>
              </a:rPr>
              <a:t>How can we install a new version of our application ?</a:t>
            </a:r>
          </a:p>
          <a:p>
            <a:pPr marL="285750" indent="-285750">
              <a:buFont typeface="Arial" panose="020B0604020202020204" pitchFamily="34" charset="0"/>
              <a:buChar char="•"/>
            </a:pPr>
            <a:r>
              <a:rPr lang="en-GB" sz="1600" dirty="0">
                <a:solidFill>
                  <a:srgbClr val="1C3488"/>
                </a:solidFill>
              </a:rPr>
              <a:t>How do docker images work? </a:t>
            </a:r>
          </a:p>
        </p:txBody>
      </p:sp>
      <p:sp>
        <p:nvSpPr>
          <p:cNvPr id="5" name="Rectangle 4">
            <a:extLst>
              <a:ext uri="{FF2B5EF4-FFF2-40B4-BE49-F238E27FC236}">
                <a16:creationId xmlns:a16="http://schemas.microsoft.com/office/drawing/2014/main" id="{FC879C83-C25A-55EB-5E2D-C227B544181F}"/>
              </a:ext>
            </a:extLst>
          </p:cNvPr>
          <p:cNvSpPr/>
          <p:nvPr/>
        </p:nvSpPr>
        <p:spPr>
          <a:xfrm>
            <a:off x="619572" y="1996587"/>
            <a:ext cx="2940269" cy="4225157"/>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err="1"/>
          </a:p>
        </p:txBody>
      </p:sp>
      <p:sp>
        <p:nvSpPr>
          <p:cNvPr id="7" name="Rectangle: Rounded Corners 6">
            <a:extLst>
              <a:ext uri="{FF2B5EF4-FFF2-40B4-BE49-F238E27FC236}">
                <a16:creationId xmlns:a16="http://schemas.microsoft.com/office/drawing/2014/main" id="{192A6AF0-3EF5-F1FD-A1ED-929377595AAD}"/>
              </a:ext>
            </a:extLst>
          </p:cNvPr>
          <p:cNvSpPr/>
          <p:nvPr/>
        </p:nvSpPr>
        <p:spPr>
          <a:xfrm>
            <a:off x="824525" y="4960504"/>
            <a:ext cx="2392989" cy="63062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Layer 1</a:t>
            </a:r>
          </a:p>
        </p:txBody>
      </p:sp>
      <p:sp>
        <p:nvSpPr>
          <p:cNvPr id="8" name="Rectangle: Rounded Corners 7">
            <a:extLst>
              <a:ext uri="{FF2B5EF4-FFF2-40B4-BE49-F238E27FC236}">
                <a16:creationId xmlns:a16="http://schemas.microsoft.com/office/drawing/2014/main" id="{31480336-11FD-8BF2-24FC-B76604C6A624}"/>
              </a:ext>
            </a:extLst>
          </p:cNvPr>
          <p:cNvSpPr/>
          <p:nvPr/>
        </p:nvSpPr>
        <p:spPr>
          <a:xfrm>
            <a:off x="774062" y="3825386"/>
            <a:ext cx="2392989" cy="63062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Layer 2</a:t>
            </a:r>
          </a:p>
        </p:txBody>
      </p:sp>
      <p:sp>
        <p:nvSpPr>
          <p:cNvPr id="9" name="Rectangle: Rounded Corners 8">
            <a:extLst>
              <a:ext uri="{FF2B5EF4-FFF2-40B4-BE49-F238E27FC236}">
                <a16:creationId xmlns:a16="http://schemas.microsoft.com/office/drawing/2014/main" id="{6F5AFD27-3A34-4A8C-D7FF-CA54EA725DDA}"/>
              </a:ext>
            </a:extLst>
          </p:cNvPr>
          <p:cNvSpPr/>
          <p:nvPr/>
        </p:nvSpPr>
        <p:spPr>
          <a:xfrm>
            <a:off x="774062" y="2658736"/>
            <a:ext cx="2392989" cy="63062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Layer 3</a:t>
            </a:r>
          </a:p>
        </p:txBody>
      </p:sp>
      <p:sp>
        <p:nvSpPr>
          <p:cNvPr id="10" name="Rectangle 9">
            <a:extLst>
              <a:ext uri="{FF2B5EF4-FFF2-40B4-BE49-F238E27FC236}">
                <a16:creationId xmlns:a16="http://schemas.microsoft.com/office/drawing/2014/main" id="{8FB7E3CA-F704-3235-FAD6-2250C69EFF16}"/>
              </a:ext>
            </a:extLst>
          </p:cNvPr>
          <p:cNvSpPr/>
          <p:nvPr/>
        </p:nvSpPr>
        <p:spPr>
          <a:xfrm>
            <a:off x="4487438" y="1996591"/>
            <a:ext cx="2882461" cy="422515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err="1"/>
          </a:p>
        </p:txBody>
      </p:sp>
      <p:sp>
        <p:nvSpPr>
          <p:cNvPr id="11" name="Rectangle: Rounded Corners 10">
            <a:extLst>
              <a:ext uri="{FF2B5EF4-FFF2-40B4-BE49-F238E27FC236}">
                <a16:creationId xmlns:a16="http://schemas.microsoft.com/office/drawing/2014/main" id="{B1BB79D8-2328-BA2B-2E5F-C09E1EFAAA9E}"/>
              </a:ext>
            </a:extLst>
          </p:cNvPr>
          <p:cNvSpPr/>
          <p:nvPr/>
        </p:nvSpPr>
        <p:spPr>
          <a:xfrm>
            <a:off x="4692391" y="4992040"/>
            <a:ext cx="2392989" cy="63062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mcr.microsoft.com/windows/</a:t>
            </a:r>
            <a:r>
              <a:rPr lang="en-US" sz="1100" dirty="0" err="1"/>
              <a:t>servercore</a:t>
            </a:r>
            <a:endParaRPr lang="en-US" sz="1100" dirty="0"/>
          </a:p>
        </p:txBody>
      </p:sp>
      <p:sp>
        <p:nvSpPr>
          <p:cNvPr id="12" name="Rectangle: Rounded Corners 11">
            <a:extLst>
              <a:ext uri="{FF2B5EF4-FFF2-40B4-BE49-F238E27FC236}">
                <a16:creationId xmlns:a16="http://schemas.microsoft.com/office/drawing/2014/main" id="{527BB6C5-CFD6-0000-8148-B33B1F6B226B}"/>
              </a:ext>
            </a:extLst>
          </p:cNvPr>
          <p:cNvSpPr/>
          <p:nvPr/>
        </p:nvSpPr>
        <p:spPr>
          <a:xfrm>
            <a:off x="4641928" y="3825390"/>
            <a:ext cx="2392989" cy="63062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ASP NET Runtime</a:t>
            </a:r>
          </a:p>
        </p:txBody>
      </p:sp>
      <p:sp>
        <p:nvSpPr>
          <p:cNvPr id="13" name="Rectangle: Rounded Corners 12">
            <a:extLst>
              <a:ext uri="{FF2B5EF4-FFF2-40B4-BE49-F238E27FC236}">
                <a16:creationId xmlns:a16="http://schemas.microsoft.com/office/drawing/2014/main" id="{F0BEB732-05CD-F3FA-D31F-5166BB8A9CE7}"/>
              </a:ext>
            </a:extLst>
          </p:cNvPr>
          <p:cNvSpPr/>
          <p:nvPr/>
        </p:nvSpPr>
        <p:spPr>
          <a:xfrm>
            <a:off x="4732173" y="2658736"/>
            <a:ext cx="2392989" cy="63062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Application Files</a:t>
            </a:r>
          </a:p>
        </p:txBody>
      </p:sp>
      <p:cxnSp>
        <p:nvCxnSpPr>
          <p:cNvPr id="17" name="Straight Arrow Connector 16">
            <a:extLst>
              <a:ext uri="{FF2B5EF4-FFF2-40B4-BE49-F238E27FC236}">
                <a16:creationId xmlns:a16="http://schemas.microsoft.com/office/drawing/2014/main" id="{75419C43-05CA-4B22-7B90-F5CF426B2BA0}"/>
              </a:ext>
            </a:extLst>
          </p:cNvPr>
          <p:cNvCxnSpPr>
            <a:cxnSpLocks/>
          </p:cNvCxnSpPr>
          <p:nvPr/>
        </p:nvCxnSpPr>
        <p:spPr>
          <a:xfrm>
            <a:off x="3948862" y="5405241"/>
            <a:ext cx="149555" cy="1"/>
          </a:xfrm>
          <a:prstGeom prst="straightConnector1">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79A1865-BCD8-4EC1-7814-6402822494C5}"/>
              </a:ext>
            </a:extLst>
          </p:cNvPr>
          <p:cNvCxnSpPr>
            <a:cxnSpLocks/>
          </p:cNvCxnSpPr>
          <p:nvPr/>
        </p:nvCxnSpPr>
        <p:spPr>
          <a:xfrm>
            <a:off x="3948862" y="4296400"/>
            <a:ext cx="149555" cy="1"/>
          </a:xfrm>
          <a:prstGeom prst="straightConnector1">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C89BBDA-94C9-FD29-35D9-EB61860CEC5B}"/>
              </a:ext>
            </a:extLst>
          </p:cNvPr>
          <p:cNvCxnSpPr>
            <a:cxnSpLocks/>
          </p:cNvCxnSpPr>
          <p:nvPr/>
        </p:nvCxnSpPr>
        <p:spPr>
          <a:xfrm>
            <a:off x="3948862" y="3074572"/>
            <a:ext cx="149555" cy="1"/>
          </a:xfrm>
          <a:prstGeom prst="straightConnector1">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DC81AB39-6FC1-4342-7D06-7BB1BA60ED28}"/>
              </a:ext>
            </a:extLst>
          </p:cNvPr>
          <p:cNvSpPr/>
          <p:nvPr/>
        </p:nvSpPr>
        <p:spPr>
          <a:xfrm>
            <a:off x="8023634" y="1996591"/>
            <a:ext cx="2882461" cy="4225153"/>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err="1"/>
          </a:p>
        </p:txBody>
      </p:sp>
      <p:sp>
        <p:nvSpPr>
          <p:cNvPr id="6" name="Rectangle: Rounded Corners 5">
            <a:extLst>
              <a:ext uri="{FF2B5EF4-FFF2-40B4-BE49-F238E27FC236}">
                <a16:creationId xmlns:a16="http://schemas.microsoft.com/office/drawing/2014/main" id="{06D48CA7-327A-BC7A-874E-430DFA324E3B}"/>
              </a:ext>
            </a:extLst>
          </p:cNvPr>
          <p:cNvSpPr/>
          <p:nvPr/>
        </p:nvSpPr>
        <p:spPr>
          <a:xfrm>
            <a:off x="8228587" y="4992040"/>
            <a:ext cx="2392989" cy="63062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mcr.microsoft.com/windows/</a:t>
            </a:r>
            <a:r>
              <a:rPr lang="en-US" sz="1100" dirty="0" err="1"/>
              <a:t>servercore</a:t>
            </a:r>
            <a:endParaRPr lang="en-US" sz="1100" dirty="0"/>
          </a:p>
        </p:txBody>
      </p:sp>
      <p:sp>
        <p:nvSpPr>
          <p:cNvPr id="14" name="Rectangle: Rounded Corners 13">
            <a:extLst>
              <a:ext uri="{FF2B5EF4-FFF2-40B4-BE49-F238E27FC236}">
                <a16:creationId xmlns:a16="http://schemas.microsoft.com/office/drawing/2014/main" id="{8D48622F-F1B4-5115-624E-FB93304D62D7}"/>
              </a:ext>
            </a:extLst>
          </p:cNvPr>
          <p:cNvSpPr/>
          <p:nvPr/>
        </p:nvSpPr>
        <p:spPr>
          <a:xfrm>
            <a:off x="8178124" y="3825390"/>
            <a:ext cx="2392989" cy="63062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t>ASP NET Runtime</a:t>
            </a:r>
          </a:p>
        </p:txBody>
      </p:sp>
      <p:sp>
        <p:nvSpPr>
          <p:cNvPr id="15" name="Rectangle: Rounded Corners 14">
            <a:extLst>
              <a:ext uri="{FF2B5EF4-FFF2-40B4-BE49-F238E27FC236}">
                <a16:creationId xmlns:a16="http://schemas.microsoft.com/office/drawing/2014/main" id="{4FA71C78-27A0-1F99-9365-CAC6491F6026}"/>
              </a:ext>
            </a:extLst>
          </p:cNvPr>
          <p:cNvSpPr/>
          <p:nvPr/>
        </p:nvSpPr>
        <p:spPr>
          <a:xfrm>
            <a:off x="8268369" y="2658736"/>
            <a:ext cx="2392989" cy="630623"/>
          </a:xfrm>
          <a:prstGeom prst="round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Application Files</a:t>
            </a:r>
          </a:p>
        </p:txBody>
      </p:sp>
    </p:spTree>
    <p:extLst>
      <p:ext uri="{BB962C8B-B14F-4D97-AF65-F5344CB8AC3E}">
        <p14:creationId xmlns:p14="http://schemas.microsoft.com/office/powerpoint/2010/main" val="3038077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dirty="0"/>
              <a:t>Docker – Depends on and condition</a:t>
            </a:r>
          </a:p>
        </p:txBody>
      </p:sp>
      <p:sp>
        <p:nvSpPr>
          <p:cNvPr id="3" name="Rectangle 2">
            <a:extLst>
              <a:ext uri="{FF2B5EF4-FFF2-40B4-BE49-F238E27FC236}">
                <a16:creationId xmlns:a16="http://schemas.microsoft.com/office/drawing/2014/main" id="{D485B2FF-FCDE-ABC0-8CD1-6D6016A83B9E}"/>
              </a:ext>
            </a:extLst>
          </p:cNvPr>
          <p:cNvSpPr/>
          <p:nvPr/>
        </p:nvSpPr>
        <p:spPr>
          <a:xfrm>
            <a:off x="3704898" y="1813026"/>
            <a:ext cx="2391102" cy="1797319"/>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4" name="Rectangle: Rounded Corners 3">
            <a:extLst>
              <a:ext uri="{FF2B5EF4-FFF2-40B4-BE49-F238E27FC236}">
                <a16:creationId xmlns:a16="http://schemas.microsoft.com/office/drawing/2014/main" id="{1B7FCCB8-BEFE-9DA3-5749-DF56A771A359}"/>
              </a:ext>
            </a:extLst>
          </p:cNvPr>
          <p:cNvSpPr/>
          <p:nvPr/>
        </p:nvSpPr>
        <p:spPr>
          <a:xfrm>
            <a:off x="4203815" y="2914821"/>
            <a:ext cx="1107757" cy="29418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t>NODE API</a:t>
            </a:r>
          </a:p>
        </p:txBody>
      </p:sp>
      <p:sp>
        <p:nvSpPr>
          <p:cNvPr id="5" name="Rectangle: Rounded Corners 4">
            <a:extLst>
              <a:ext uri="{FF2B5EF4-FFF2-40B4-BE49-F238E27FC236}">
                <a16:creationId xmlns:a16="http://schemas.microsoft.com/office/drawing/2014/main" id="{8ED0BE0E-F4EC-8F02-B2F4-5A3827F9579D}"/>
              </a:ext>
            </a:extLst>
          </p:cNvPr>
          <p:cNvSpPr/>
          <p:nvPr/>
        </p:nvSpPr>
        <p:spPr>
          <a:xfrm>
            <a:off x="4203814" y="2182493"/>
            <a:ext cx="1107757" cy="29418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t>DOTNET API</a:t>
            </a:r>
          </a:p>
        </p:txBody>
      </p:sp>
      <p:cxnSp>
        <p:nvCxnSpPr>
          <p:cNvPr id="6" name="Connector: Elbow 5">
            <a:extLst>
              <a:ext uri="{FF2B5EF4-FFF2-40B4-BE49-F238E27FC236}">
                <a16:creationId xmlns:a16="http://schemas.microsoft.com/office/drawing/2014/main" id="{425AB5D0-28E5-EE27-1F95-546799191ECC}"/>
              </a:ext>
            </a:extLst>
          </p:cNvPr>
          <p:cNvCxnSpPr>
            <a:cxnSpLocks/>
            <a:endCxn id="5" idx="0"/>
          </p:cNvCxnSpPr>
          <p:nvPr/>
        </p:nvCxnSpPr>
        <p:spPr>
          <a:xfrm rot="16200000" flipH="1">
            <a:off x="3132553" y="557354"/>
            <a:ext cx="72396" cy="3177883"/>
          </a:xfrm>
          <a:prstGeom prst="bentConnector3">
            <a:avLst>
              <a:gd name="adj1" fmla="val -315763"/>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2F439D9E-93DD-CE19-F369-778745BF107B}"/>
              </a:ext>
            </a:extLst>
          </p:cNvPr>
          <p:cNvCxnSpPr>
            <a:cxnSpLocks/>
            <a:endCxn id="4" idx="2"/>
          </p:cNvCxnSpPr>
          <p:nvPr/>
        </p:nvCxnSpPr>
        <p:spPr>
          <a:xfrm rot="16200000" flipH="1">
            <a:off x="3097640" y="1548953"/>
            <a:ext cx="142225" cy="3177884"/>
          </a:xfrm>
          <a:prstGeom prst="bentConnector3">
            <a:avLst>
              <a:gd name="adj1" fmla="val 260731"/>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descr="A logo for a company&#10;&#10;Description automatically generated">
            <a:extLst>
              <a:ext uri="{FF2B5EF4-FFF2-40B4-BE49-F238E27FC236}">
                <a16:creationId xmlns:a16="http://schemas.microsoft.com/office/drawing/2014/main" id="{6F124C1F-80B9-A3F6-26AF-F8AFF11CD9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844" y="2110097"/>
            <a:ext cx="1991931" cy="956686"/>
          </a:xfrm>
          <a:prstGeom prst="rect">
            <a:avLst/>
          </a:prstGeom>
        </p:spPr>
      </p:pic>
      <p:cxnSp>
        <p:nvCxnSpPr>
          <p:cNvPr id="11" name="Straight Arrow Connector 10">
            <a:extLst>
              <a:ext uri="{FF2B5EF4-FFF2-40B4-BE49-F238E27FC236}">
                <a16:creationId xmlns:a16="http://schemas.microsoft.com/office/drawing/2014/main" id="{6529CF48-4E76-F619-74E5-4537E9CB51BF}"/>
              </a:ext>
            </a:extLst>
          </p:cNvPr>
          <p:cNvCxnSpPr/>
          <p:nvPr/>
        </p:nvCxnSpPr>
        <p:spPr>
          <a:xfrm>
            <a:off x="4757693" y="2476680"/>
            <a:ext cx="0" cy="438141"/>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59EBC71-838A-70F7-0B53-20CF04186865}"/>
              </a:ext>
            </a:extLst>
          </p:cNvPr>
          <p:cNvSpPr txBox="1"/>
          <p:nvPr/>
        </p:nvSpPr>
        <p:spPr>
          <a:xfrm>
            <a:off x="495068" y="4324012"/>
            <a:ext cx="10071077" cy="584775"/>
          </a:xfrm>
          <a:prstGeom prst="rect">
            <a:avLst/>
          </a:prstGeom>
          <a:noFill/>
        </p:spPr>
        <p:txBody>
          <a:bodyPr wrap="square">
            <a:spAutoFit/>
          </a:bodyPr>
          <a:lstStyle/>
          <a:p>
            <a:r>
              <a:rPr lang="en-GB" sz="1600" dirty="0">
                <a:solidFill>
                  <a:srgbClr val="1C3488"/>
                </a:solidFill>
              </a:rPr>
              <a:t>In an application with multiple services, there will be a need to coordinate the startup of those services.</a:t>
            </a:r>
          </a:p>
          <a:p>
            <a:r>
              <a:rPr lang="en-GB" sz="1600" dirty="0">
                <a:solidFill>
                  <a:srgbClr val="1C3488"/>
                </a:solidFill>
              </a:rPr>
              <a:t>What if a specific condition needs to be met </a:t>
            </a:r>
          </a:p>
        </p:txBody>
      </p:sp>
      <p:sp>
        <p:nvSpPr>
          <p:cNvPr id="13" name="TextBox 12">
            <a:extLst>
              <a:ext uri="{FF2B5EF4-FFF2-40B4-BE49-F238E27FC236}">
                <a16:creationId xmlns:a16="http://schemas.microsoft.com/office/drawing/2014/main" id="{179F80AE-CD58-7AB0-A497-F44DA218E248}"/>
              </a:ext>
            </a:extLst>
          </p:cNvPr>
          <p:cNvSpPr txBox="1"/>
          <p:nvPr/>
        </p:nvSpPr>
        <p:spPr>
          <a:xfrm flipH="1">
            <a:off x="5116211" y="2588440"/>
            <a:ext cx="2837491" cy="246221"/>
          </a:xfrm>
          <a:prstGeom prst="rect">
            <a:avLst/>
          </a:prstGeom>
          <a:noFill/>
        </p:spPr>
        <p:txBody>
          <a:bodyPr wrap="square" lIns="0" tIns="0" rIns="0" bIns="0" rtlCol="0">
            <a:spAutoFit/>
          </a:bodyPr>
          <a:lstStyle/>
          <a:p>
            <a:r>
              <a:rPr lang="en-US" sz="800" dirty="0"/>
              <a:t>What if we need to wait for the </a:t>
            </a:r>
            <a:r>
              <a:rPr lang="en-US" sz="800" dirty="0" err="1"/>
              <a:t>NodeAPI</a:t>
            </a:r>
            <a:r>
              <a:rPr lang="en-US" sz="800" dirty="0"/>
              <a:t> to start before starting the Dotnet API?</a:t>
            </a:r>
          </a:p>
        </p:txBody>
      </p:sp>
    </p:spTree>
    <p:extLst>
      <p:ext uri="{BB962C8B-B14F-4D97-AF65-F5344CB8AC3E}">
        <p14:creationId xmlns:p14="http://schemas.microsoft.com/office/powerpoint/2010/main" val="36443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FEABA1-D900-C42C-7AE7-730AA39D2A81}"/>
              </a:ext>
            </a:extLst>
          </p:cNvPr>
          <p:cNvSpPr/>
          <p:nvPr/>
        </p:nvSpPr>
        <p:spPr>
          <a:xfrm>
            <a:off x="651578" y="1469979"/>
            <a:ext cx="6423272" cy="2732150"/>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dirty="0"/>
              <a:t>Docker compose – Network</a:t>
            </a:r>
          </a:p>
        </p:txBody>
      </p:sp>
      <p:sp>
        <p:nvSpPr>
          <p:cNvPr id="3" name="TextBox 2">
            <a:extLst>
              <a:ext uri="{FF2B5EF4-FFF2-40B4-BE49-F238E27FC236}">
                <a16:creationId xmlns:a16="http://schemas.microsoft.com/office/drawing/2014/main" id="{C23514F8-1E49-5C10-EB8E-427E62B29BA2}"/>
              </a:ext>
            </a:extLst>
          </p:cNvPr>
          <p:cNvSpPr txBox="1"/>
          <p:nvPr/>
        </p:nvSpPr>
        <p:spPr>
          <a:xfrm>
            <a:off x="495068" y="4324012"/>
            <a:ext cx="10071077" cy="584775"/>
          </a:xfrm>
          <a:prstGeom prst="rect">
            <a:avLst/>
          </a:prstGeom>
          <a:noFill/>
        </p:spPr>
        <p:txBody>
          <a:bodyPr wrap="square">
            <a:spAutoFit/>
          </a:bodyPr>
          <a:lstStyle/>
          <a:p>
            <a:pPr marL="285750" indent="-285750">
              <a:buFont typeface="Arial" panose="020B0604020202020204" pitchFamily="34" charset="0"/>
              <a:buChar char="•"/>
            </a:pPr>
            <a:r>
              <a:rPr lang="en-GB" sz="1600" dirty="0">
                <a:solidFill>
                  <a:srgbClr val="1C3488"/>
                </a:solidFill>
              </a:rPr>
              <a:t>What if the Physical Machine Gets restarted ?</a:t>
            </a:r>
          </a:p>
          <a:p>
            <a:pPr marL="285750" indent="-285750">
              <a:buFont typeface="Arial" panose="020B0604020202020204" pitchFamily="34" charset="0"/>
              <a:buChar char="•"/>
            </a:pPr>
            <a:r>
              <a:rPr lang="en-GB" sz="1600" dirty="0">
                <a:solidFill>
                  <a:srgbClr val="1C3488"/>
                </a:solidFill>
              </a:rPr>
              <a:t>What if we want to upgrade to a new version? What will happen? </a:t>
            </a:r>
          </a:p>
        </p:txBody>
      </p:sp>
      <p:sp>
        <p:nvSpPr>
          <p:cNvPr id="6" name="Rectangle 5">
            <a:extLst>
              <a:ext uri="{FF2B5EF4-FFF2-40B4-BE49-F238E27FC236}">
                <a16:creationId xmlns:a16="http://schemas.microsoft.com/office/drawing/2014/main" id="{F977A94C-2BEE-4111-0470-98A7694317AF}"/>
              </a:ext>
            </a:extLst>
          </p:cNvPr>
          <p:cNvSpPr/>
          <p:nvPr/>
        </p:nvSpPr>
        <p:spPr>
          <a:xfrm>
            <a:off x="3300565" y="1558344"/>
            <a:ext cx="2343490" cy="2084511"/>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7" name="Rectangle: Rounded Corners 6">
            <a:extLst>
              <a:ext uri="{FF2B5EF4-FFF2-40B4-BE49-F238E27FC236}">
                <a16:creationId xmlns:a16="http://schemas.microsoft.com/office/drawing/2014/main" id="{8561F6D2-231E-04B8-9D6F-F1645E7FA739}"/>
              </a:ext>
            </a:extLst>
          </p:cNvPr>
          <p:cNvSpPr/>
          <p:nvPr/>
        </p:nvSpPr>
        <p:spPr>
          <a:xfrm>
            <a:off x="3863214" y="2920958"/>
            <a:ext cx="1107757" cy="29418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t>NODE API</a:t>
            </a:r>
          </a:p>
        </p:txBody>
      </p:sp>
      <p:sp>
        <p:nvSpPr>
          <p:cNvPr id="18" name="Rectangle: Rounded Corners 17">
            <a:extLst>
              <a:ext uri="{FF2B5EF4-FFF2-40B4-BE49-F238E27FC236}">
                <a16:creationId xmlns:a16="http://schemas.microsoft.com/office/drawing/2014/main" id="{5FB3E564-E3D7-D89E-AB13-831FF4CCA093}"/>
              </a:ext>
            </a:extLst>
          </p:cNvPr>
          <p:cNvSpPr/>
          <p:nvPr/>
        </p:nvSpPr>
        <p:spPr>
          <a:xfrm>
            <a:off x="3889710" y="2092558"/>
            <a:ext cx="1107757" cy="29418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t>DOTNET API</a:t>
            </a:r>
          </a:p>
        </p:txBody>
      </p:sp>
      <p:pic>
        <p:nvPicPr>
          <p:cNvPr id="20" name="Picture 19" descr="A logo for a company&#10;&#10;Description automatically generated">
            <a:extLst>
              <a:ext uri="{FF2B5EF4-FFF2-40B4-BE49-F238E27FC236}">
                <a16:creationId xmlns:a16="http://schemas.microsoft.com/office/drawing/2014/main" id="{850BB8D1-DD50-CA45-EBC5-3EB027512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71" y="2105230"/>
            <a:ext cx="1991931" cy="956686"/>
          </a:xfrm>
          <a:prstGeom prst="rect">
            <a:avLst/>
          </a:prstGeom>
        </p:spPr>
      </p:pic>
      <p:cxnSp>
        <p:nvCxnSpPr>
          <p:cNvPr id="21" name="Connector: Elbow 20">
            <a:extLst>
              <a:ext uri="{FF2B5EF4-FFF2-40B4-BE49-F238E27FC236}">
                <a16:creationId xmlns:a16="http://schemas.microsoft.com/office/drawing/2014/main" id="{286F8D15-38E5-C461-17CB-B1B49F62E262}"/>
              </a:ext>
            </a:extLst>
          </p:cNvPr>
          <p:cNvCxnSpPr>
            <a:cxnSpLocks/>
            <a:stCxn id="20" idx="0"/>
            <a:endCxn id="18" idx="0"/>
          </p:cNvCxnSpPr>
          <p:nvPr/>
        </p:nvCxnSpPr>
        <p:spPr>
          <a:xfrm rot="5400000" flipH="1" flipV="1">
            <a:off x="3023227" y="684868"/>
            <a:ext cx="12672" cy="2828052"/>
          </a:xfrm>
          <a:prstGeom prst="bentConnector3">
            <a:avLst>
              <a:gd name="adj1" fmla="val 1903977"/>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0EBA6430-B179-E61C-56E4-E16E29D9C2B4}"/>
              </a:ext>
            </a:extLst>
          </p:cNvPr>
          <p:cNvCxnSpPr>
            <a:cxnSpLocks/>
            <a:stCxn id="20" idx="2"/>
            <a:endCxn id="7" idx="2"/>
          </p:cNvCxnSpPr>
          <p:nvPr/>
        </p:nvCxnSpPr>
        <p:spPr>
          <a:xfrm rot="16200000" flipH="1">
            <a:off x="2939701" y="1737752"/>
            <a:ext cx="153229" cy="2801556"/>
          </a:xfrm>
          <a:prstGeom prst="bentConnector3">
            <a:avLst>
              <a:gd name="adj1" fmla="val 249188"/>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pic>
        <p:nvPicPr>
          <p:cNvPr id="5" name="Graphic 4" descr="Power outline">
            <a:extLst>
              <a:ext uri="{FF2B5EF4-FFF2-40B4-BE49-F238E27FC236}">
                <a16:creationId xmlns:a16="http://schemas.microsoft.com/office/drawing/2014/main" id="{4C286D78-84CB-2F7A-9ACA-B1A67D8090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76124" y="1527627"/>
            <a:ext cx="564931" cy="564931"/>
          </a:xfrm>
          <a:prstGeom prst="rect">
            <a:avLst/>
          </a:prstGeom>
        </p:spPr>
      </p:pic>
    </p:spTree>
    <p:extLst>
      <p:ext uri="{BB962C8B-B14F-4D97-AF65-F5344CB8AC3E}">
        <p14:creationId xmlns:p14="http://schemas.microsoft.com/office/powerpoint/2010/main" val="1014399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D00FF27A-1024-3358-E2AA-DC4452749196}"/>
              </a:ext>
            </a:extLst>
          </p:cNvPr>
          <p:cNvSpPr/>
          <p:nvPr/>
        </p:nvSpPr>
        <p:spPr>
          <a:xfrm>
            <a:off x="1449266" y="1405143"/>
            <a:ext cx="7095644" cy="2764836"/>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dirty="0"/>
              <a:t>Docker compose – Environment Files</a:t>
            </a:r>
          </a:p>
        </p:txBody>
      </p:sp>
      <p:sp>
        <p:nvSpPr>
          <p:cNvPr id="3" name="TextBox 2">
            <a:extLst>
              <a:ext uri="{FF2B5EF4-FFF2-40B4-BE49-F238E27FC236}">
                <a16:creationId xmlns:a16="http://schemas.microsoft.com/office/drawing/2014/main" id="{C23514F8-1E49-5C10-EB8E-427E62B29BA2}"/>
              </a:ext>
            </a:extLst>
          </p:cNvPr>
          <p:cNvSpPr txBox="1"/>
          <p:nvPr/>
        </p:nvSpPr>
        <p:spPr>
          <a:xfrm>
            <a:off x="495068" y="4324012"/>
            <a:ext cx="10071077" cy="830997"/>
          </a:xfrm>
          <a:prstGeom prst="rect">
            <a:avLst/>
          </a:prstGeom>
          <a:noFill/>
        </p:spPr>
        <p:txBody>
          <a:bodyPr wrap="square">
            <a:spAutoFit/>
          </a:bodyPr>
          <a:lstStyle/>
          <a:p>
            <a:pPr marL="285750" indent="-285750">
              <a:buFont typeface="Arial" panose="020B0604020202020204" pitchFamily="34" charset="0"/>
              <a:buChar char="•"/>
            </a:pPr>
            <a:r>
              <a:rPr lang="en-GB" sz="1600" dirty="0">
                <a:solidFill>
                  <a:srgbClr val="1C3488"/>
                </a:solidFill>
              </a:rPr>
              <a:t>If there is a default .env file at the same level with the docker compose file it will be loaded automatically</a:t>
            </a:r>
          </a:p>
          <a:p>
            <a:pPr marL="285750" indent="-285750">
              <a:buFont typeface="Arial" panose="020B0604020202020204" pitchFamily="34" charset="0"/>
              <a:buChar char="•"/>
            </a:pPr>
            <a:r>
              <a:rPr lang="en-GB" sz="1600" dirty="0">
                <a:solidFill>
                  <a:srgbClr val="1C3488"/>
                </a:solidFill>
              </a:rPr>
              <a:t>The environment files specified in the docker compose take precedence</a:t>
            </a:r>
          </a:p>
        </p:txBody>
      </p:sp>
      <p:sp>
        <p:nvSpPr>
          <p:cNvPr id="6" name="Rectangle 5">
            <a:extLst>
              <a:ext uri="{FF2B5EF4-FFF2-40B4-BE49-F238E27FC236}">
                <a16:creationId xmlns:a16="http://schemas.microsoft.com/office/drawing/2014/main" id="{F977A94C-2BEE-4111-0470-98A7694317AF}"/>
              </a:ext>
            </a:extLst>
          </p:cNvPr>
          <p:cNvSpPr/>
          <p:nvPr/>
        </p:nvSpPr>
        <p:spPr>
          <a:xfrm>
            <a:off x="6533882" y="1837294"/>
            <a:ext cx="1657082" cy="1797319"/>
          </a:xfrm>
          <a:prstGeom prst="rect">
            <a:avLst/>
          </a:prstGeom>
          <a:ln w="9525">
            <a:prstDash val="sysDo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err="1"/>
          </a:p>
        </p:txBody>
      </p:sp>
      <p:sp>
        <p:nvSpPr>
          <p:cNvPr id="7" name="Rectangle: Rounded Corners 6">
            <a:extLst>
              <a:ext uri="{FF2B5EF4-FFF2-40B4-BE49-F238E27FC236}">
                <a16:creationId xmlns:a16="http://schemas.microsoft.com/office/drawing/2014/main" id="{8561F6D2-231E-04B8-9D6F-F1645E7FA739}"/>
              </a:ext>
            </a:extLst>
          </p:cNvPr>
          <p:cNvSpPr/>
          <p:nvPr/>
        </p:nvSpPr>
        <p:spPr>
          <a:xfrm>
            <a:off x="6740953" y="2957750"/>
            <a:ext cx="1107757" cy="29418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t>NODE API</a:t>
            </a:r>
          </a:p>
        </p:txBody>
      </p:sp>
      <p:sp>
        <p:nvSpPr>
          <p:cNvPr id="18" name="Rectangle: Rounded Corners 17">
            <a:extLst>
              <a:ext uri="{FF2B5EF4-FFF2-40B4-BE49-F238E27FC236}">
                <a16:creationId xmlns:a16="http://schemas.microsoft.com/office/drawing/2014/main" id="{5FB3E564-E3D7-D89E-AB13-831FF4CCA093}"/>
              </a:ext>
            </a:extLst>
          </p:cNvPr>
          <p:cNvSpPr/>
          <p:nvPr/>
        </p:nvSpPr>
        <p:spPr>
          <a:xfrm>
            <a:off x="6740952" y="2225422"/>
            <a:ext cx="1107757" cy="29418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t>DOTNET API</a:t>
            </a:r>
          </a:p>
        </p:txBody>
      </p:sp>
      <p:pic>
        <p:nvPicPr>
          <p:cNvPr id="20" name="Picture 19" descr="A logo for a company&#10;&#10;Description automatically generated">
            <a:extLst>
              <a:ext uri="{FF2B5EF4-FFF2-40B4-BE49-F238E27FC236}">
                <a16:creationId xmlns:a16="http://schemas.microsoft.com/office/drawing/2014/main" id="{850BB8D1-DD50-CA45-EBC5-3EB027512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2887" y="2148157"/>
            <a:ext cx="1991931" cy="956686"/>
          </a:xfrm>
          <a:prstGeom prst="rect">
            <a:avLst/>
          </a:prstGeom>
        </p:spPr>
      </p:pic>
      <p:cxnSp>
        <p:nvCxnSpPr>
          <p:cNvPr id="21" name="Connector: Elbow 20">
            <a:extLst>
              <a:ext uri="{FF2B5EF4-FFF2-40B4-BE49-F238E27FC236}">
                <a16:creationId xmlns:a16="http://schemas.microsoft.com/office/drawing/2014/main" id="{286F8D15-38E5-C461-17CB-B1B49F62E262}"/>
              </a:ext>
            </a:extLst>
          </p:cNvPr>
          <p:cNvCxnSpPr>
            <a:cxnSpLocks/>
            <a:stCxn id="20" idx="0"/>
            <a:endCxn id="18" idx="0"/>
          </p:cNvCxnSpPr>
          <p:nvPr/>
        </p:nvCxnSpPr>
        <p:spPr>
          <a:xfrm rot="16200000" flipH="1">
            <a:off x="6033209" y="963800"/>
            <a:ext cx="77265" cy="2445978"/>
          </a:xfrm>
          <a:prstGeom prst="bentConnector3">
            <a:avLst>
              <a:gd name="adj1" fmla="val -295865"/>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0EBA6430-B179-E61C-56E4-E16E29D9C2B4}"/>
              </a:ext>
            </a:extLst>
          </p:cNvPr>
          <p:cNvCxnSpPr>
            <a:cxnSpLocks/>
            <a:stCxn id="20" idx="2"/>
            <a:endCxn id="7" idx="2"/>
          </p:cNvCxnSpPr>
          <p:nvPr/>
        </p:nvCxnSpPr>
        <p:spPr>
          <a:xfrm rot="16200000" flipH="1">
            <a:off x="5998295" y="1955400"/>
            <a:ext cx="147094" cy="2445979"/>
          </a:xfrm>
          <a:prstGeom prst="bentConnector3">
            <a:avLst>
              <a:gd name="adj1" fmla="val 255411"/>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6952680D-72E8-FFD8-4B5F-44D84DD5B2AC}"/>
              </a:ext>
            </a:extLst>
          </p:cNvPr>
          <p:cNvCxnSpPr>
            <a:cxnSpLocks/>
          </p:cNvCxnSpPr>
          <p:nvPr/>
        </p:nvCxnSpPr>
        <p:spPr>
          <a:xfrm rot="16200000" flipH="1">
            <a:off x="7100074" y="2740853"/>
            <a:ext cx="384123" cy="5389"/>
          </a:xfrm>
          <a:prstGeom prst="bentConnector3">
            <a:avLst>
              <a:gd name="adj1" fmla="val 50000"/>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Document outline">
            <a:extLst>
              <a:ext uri="{FF2B5EF4-FFF2-40B4-BE49-F238E27FC236}">
                <a16:creationId xmlns:a16="http://schemas.microsoft.com/office/drawing/2014/main" id="{F5B13481-7AA2-71D6-436D-68F799D513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01403" y="1837294"/>
            <a:ext cx="723364" cy="723364"/>
          </a:xfrm>
          <a:prstGeom prst="rect">
            <a:avLst/>
          </a:prstGeom>
        </p:spPr>
      </p:pic>
      <p:pic>
        <p:nvPicPr>
          <p:cNvPr id="15" name="Graphic 14" descr="Document outline">
            <a:extLst>
              <a:ext uri="{FF2B5EF4-FFF2-40B4-BE49-F238E27FC236}">
                <a16:creationId xmlns:a16="http://schemas.microsoft.com/office/drawing/2014/main" id="{8C8ABBDF-9CBF-07D9-F48C-6B9F8186F45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01403" y="2888375"/>
            <a:ext cx="723364" cy="723364"/>
          </a:xfrm>
          <a:prstGeom prst="rect">
            <a:avLst/>
          </a:prstGeom>
        </p:spPr>
      </p:pic>
      <p:cxnSp>
        <p:nvCxnSpPr>
          <p:cNvPr id="9" name="Connector: Elbow 8">
            <a:extLst>
              <a:ext uri="{FF2B5EF4-FFF2-40B4-BE49-F238E27FC236}">
                <a16:creationId xmlns:a16="http://schemas.microsoft.com/office/drawing/2014/main" id="{C5281652-FF71-955F-3CA8-2D4E1DFAC5AC}"/>
              </a:ext>
            </a:extLst>
          </p:cNvPr>
          <p:cNvCxnSpPr>
            <a:cxnSpLocks/>
            <a:endCxn id="20" idx="1"/>
          </p:cNvCxnSpPr>
          <p:nvPr/>
        </p:nvCxnSpPr>
        <p:spPr>
          <a:xfrm>
            <a:off x="2758966" y="2240160"/>
            <a:ext cx="1093921" cy="386340"/>
          </a:xfrm>
          <a:prstGeom prst="bentConnector3">
            <a:avLst>
              <a:gd name="adj1" fmla="val 50000"/>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A6F4BDBC-8AF4-9E08-7B2D-B1BFAB293409}"/>
              </a:ext>
            </a:extLst>
          </p:cNvPr>
          <p:cNvCxnSpPr>
            <a:cxnSpLocks/>
          </p:cNvCxnSpPr>
          <p:nvPr/>
        </p:nvCxnSpPr>
        <p:spPr>
          <a:xfrm flipV="1">
            <a:off x="2791867" y="2822533"/>
            <a:ext cx="1028865" cy="426632"/>
          </a:xfrm>
          <a:prstGeom prst="bentConnector3">
            <a:avLst>
              <a:gd name="adj1" fmla="val 50000"/>
            </a:avLst>
          </a:prstGeom>
          <a:ln w="12700">
            <a:solidFill>
              <a:srgbClr val="E8298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054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Virtual machine - Analogy</a:t>
            </a:r>
          </a:p>
        </p:txBody>
      </p:sp>
      <p:sp>
        <p:nvSpPr>
          <p:cNvPr id="6" name="Content Placeholder 2">
            <a:extLst>
              <a:ext uri="{FF2B5EF4-FFF2-40B4-BE49-F238E27FC236}">
                <a16:creationId xmlns:a16="http://schemas.microsoft.com/office/drawing/2014/main" id="{2596117E-8C40-6AE7-76A0-AF3C80443EC7}"/>
              </a:ext>
            </a:extLst>
          </p:cNvPr>
          <p:cNvSpPr>
            <a:spLocks noGrp="1"/>
          </p:cNvSpPr>
          <p:nvPr>
            <p:ph sz="half" idx="1"/>
          </p:nvPr>
        </p:nvSpPr>
        <p:spPr>
          <a:xfrm>
            <a:off x="619572" y="1295400"/>
            <a:ext cx="9772203" cy="1685925"/>
          </a:xfrm>
        </p:spPr>
        <p:txBody>
          <a:bodyPr>
            <a:normAutofit fontScale="85000" lnSpcReduction="20000"/>
          </a:bodyPr>
          <a:lstStyle/>
          <a:p>
            <a:pPr marL="0" indent="0">
              <a:buNone/>
            </a:pPr>
            <a:r>
              <a:rPr lang="en-US" dirty="0">
                <a:solidFill>
                  <a:srgbClr val="1C3488"/>
                </a:solidFill>
              </a:rPr>
              <a:t>An analogy for explaining virtual machines (VMs) is that of an apartment building. Imagine that the physical server is like a large apartment building. Each virtual machine running on that server is like an individual apartment within the building.</a:t>
            </a:r>
          </a:p>
          <a:p>
            <a:r>
              <a:rPr lang="en-US" dirty="0">
                <a:solidFill>
                  <a:srgbClr val="1C3488"/>
                </a:solidFill>
              </a:rPr>
              <a:t>Just as each apartment has its own space, walls, utilities, and can be decorated according to the tenant's preference, each virtual machine operates independently within the physical server. They have their own </a:t>
            </a:r>
            <a:r>
              <a:rPr lang="en-US" b="1" dirty="0">
                <a:solidFill>
                  <a:srgbClr val="1C3488"/>
                </a:solidFill>
              </a:rPr>
              <a:t>operating system</a:t>
            </a:r>
            <a:r>
              <a:rPr lang="en-US" dirty="0">
                <a:solidFill>
                  <a:srgbClr val="1C3488"/>
                </a:solidFill>
              </a:rPr>
              <a:t>, applications, and resources, such as CPU, memory, and storage, that are allocated from the overall resources of the physical server.</a:t>
            </a:r>
          </a:p>
          <a:p>
            <a:endParaRPr lang="en-US" dirty="0">
              <a:solidFill>
                <a:srgbClr val="1C3488"/>
              </a:solidFill>
            </a:endParaRPr>
          </a:p>
          <a:p>
            <a:pPr marL="0" indent="0">
              <a:buNone/>
            </a:pPr>
            <a:endParaRPr lang="en-GB" b="0" i="0" dirty="0">
              <a:solidFill>
                <a:srgbClr val="1C3488"/>
              </a:solidFill>
              <a:effectLst/>
              <a:highlight>
                <a:srgbClr val="FFFFFF"/>
              </a:highlight>
            </a:endParaRPr>
          </a:p>
          <a:p>
            <a:endParaRPr lang="en-GB" dirty="0">
              <a:solidFill>
                <a:srgbClr val="0D0D0D"/>
              </a:solidFill>
              <a:highlight>
                <a:srgbClr val="FFFFFF"/>
              </a:highlight>
              <a:latin typeface="Söhne"/>
            </a:endParaRPr>
          </a:p>
          <a:p>
            <a:endParaRPr lang="en-GB" dirty="0">
              <a:solidFill>
                <a:srgbClr val="1C3488"/>
              </a:solidFill>
            </a:endParaRPr>
          </a:p>
        </p:txBody>
      </p:sp>
      <p:pic>
        <p:nvPicPr>
          <p:cNvPr id="4" name="Graphic 3" descr="Building outline">
            <a:extLst>
              <a:ext uri="{FF2B5EF4-FFF2-40B4-BE49-F238E27FC236}">
                <a16:creationId xmlns:a16="http://schemas.microsoft.com/office/drawing/2014/main" id="{4FEF6F57-C2B9-D419-493D-2A8E8198B2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9572" y="3429000"/>
            <a:ext cx="2362200" cy="2362200"/>
          </a:xfrm>
          <a:prstGeom prst="rect">
            <a:avLst/>
          </a:prstGeom>
        </p:spPr>
      </p:pic>
    </p:spTree>
    <p:extLst>
      <p:ext uri="{BB962C8B-B14F-4D97-AF65-F5344CB8AC3E}">
        <p14:creationId xmlns:p14="http://schemas.microsoft.com/office/powerpoint/2010/main" val="1938455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Introduction to Docker</a:t>
            </a:r>
          </a:p>
        </p:txBody>
      </p:sp>
      <p:sp>
        <p:nvSpPr>
          <p:cNvPr id="3" name="Content Placeholder 2">
            <a:extLst>
              <a:ext uri="{FF2B5EF4-FFF2-40B4-BE49-F238E27FC236}">
                <a16:creationId xmlns:a16="http://schemas.microsoft.com/office/drawing/2014/main" id="{3D3F45B1-2903-3682-79C7-E4D36CD0A414}"/>
              </a:ext>
            </a:extLst>
          </p:cNvPr>
          <p:cNvSpPr>
            <a:spLocks noGrp="1"/>
          </p:cNvSpPr>
          <p:nvPr>
            <p:ph sz="half" idx="1"/>
          </p:nvPr>
        </p:nvSpPr>
        <p:spPr>
          <a:xfrm>
            <a:off x="619572" y="1257300"/>
            <a:ext cx="10372278" cy="1714500"/>
          </a:xfrm>
        </p:spPr>
        <p:txBody>
          <a:bodyPr>
            <a:normAutofit/>
          </a:bodyPr>
          <a:lstStyle/>
          <a:p>
            <a:pPr marL="0" indent="0">
              <a:buNone/>
            </a:pPr>
            <a:r>
              <a:rPr lang="en-GB" b="1">
                <a:solidFill>
                  <a:srgbClr val="1C3488"/>
                </a:solidFill>
              </a:rPr>
              <a:t>Docker</a:t>
            </a:r>
            <a:r>
              <a:rPr lang="en-GB"/>
              <a:t>  </a:t>
            </a:r>
            <a:r>
              <a:rPr lang="en-GB" b="0" i="0">
                <a:solidFill>
                  <a:srgbClr val="1C3488"/>
                </a:solidFill>
                <a:effectLst/>
                <a:highlight>
                  <a:srgbClr val="FFFFFF"/>
                </a:highlight>
              </a:rPr>
              <a:t>is an open-source platform that uses containerization technology to develop, ship, and run applications</a:t>
            </a:r>
          </a:p>
          <a:p>
            <a:r>
              <a:rPr lang="en-GB" b="0" i="0">
                <a:solidFill>
                  <a:srgbClr val="1C3488"/>
                </a:solidFill>
                <a:effectLst/>
                <a:highlight>
                  <a:srgbClr val="FFFFFF"/>
                </a:highlight>
              </a:rPr>
              <a:t>It allows applications to be packaged along with their dependencies into a standardized unit called a container, which is isolated and reproducible</a:t>
            </a:r>
          </a:p>
          <a:p>
            <a:endParaRPr lang="en-GB" sz="2800">
              <a:solidFill>
                <a:srgbClr val="1C3488"/>
              </a:solidFill>
              <a:highlight>
                <a:srgbClr val="FFFFFF"/>
              </a:highlight>
            </a:endParaRPr>
          </a:p>
          <a:p>
            <a:pPr marL="0" indent="0">
              <a:buNone/>
            </a:pPr>
            <a:endParaRPr lang="en-GB" b="0" i="0">
              <a:solidFill>
                <a:srgbClr val="1C3488"/>
              </a:solidFill>
              <a:effectLst/>
              <a:highlight>
                <a:srgbClr val="FFFFFF"/>
              </a:highlight>
            </a:endParaRPr>
          </a:p>
          <a:p>
            <a:endParaRPr lang="en-GB">
              <a:solidFill>
                <a:srgbClr val="0D0D0D"/>
              </a:solidFill>
              <a:highlight>
                <a:srgbClr val="FFFFFF"/>
              </a:highlight>
              <a:latin typeface="Söhne"/>
            </a:endParaRPr>
          </a:p>
          <a:p>
            <a:endParaRPr lang="en-GB">
              <a:solidFill>
                <a:srgbClr val="1C3488"/>
              </a:solidFill>
            </a:endParaRPr>
          </a:p>
        </p:txBody>
      </p:sp>
      <p:pic>
        <p:nvPicPr>
          <p:cNvPr id="13" name="Picture 12" descr="Well Bee">
            <a:extLst>
              <a:ext uri="{FF2B5EF4-FFF2-40B4-BE49-F238E27FC236}">
                <a16:creationId xmlns:a16="http://schemas.microsoft.com/office/drawing/2014/main" id="{1DB8DBB9-77CD-2F2A-94A9-348528C754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5100" y="2900361"/>
            <a:ext cx="1057277" cy="1057277"/>
          </a:xfrm>
          <a:prstGeom prst="rect">
            <a:avLst/>
          </a:prstGeom>
        </p:spPr>
      </p:pic>
      <p:sp>
        <p:nvSpPr>
          <p:cNvPr id="4" name="Content Placeholder 2">
            <a:extLst>
              <a:ext uri="{FF2B5EF4-FFF2-40B4-BE49-F238E27FC236}">
                <a16:creationId xmlns:a16="http://schemas.microsoft.com/office/drawing/2014/main" id="{DC8ED257-B889-972D-D399-C4A2EFAE49AA}"/>
              </a:ext>
            </a:extLst>
          </p:cNvPr>
          <p:cNvSpPr txBox="1">
            <a:spLocks/>
          </p:cNvSpPr>
          <p:nvPr/>
        </p:nvSpPr>
        <p:spPr>
          <a:xfrm>
            <a:off x="619572" y="2743201"/>
            <a:ext cx="7439025" cy="2286000"/>
          </a:xfrm>
          <a:prstGeom prst="rect">
            <a:avLst/>
          </a:prstGeom>
        </p:spPr>
        <p:txBody>
          <a:bodyPr vert="horz" lIns="0" tIns="0" rIns="0" bIns="0" rtlCol="0">
            <a:normAutofit/>
          </a:bodyPr>
          <a:lstStyle>
            <a:lvl1pPr marL="228600" indent="-2286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1pPr>
            <a:lvl2pPr marL="533400" indent="-2667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2pPr>
            <a:lvl3pPr marL="723900" indent="-2794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3pPr>
            <a:lvl4pPr marL="990600" indent="-2667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4pPr>
            <a:lvl5pPr marL="1257300" indent="-266700" algn="l" defTabSz="914400" rtl="0" eaLnBrk="1" latinLnBrk="0" hangingPunct="1">
              <a:lnSpc>
                <a:spcPct val="110000"/>
              </a:lnSpc>
              <a:spcBef>
                <a:spcPts val="0"/>
              </a:spcBef>
              <a:spcAft>
                <a:spcPts val="600"/>
              </a:spcAft>
              <a:buClr>
                <a:schemeClr val="accent1"/>
              </a:buClr>
              <a:buFont typeface="Open Sans" panose="020B0606030504020204" pitchFamily="34" charset="0"/>
              <a:buChar char="•"/>
              <a:defRPr sz="1800" b="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Open Sans" panose="020B0606030504020204" pitchFamily="34" charset="0"/>
              <a:buChar char="•"/>
              <a:defRPr sz="1800" kern="1200">
                <a:solidFill>
                  <a:schemeClr val="tx1"/>
                </a:solidFill>
                <a:latin typeface="+mn-lt"/>
                <a:ea typeface="+mn-ea"/>
                <a:cs typeface="+mn-cs"/>
              </a:defRPr>
            </a:lvl9pPr>
          </a:lstStyle>
          <a:p>
            <a:endParaRPr lang="en-GB" sz="2800">
              <a:solidFill>
                <a:srgbClr val="1C3488"/>
              </a:solidFill>
              <a:highlight>
                <a:srgbClr val="FFFFFF"/>
              </a:highlight>
            </a:endParaRPr>
          </a:p>
          <a:p>
            <a:pPr marL="0" indent="0">
              <a:buFont typeface="Open Sans" panose="020B0606030504020204" pitchFamily="34" charset="0"/>
              <a:buNone/>
            </a:pPr>
            <a:r>
              <a:rPr lang="en-GB" sz="2800">
                <a:solidFill>
                  <a:srgbClr val="1C3488"/>
                </a:solidFill>
                <a:highlight>
                  <a:srgbClr val="FFFFFF"/>
                </a:highlight>
              </a:rPr>
              <a:t>Great, but what does that mean? </a:t>
            </a:r>
          </a:p>
          <a:p>
            <a:pPr marL="0" indent="0">
              <a:buFont typeface="Open Sans" panose="020B0606030504020204" pitchFamily="34" charset="0"/>
              <a:buNone/>
            </a:pPr>
            <a:endParaRPr lang="en-GB">
              <a:solidFill>
                <a:srgbClr val="1C3488"/>
              </a:solidFill>
              <a:highlight>
                <a:srgbClr val="FFFFFF"/>
              </a:highlight>
            </a:endParaRPr>
          </a:p>
          <a:p>
            <a:endParaRPr lang="en-GB">
              <a:solidFill>
                <a:srgbClr val="0D0D0D"/>
              </a:solidFill>
              <a:highlight>
                <a:srgbClr val="FFFFFF"/>
              </a:highlight>
              <a:latin typeface="Söhne"/>
            </a:endParaRPr>
          </a:p>
          <a:p>
            <a:endParaRPr lang="en-GB">
              <a:solidFill>
                <a:srgbClr val="1C3488"/>
              </a:solidFill>
            </a:endParaRPr>
          </a:p>
        </p:txBody>
      </p:sp>
    </p:spTree>
    <p:extLst>
      <p:ext uri="{BB962C8B-B14F-4D97-AF65-F5344CB8AC3E}">
        <p14:creationId xmlns:p14="http://schemas.microsoft.com/office/powerpoint/2010/main" val="297978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Docker - Analogy</a:t>
            </a:r>
          </a:p>
        </p:txBody>
      </p:sp>
      <p:sp>
        <p:nvSpPr>
          <p:cNvPr id="3" name="Content Placeholder 2">
            <a:extLst>
              <a:ext uri="{FF2B5EF4-FFF2-40B4-BE49-F238E27FC236}">
                <a16:creationId xmlns:a16="http://schemas.microsoft.com/office/drawing/2014/main" id="{3D3F45B1-2903-3682-79C7-E4D36CD0A414}"/>
              </a:ext>
            </a:extLst>
          </p:cNvPr>
          <p:cNvSpPr>
            <a:spLocks noGrp="1"/>
          </p:cNvSpPr>
          <p:nvPr>
            <p:ph sz="half" idx="1"/>
          </p:nvPr>
        </p:nvSpPr>
        <p:spPr>
          <a:xfrm>
            <a:off x="619572" y="1257299"/>
            <a:ext cx="10372278" cy="2886075"/>
          </a:xfrm>
        </p:spPr>
        <p:txBody>
          <a:bodyPr>
            <a:normAutofit/>
          </a:bodyPr>
          <a:lstStyle/>
          <a:p>
            <a:r>
              <a:rPr lang="en-US">
                <a:solidFill>
                  <a:srgbClr val="1C3488"/>
                </a:solidFill>
              </a:rPr>
              <a:t>Imagine the </a:t>
            </a:r>
            <a:r>
              <a:rPr lang="en-US" b="1">
                <a:solidFill>
                  <a:srgbClr val="1C3488"/>
                </a:solidFill>
              </a:rPr>
              <a:t>physical server </a:t>
            </a:r>
            <a:r>
              <a:rPr lang="en-US">
                <a:solidFill>
                  <a:srgbClr val="1C3488"/>
                </a:solidFill>
              </a:rPr>
              <a:t>is still the building, but this time, instead of each virtual machine being a separate apartment, Docker containers are like </a:t>
            </a:r>
            <a:r>
              <a:rPr lang="en-US" b="1">
                <a:solidFill>
                  <a:srgbClr val="1C3488"/>
                </a:solidFill>
              </a:rPr>
              <a:t>individual</a:t>
            </a:r>
            <a:r>
              <a:rPr lang="en-US">
                <a:solidFill>
                  <a:srgbClr val="1C3488"/>
                </a:solidFill>
              </a:rPr>
              <a:t> rooms rented out within a </a:t>
            </a:r>
            <a:r>
              <a:rPr lang="en-US" b="1">
                <a:solidFill>
                  <a:srgbClr val="1C3488"/>
                </a:solidFill>
              </a:rPr>
              <a:t>shared</a:t>
            </a:r>
            <a:r>
              <a:rPr lang="en-US">
                <a:solidFill>
                  <a:srgbClr val="1C3488"/>
                </a:solidFill>
              </a:rPr>
              <a:t> house</a:t>
            </a:r>
          </a:p>
          <a:p>
            <a:r>
              <a:rPr lang="en-US" sz="1700">
                <a:solidFill>
                  <a:srgbClr val="1C3488"/>
                </a:solidFill>
                <a:highlight>
                  <a:srgbClr val="FFFFFF"/>
                </a:highlight>
              </a:rPr>
              <a:t>Each room (container) has its own space, with essential furniture and appliances (applications and dependencies) that it needs to function, but it </a:t>
            </a:r>
            <a:r>
              <a:rPr lang="en-US" sz="1700" b="1">
                <a:solidFill>
                  <a:srgbClr val="1C3488"/>
                </a:solidFill>
                <a:highlight>
                  <a:srgbClr val="FFFFFF"/>
                </a:highlight>
              </a:rPr>
              <a:t>shares</a:t>
            </a:r>
            <a:r>
              <a:rPr lang="en-US" sz="1700">
                <a:solidFill>
                  <a:srgbClr val="1C3488"/>
                </a:solidFill>
                <a:highlight>
                  <a:srgbClr val="FFFFFF"/>
                </a:highlight>
              </a:rPr>
              <a:t> common areas like the </a:t>
            </a:r>
            <a:r>
              <a:rPr lang="en-US" sz="1700" b="1">
                <a:solidFill>
                  <a:srgbClr val="1C3488"/>
                </a:solidFill>
                <a:highlight>
                  <a:srgbClr val="FFFFFF"/>
                </a:highlight>
              </a:rPr>
              <a:t>kitchen</a:t>
            </a:r>
            <a:r>
              <a:rPr lang="en-US" sz="1700">
                <a:solidFill>
                  <a:srgbClr val="1C3488"/>
                </a:solidFill>
                <a:highlight>
                  <a:srgbClr val="FFFFFF"/>
                </a:highlight>
              </a:rPr>
              <a:t>, </a:t>
            </a:r>
            <a:r>
              <a:rPr lang="en-US" sz="1700" b="1">
                <a:solidFill>
                  <a:srgbClr val="1C3488"/>
                </a:solidFill>
                <a:highlight>
                  <a:srgbClr val="FFFFFF"/>
                </a:highlight>
              </a:rPr>
              <a:t>living room</a:t>
            </a:r>
            <a:r>
              <a:rPr lang="en-US" sz="1700">
                <a:solidFill>
                  <a:srgbClr val="1C3488"/>
                </a:solidFill>
                <a:highlight>
                  <a:srgbClr val="FFFFFF"/>
                </a:highlight>
              </a:rPr>
              <a:t>, and </a:t>
            </a:r>
            <a:r>
              <a:rPr lang="en-US" sz="1700" b="1">
                <a:solidFill>
                  <a:srgbClr val="1C3488"/>
                </a:solidFill>
                <a:highlight>
                  <a:srgbClr val="FFFFFF"/>
                </a:highlight>
              </a:rPr>
              <a:t>bathroom</a:t>
            </a:r>
            <a:r>
              <a:rPr lang="en-US" sz="1700">
                <a:solidFill>
                  <a:srgbClr val="1C3488"/>
                </a:solidFill>
                <a:highlight>
                  <a:srgbClr val="FFFFFF"/>
                </a:highlight>
              </a:rPr>
              <a:t> (the underlying </a:t>
            </a:r>
            <a:r>
              <a:rPr lang="en-US" sz="1700" b="1">
                <a:solidFill>
                  <a:srgbClr val="1C3488"/>
                </a:solidFill>
                <a:highlight>
                  <a:srgbClr val="FFFFFF"/>
                </a:highlight>
              </a:rPr>
              <a:t>operating system</a:t>
            </a:r>
            <a:r>
              <a:rPr lang="en-US" sz="1700">
                <a:solidFill>
                  <a:srgbClr val="1C3488"/>
                </a:solidFill>
                <a:highlight>
                  <a:srgbClr val="FFFFFF"/>
                </a:highlight>
              </a:rPr>
              <a:t> and </a:t>
            </a:r>
            <a:r>
              <a:rPr lang="en-US" sz="1700" b="1">
                <a:solidFill>
                  <a:srgbClr val="1C3488"/>
                </a:solidFill>
                <a:highlight>
                  <a:srgbClr val="FFFFFF"/>
                </a:highlight>
              </a:rPr>
              <a:t>hardware resources</a:t>
            </a:r>
            <a:r>
              <a:rPr lang="en-US" sz="1700">
                <a:solidFill>
                  <a:srgbClr val="1C3488"/>
                </a:solidFill>
                <a:highlight>
                  <a:srgbClr val="FFFFFF"/>
                </a:highlight>
              </a:rPr>
              <a:t>) with other rooms.</a:t>
            </a:r>
            <a:endParaRPr lang="en-GB" sz="1700">
              <a:solidFill>
                <a:srgbClr val="1C3488"/>
              </a:solidFill>
              <a:highlight>
                <a:srgbClr val="FFFFFF"/>
              </a:highlight>
            </a:endParaRPr>
          </a:p>
          <a:p>
            <a:pPr marL="0" indent="0">
              <a:buNone/>
            </a:pPr>
            <a:endParaRPr lang="en-GB" b="0" i="0">
              <a:solidFill>
                <a:srgbClr val="1C3488"/>
              </a:solidFill>
              <a:effectLst/>
              <a:highlight>
                <a:srgbClr val="FFFFFF"/>
              </a:highlight>
            </a:endParaRPr>
          </a:p>
          <a:p>
            <a:endParaRPr lang="en-GB">
              <a:solidFill>
                <a:srgbClr val="0D0D0D"/>
              </a:solidFill>
              <a:highlight>
                <a:srgbClr val="FFFFFF"/>
              </a:highlight>
              <a:latin typeface="Söhne"/>
            </a:endParaRPr>
          </a:p>
          <a:p>
            <a:endParaRPr lang="en-GB">
              <a:solidFill>
                <a:srgbClr val="1C3488"/>
              </a:solidFill>
            </a:endParaRPr>
          </a:p>
        </p:txBody>
      </p:sp>
    </p:spTree>
    <p:extLst>
      <p:ext uri="{BB962C8B-B14F-4D97-AF65-F5344CB8AC3E}">
        <p14:creationId xmlns:p14="http://schemas.microsoft.com/office/powerpoint/2010/main" val="2925805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6D07F0-F601-1BE0-0091-C321177DBF49}"/>
              </a:ext>
            </a:extLst>
          </p:cNvPr>
          <p:cNvSpPr>
            <a:spLocks noGrp="1"/>
          </p:cNvSpPr>
          <p:nvPr>
            <p:ph type="title"/>
          </p:nvPr>
        </p:nvSpPr>
        <p:spPr/>
        <p:txBody>
          <a:bodyPr/>
          <a:lstStyle/>
          <a:p>
            <a:r>
              <a:rPr lang="en-GB"/>
              <a:t>Docker vs VMs - Analogy</a:t>
            </a:r>
          </a:p>
        </p:txBody>
      </p:sp>
      <p:sp>
        <p:nvSpPr>
          <p:cNvPr id="3" name="Content Placeholder 2">
            <a:extLst>
              <a:ext uri="{FF2B5EF4-FFF2-40B4-BE49-F238E27FC236}">
                <a16:creationId xmlns:a16="http://schemas.microsoft.com/office/drawing/2014/main" id="{3D3F45B1-2903-3682-79C7-E4D36CD0A414}"/>
              </a:ext>
            </a:extLst>
          </p:cNvPr>
          <p:cNvSpPr>
            <a:spLocks noGrp="1"/>
          </p:cNvSpPr>
          <p:nvPr>
            <p:ph sz="half" idx="1"/>
          </p:nvPr>
        </p:nvSpPr>
        <p:spPr>
          <a:xfrm>
            <a:off x="619572" y="1257299"/>
            <a:ext cx="10372278" cy="2886075"/>
          </a:xfrm>
        </p:spPr>
        <p:txBody>
          <a:bodyPr>
            <a:normAutofit/>
          </a:bodyPr>
          <a:lstStyle/>
          <a:p>
            <a:r>
              <a:rPr lang="en-US" b="1">
                <a:solidFill>
                  <a:srgbClr val="1C3488"/>
                </a:solidFill>
              </a:rPr>
              <a:t>Docker Containers </a:t>
            </a:r>
            <a:r>
              <a:rPr lang="en-US">
                <a:solidFill>
                  <a:srgbClr val="1C3488"/>
                </a:solidFill>
              </a:rPr>
              <a:t>are lightweight and need less space because they don’t each require their own full set of appliances; they share the major facilities.</a:t>
            </a:r>
          </a:p>
          <a:p>
            <a:r>
              <a:rPr lang="en-US" sz="1700" b="1">
                <a:solidFill>
                  <a:srgbClr val="1C3488"/>
                </a:solidFill>
                <a:highlight>
                  <a:srgbClr val="FFFFFF"/>
                </a:highlight>
              </a:rPr>
              <a:t>Virtual Machines </a:t>
            </a:r>
            <a:r>
              <a:rPr lang="en-US" sz="1700">
                <a:solidFill>
                  <a:srgbClr val="1C3488"/>
                </a:solidFill>
                <a:highlight>
                  <a:srgbClr val="FFFFFF"/>
                </a:highlight>
              </a:rPr>
              <a:t>are like full apartments, having all facilities self-contained and not shared with others, which can be bulkier and more resource-intensive.</a:t>
            </a:r>
            <a:endParaRPr lang="en-GB" b="0" i="0">
              <a:solidFill>
                <a:srgbClr val="1C3488"/>
              </a:solidFill>
              <a:effectLst/>
              <a:highlight>
                <a:srgbClr val="FFFFFF"/>
              </a:highlight>
            </a:endParaRPr>
          </a:p>
          <a:p>
            <a:endParaRPr lang="en-GB">
              <a:solidFill>
                <a:srgbClr val="0D0D0D"/>
              </a:solidFill>
              <a:highlight>
                <a:srgbClr val="FFFFFF"/>
              </a:highlight>
              <a:latin typeface="Söhne"/>
            </a:endParaRPr>
          </a:p>
          <a:p>
            <a:endParaRPr lang="en-GB">
              <a:solidFill>
                <a:srgbClr val="1C3488"/>
              </a:solidFill>
            </a:endParaRPr>
          </a:p>
        </p:txBody>
      </p:sp>
    </p:spTree>
    <p:extLst>
      <p:ext uri="{BB962C8B-B14F-4D97-AF65-F5344CB8AC3E}">
        <p14:creationId xmlns:p14="http://schemas.microsoft.com/office/powerpoint/2010/main" val="3201241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E4C0-9A14-5C46-F74A-DE5F4F790433}"/>
              </a:ext>
            </a:extLst>
          </p:cNvPr>
          <p:cNvSpPr>
            <a:spLocks noGrp="1"/>
          </p:cNvSpPr>
          <p:nvPr>
            <p:ph type="title"/>
          </p:nvPr>
        </p:nvSpPr>
        <p:spPr/>
        <p:txBody>
          <a:bodyPr/>
          <a:lstStyle/>
          <a:p>
            <a:r>
              <a:rPr lang="en-GB"/>
              <a:t>Docker architecture - Analogy</a:t>
            </a:r>
          </a:p>
        </p:txBody>
      </p:sp>
      <p:pic>
        <p:nvPicPr>
          <p:cNvPr id="5" name="Picture 4" descr="Inside of fridge full of green fruit and vegetables">
            <a:extLst>
              <a:ext uri="{FF2B5EF4-FFF2-40B4-BE49-F238E27FC236}">
                <a16:creationId xmlns:a16="http://schemas.microsoft.com/office/drawing/2014/main" id="{277939EF-6BE6-B5A7-A863-5440456A5C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9192" y="1090522"/>
            <a:ext cx="399094" cy="598641"/>
          </a:xfrm>
          <a:prstGeom prst="rect">
            <a:avLst/>
          </a:prstGeom>
        </p:spPr>
      </p:pic>
      <p:pic>
        <p:nvPicPr>
          <p:cNvPr id="10" name="Graphic 9" descr="Waiter male outline">
            <a:extLst>
              <a:ext uri="{FF2B5EF4-FFF2-40B4-BE49-F238E27FC236}">
                <a16:creationId xmlns:a16="http://schemas.microsoft.com/office/drawing/2014/main" id="{9548C664-4F2A-4782-723A-6BE5ECA308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21226" y="2462130"/>
            <a:ext cx="1229125" cy="1229125"/>
          </a:xfrm>
          <a:prstGeom prst="rect">
            <a:avLst/>
          </a:prstGeom>
        </p:spPr>
      </p:pic>
      <p:pic>
        <p:nvPicPr>
          <p:cNvPr id="12" name="Graphic 11" descr="Chef female outline">
            <a:extLst>
              <a:ext uri="{FF2B5EF4-FFF2-40B4-BE49-F238E27FC236}">
                <a16:creationId xmlns:a16="http://schemas.microsoft.com/office/drawing/2014/main" id="{AAA2B83C-2B8F-CAA1-7158-14F21F22073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06112" y="2406001"/>
            <a:ext cx="1285254" cy="1285254"/>
          </a:xfrm>
          <a:prstGeom prst="rect">
            <a:avLst/>
          </a:prstGeom>
        </p:spPr>
      </p:pic>
      <p:pic>
        <p:nvPicPr>
          <p:cNvPr id="14" name="Graphic 13" descr="School boy outline">
            <a:extLst>
              <a:ext uri="{FF2B5EF4-FFF2-40B4-BE49-F238E27FC236}">
                <a16:creationId xmlns:a16="http://schemas.microsoft.com/office/drawing/2014/main" id="{817ECD16-02EC-9865-27F4-BFD6EC77CC5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0309" y="2434064"/>
            <a:ext cx="1285254" cy="1285254"/>
          </a:xfrm>
          <a:prstGeom prst="rect">
            <a:avLst/>
          </a:prstGeom>
        </p:spPr>
      </p:pic>
      <p:cxnSp>
        <p:nvCxnSpPr>
          <p:cNvPr id="15" name="Straight Arrow Connector 14">
            <a:extLst>
              <a:ext uri="{FF2B5EF4-FFF2-40B4-BE49-F238E27FC236}">
                <a16:creationId xmlns:a16="http://schemas.microsoft.com/office/drawing/2014/main" id="{71F10832-EA52-DB05-76CD-85F5661CDA8F}"/>
              </a:ext>
            </a:extLst>
          </p:cNvPr>
          <p:cNvCxnSpPr>
            <a:cxnSpLocks/>
          </p:cNvCxnSpPr>
          <p:nvPr/>
        </p:nvCxnSpPr>
        <p:spPr>
          <a:xfrm>
            <a:off x="2316771" y="3048001"/>
            <a:ext cx="751804" cy="0"/>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507DC5-EFAF-C667-9BCF-80AF05953D12}"/>
              </a:ext>
            </a:extLst>
          </p:cNvPr>
          <p:cNvCxnSpPr>
            <a:cxnSpLocks/>
          </p:cNvCxnSpPr>
          <p:nvPr/>
        </p:nvCxnSpPr>
        <p:spPr>
          <a:xfrm>
            <a:off x="5344196" y="3058888"/>
            <a:ext cx="751804" cy="0"/>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DF48E4-1191-6FFD-250E-EDE5FBBC7BEA}"/>
              </a:ext>
            </a:extLst>
          </p:cNvPr>
          <p:cNvCxnSpPr>
            <a:cxnSpLocks/>
          </p:cNvCxnSpPr>
          <p:nvPr/>
        </p:nvCxnSpPr>
        <p:spPr>
          <a:xfrm flipV="1">
            <a:off x="7032673" y="1803748"/>
            <a:ext cx="0" cy="513665"/>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1B2CA4E-9DAE-39C4-44CE-525614EEEA92}"/>
              </a:ext>
            </a:extLst>
          </p:cNvPr>
          <p:cNvSpPr txBox="1"/>
          <p:nvPr/>
        </p:nvSpPr>
        <p:spPr>
          <a:xfrm>
            <a:off x="2316771" y="2731070"/>
            <a:ext cx="732573" cy="169277"/>
          </a:xfrm>
          <a:prstGeom prst="rect">
            <a:avLst/>
          </a:prstGeom>
          <a:noFill/>
        </p:spPr>
        <p:txBody>
          <a:bodyPr wrap="none" lIns="0" tIns="0" rIns="0" bIns="0" rtlCol="0">
            <a:spAutoFit/>
          </a:bodyPr>
          <a:lstStyle/>
          <a:p>
            <a:pPr algn="l"/>
            <a:r>
              <a:rPr lang="en-US" sz="1100">
                <a:solidFill>
                  <a:schemeClr val="bg2"/>
                </a:solidFill>
              </a:rPr>
              <a:t>Order food</a:t>
            </a:r>
          </a:p>
        </p:txBody>
      </p:sp>
      <p:sp>
        <p:nvSpPr>
          <p:cNvPr id="19" name="TextBox 18">
            <a:extLst>
              <a:ext uri="{FF2B5EF4-FFF2-40B4-BE49-F238E27FC236}">
                <a16:creationId xmlns:a16="http://schemas.microsoft.com/office/drawing/2014/main" id="{AA59989C-A612-DC5E-2524-A5AEEDE380DF}"/>
              </a:ext>
            </a:extLst>
          </p:cNvPr>
          <p:cNvSpPr txBox="1"/>
          <p:nvPr/>
        </p:nvSpPr>
        <p:spPr>
          <a:xfrm>
            <a:off x="5353811" y="2746777"/>
            <a:ext cx="836768" cy="169277"/>
          </a:xfrm>
          <a:prstGeom prst="rect">
            <a:avLst/>
          </a:prstGeom>
          <a:noFill/>
        </p:spPr>
        <p:txBody>
          <a:bodyPr wrap="none" lIns="0" tIns="0" rIns="0" bIns="0" rtlCol="0">
            <a:spAutoFit/>
          </a:bodyPr>
          <a:lstStyle/>
          <a:p>
            <a:pPr algn="l"/>
            <a:r>
              <a:rPr lang="en-US" sz="1100">
                <a:solidFill>
                  <a:schemeClr val="bg2"/>
                </a:solidFill>
              </a:rPr>
              <a:t>Ask the chef </a:t>
            </a:r>
          </a:p>
        </p:txBody>
      </p:sp>
      <p:sp>
        <p:nvSpPr>
          <p:cNvPr id="20" name="TextBox 19">
            <a:extLst>
              <a:ext uri="{FF2B5EF4-FFF2-40B4-BE49-F238E27FC236}">
                <a16:creationId xmlns:a16="http://schemas.microsoft.com/office/drawing/2014/main" id="{B9CC4782-5FC3-CD7B-05C2-6746231B5B8F}"/>
              </a:ext>
            </a:extLst>
          </p:cNvPr>
          <p:cNvSpPr txBox="1"/>
          <p:nvPr/>
        </p:nvSpPr>
        <p:spPr>
          <a:xfrm>
            <a:off x="7126961" y="2010020"/>
            <a:ext cx="1006686" cy="169277"/>
          </a:xfrm>
          <a:prstGeom prst="rect">
            <a:avLst/>
          </a:prstGeom>
          <a:noFill/>
        </p:spPr>
        <p:txBody>
          <a:bodyPr wrap="none" lIns="0" tIns="0" rIns="0" bIns="0" rtlCol="0">
            <a:spAutoFit/>
          </a:bodyPr>
          <a:lstStyle/>
          <a:p>
            <a:pPr algn="l"/>
            <a:r>
              <a:rPr lang="en-US" sz="1100">
                <a:solidFill>
                  <a:schemeClr val="bg2"/>
                </a:solidFill>
              </a:rPr>
              <a:t>Get ingredients</a:t>
            </a:r>
          </a:p>
        </p:txBody>
      </p:sp>
      <p:pic>
        <p:nvPicPr>
          <p:cNvPr id="22" name="Graphic 21" descr="Pie outline">
            <a:extLst>
              <a:ext uri="{FF2B5EF4-FFF2-40B4-BE49-F238E27FC236}">
                <a16:creationId xmlns:a16="http://schemas.microsoft.com/office/drawing/2014/main" id="{5686DCF9-8434-AB98-C357-A6B3178660E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591539" y="4526220"/>
            <a:ext cx="914400" cy="914400"/>
          </a:xfrm>
          <a:prstGeom prst="rect">
            <a:avLst/>
          </a:prstGeom>
        </p:spPr>
      </p:pic>
      <p:cxnSp>
        <p:nvCxnSpPr>
          <p:cNvPr id="23" name="Straight Arrow Connector 22">
            <a:extLst>
              <a:ext uri="{FF2B5EF4-FFF2-40B4-BE49-F238E27FC236}">
                <a16:creationId xmlns:a16="http://schemas.microsoft.com/office/drawing/2014/main" id="{EFE9EABF-F16E-1C25-E8A5-27A05256D359}"/>
              </a:ext>
            </a:extLst>
          </p:cNvPr>
          <p:cNvCxnSpPr>
            <a:cxnSpLocks/>
          </p:cNvCxnSpPr>
          <p:nvPr/>
        </p:nvCxnSpPr>
        <p:spPr>
          <a:xfrm>
            <a:off x="7048739" y="4024099"/>
            <a:ext cx="0" cy="624682"/>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CD22D43-E19F-0476-EE93-8CCC36E1C1F6}"/>
              </a:ext>
            </a:extLst>
          </p:cNvPr>
          <p:cNvSpPr txBox="1"/>
          <p:nvPr/>
        </p:nvSpPr>
        <p:spPr>
          <a:xfrm>
            <a:off x="7202303" y="4239521"/>
            <a:ext cx="931345" cy="169277"/>
          </a:xfrm>
          <a:prstGeom prst="rect">
            <a:avLst/>
          </a:prstGeom>
          <a:noFill/>
        </p:spPr>
        <p:txBody>
          <a:bodyPr wrap="none" lIns="0" tIns="0" rIns="0" bIns="0" rtlCol="0">
            <a:spAutoFit/>
          </a:bodyPr>
          <a:lstStyle/>
          <a:p>
            <a:pPr algn="l"/>
            <a:r>
              <a:rPr lang="en-US" sz="1100">
                <a:solidFill>
                  <a:schemeClr val="bg2"/>
                </a:solidFill>
              </a:rPr>
              <a:t>Prepares food</a:t>
            </a:r>
          </a:p>
        </p:txBody>
      </p:sp>
      <p:sp>
        <p:nvSpPr>
          <p:cNvPr id="26" name="TextBox 25">
            <a:extLst>
              <a:ext uri="{FF2B5EF4-FFF2-40B4-BE49-F238E27FC236}">
                <a16:creationId xmlns:a16="http://schemas.microsoft.com/office/drawing/2014/main" id="{AD898F02-F2AF-60CF-2678-876D5AB307FC}"/>
              </a:ext>
            </a:extLst>
          </p:cNvPr>
          <p:cNvSpPr txBox="1"/>
          <p:nvPr/>
        </p:nvSpPr>
        <p:spPr>
          <a:xfrm>
            <a:off x="1155384" y="3720316"/>
            <a:ext cx="413575" cy="169277"/>
          </a:xfrm>
          <a:prstGeom prst="rect">
            <a:avLst/>
          </a:prstGeom>
          <a:noFill/>
        </p:spPr>
        <p:txBody>
          <a:bodyPr wrap="none" lIns="0" tIns="0" rIns="0" bIns="0" rtlCol="0">
            <a:spAutoFit/>
          </a:bodyPr>
          <a:lstStyle/>
          <a:p>
            <a:pPr algn="l"/>
            <a:r>
              <a:rPr lang="en-US" sz="1100" b="1">
                <a:solidFill>
                  <a:schemeClr val="bg2"/>
                </a:solidFill>
              </a:rPr>
              <a:t>Client</a:t>
            </a:r>
          </a:p>
        </p:txBody>
      </p:sp>
      <p:sp>
        <p:nvSpPr>
          <p:cNvPr id="27" name="TextBox 26">
            <a:extLst>
              <a:ext uri="{FF2B5EF4-FFF2-40B4-BE49-F238E27FC236}">
                <a16:creationId xmlns:a16="http://schemas.microsoft.com/office/drawing/2014/main" id="{16FDBCE8-B4CE-80DE-D0F5-BCB49C8FBF8F}"/>
              </a:ext>
            </a:extLst>
          </p:cNvPr>
          <p:cNvSpPr txBox="1"/>
          <p:nvPr/>
        </p:nvSpPr>
        <p:spPr>
          <a:xfrm>
            <a:off x="4102061" y="3751331"/>
            <a:ext cx="472886" cy="169277"/>
          </a:xfrm>
          <a:prstGeom prst="rect">
            <a:avLst/>
          </a:prstGeom>
          <a:noFill/>
        </p:spPr>
        <p:txBody>
          <a:bodyPr wrap="none" lIns="0" tIns="0" rIns="0" bIns="0" rtlCol="0">
            <a:spAutoFit/>
          </a:bodyPr>
          <a:lstStyle/>
          <a:p>
            <a:pPr algn="l"/>
            <a:r>
              <a:rPr lang="en-US" sz="1100" b="1">
                <a:solidFill>
                  <a:schemeClr val="bg2"/>
                </a:solidFill>
              </a:rPr>
              <a:t>Waiter</a:t>
            </a:r>
          </a:p>
        </p:txBody>
      </p:sp>
      <p:sp>
        <p:nvSpPr>
          <p:cNvPr id="28" name="TextBox 27">
            <a:extLst>
              <a:ext uri="{FF2B5EF4-FFF2-40B4-BE49-F238E27FC236}">
                <a16:creationId xmlns:a16="http://schemas.microsoft.com/office/drawing/2014/main" id="{1B55CD16-EBCE-A747-E7BF-86CD43C61692}"/>
              </a:ext>
            </a:extLst>
          </p:cNvPr>
          <p:cNvSpPr txBox="1"/>
          <p:nvPr/>
        </p:nvSpPr>
        <p:spPr>
          <a:xfrm>
            <a:off x="6873249" y="3737400"/>
            <a:ext cx="320601" cy="169277"/>
          </a:xfrm>
          <a:prstGeom prst="rect">
            <a:avLst/>
          </a:prstGeom>
          <a:noFill/>
        </p:spPr>
        <p:txBody>
          <a:bodyPr wrap="none" lIns="0" tIns="0" rIns="0" bIns="0" rtlCol="0">
            <a:spAutoFit/>
          </a:bodyPr>
          <a:lstStyle/>
          <a:p>
            <a:pPr algn="l"/>
            <a:r>
              <a:rPr lang="en-US" sz="1100" b="1">
                <a:solidFill>
                  <a:schemeClr val="bg2"/>
                </a:solidFill>
              </a:rPr>
              <a:t>Chef</a:t>
            </a:r>
          </a:p>
        </p:txBody>
      </p:sp>
      <p:sp>
        <p:nvSpPr>
          <p:cNvPr id="30" name="TextBox 29">
            <a:extLst>
              <a:ext uri="{FF2B5EF4-FFF2-40B4-BE49-F238E27FC236}">
                <a16:creationId xmlns:a16="http://schemas.microsoft.com/office/drawing/2014/main" id="{14E773B5-83C9-E33D-792A-1900645F798E}"/>
              </a:ext>
            </a:extLst>
          </p:cNvPr>
          <p:cNvSpPr txBox="1"/>
          <p:nvPr/>
        </p:nvSpPr>
        <p:spPr>
          <a:xfrm>
            <a:off x="6873249" y="3737400"/>
            <a:ext cx="302968" cy="169277"/>
          </a:xfrm>
          <a:prstGeom prst="rect">
            <a:avLst/>
          </a:prstGeom>
          <a:noFill/>
        </p:spPr>
        <p:txBody>
          <a:bodyPr wrap="none" lIns="0" tIns="0" rIns="0" bIns="0" rtlCol="0">
            <a:spAutoFit/>
          </a:bodyPr>
          <a:lstStyle/>
          <a:p>
            <a:pPr algn="l"/>
            <a:r>
              <a:rPr lang="en-US" sz="1100">
                <a:solidFill>
                  <a:schemeClr val="bg2"/>
                </a:solidFill>
              </a:rPr>
              <a:t>Chef</a:t>
            </a:r>
          </a:p>
        </p:txBody>
      </p:sp>
      <p:sp>
        <p:nvSpPr>
          <p:cNvPr id="31" name="TextBox 30">
            <a:extLst>
              <a:ext uri="{FF2B5EF4-FFF2-40B4-BE49-F238E27FC236}">
                <a16:creationId xmlns:a16="http://schemas.microsoft.com/office/drawing/2014/main" id="{29B3AB0E-D17B-F5C2-32B6-02D7C8AF394F}"/>
              </a:ext>
            </a:extLst>
          </p:cNvPr>
          <p:cNvSpPr txBox="1"/>
          <p:nvPr/>
        </p:nvSpPr>
        <p:spPr>
          <a:xfrm>
            <a:off x="7302357" y="1251532"/>
            <a:ext cx="407163" cy="169277"/>
          </a:xfrm>
          <a:prstGeom prst="rect">
            <a:avLst/>
          </a:prstGeom>
          <a:noFill/>
        </p:spPr>
        <p:txBody>
          <a:bodyPr wrap="none" lIns="0" tIns="0" rIns="0" bIns="0" rtlCol="0">
            <a:spAutoFit/>
          </a:bodyPr>
          <a:lstStyle/>
          <a:p>
            <a:pPr algn="l"/>
            <a:r>
              <a:rPr lang="en-US" sz="1100">
                <a:solidFill>
                  <a:schemeClr val="bg2"/>
                </a:solidFill>
              </a:rPr>
              <a:t>Fridge</a:t>
            </a:r>
          </a:p>
        </p:txBody>
      </p:sp>
      <p:pic>
        <p:nvPicPr>
          <p:cNvPr id="36" name="Graphic 35" descr="Truck outline">
            <a:extLst>
              <a:ext uri="{FF2B5EF4-FFF2-40B4-BE49-F238E27FC236}">
                <a16:creationId xmlns:a16="http://schemas.microsoft.com/office/drawing/2014/main" id="{027C8E8C-17A7-E7BC-AD32-9727FEEC131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771600" y="2453232"/>
            <a:ext cx="1189538" cy="1189538"/>
          </a:xfrm>
          <a:prstGeom prst="rect">
            <a:avLst/>
          </a:prstGeom>
        </p:spPr>
      </p:pic>
      <p:cxnSp>
        <p:nvCxnSpPr>
          <p:cNvPr id="39" name="Straight Arrow Connector 38">
            <a:extLst>
              <a:ext uri="{FF2B5EF4-FFF2-40B4-BE49-F238E27FC236}">
                <a16:creationId xmlns:a16="http://schemas.microsoft.com/office/drawing/2014/main" id="{B96A251A-0035-BF13-AB87-30732AF74388}"/>
              </a:ext>
            </a:extLst>
          </p:cNvPr>
          <p:cNvCxnSpPr>
            <a:cxnSpLocks/>
          </p:cNvCxnSpPr>
          <p:nvPr/>
        </p:nvCxnSpPr>
        <p:spPr>
          <a:xfrm flipH="1">
            <a:off x="7906899" y="3023620"/>
            <a:ext cx="1464001" cy="0"/>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B0FCE1B-760F-61BE-87E6-54148EE97F2E}"/>
              </a:ext>
            </a:extLst>
          </p:cNvPr>
          <p:cNvSpPr txBox="1"/>
          <p:nvPr/>
        </p:nvSpPr>
        <p:spPr>
          <a:xfrm>
            <a:off x="7945210" y="3122262"/>
            <a:ext cx="1402628" cy="338554"/>
          </a:xfrm>
          <a:prstGeom prst="rect">
            <a:avLst/>
          </a:prstGeom>
          <a:noFill/>
        </p:spPr>
        <p:txBody>
          <a:bodyPr wrap="none" lIns="0" tIns="0" rIns="0" bIns="0" rtlCol="0">
            <a:spAutoFit/>
          </a:bodyPr>
          <a:lstStyle/>
          <a:p>
            <a:pPr algn="l"/>
            <a:r>
              <a:rPr lang="en-US" sz="1100">
                <a:solidFill>
                  <a:schemeClr val="bg2"/>
                </a:solidFill>
              </a:rPr>
              <a:t>Get ingredients from </a:t>
            </a:r>
          </a:p>
          <a:p>
            <a:pPr algn="l"/>
            <a:r>
              <a:rPr lang="en-US" sz="1100">
                <a:solidFill>
                  <a:schemeClr val="bg2"/>
                </a:solidFill>
              </a:rPr>
              <a:t>external suppliers</a:t>
            </a:r>
          </a:p>
        </p:txBody>
      </p:sp>
      <p:sp>
        <p:nvSpPr>
          <p:cNvPr id="43" name="TextBox 42">
            <a:extLst>
              <a:ext uri="{FF2B5EF4-FFF2-40B4-BE49-F238E27FC236}">
                <a16:creationId xmlns:a16="http://schemas.microsoft.com/office/drawing/2014/main" id="{D850E7B0-C8EC-F965-8364-5806FB095121}"/>
              </a:ext>
            </a:extLst>
          </p:cNvPr>
          <p:cNvSpPr txBox="1"/>
          <p:nvPr/>
        </p:nvSpPr>
        <p:spPr>
          <a:xfrm>
            <a:off x="10039356" y="3723962"/>
            <a:ext cx="654025" cy="169277"/>
          </a:xfrm>
          <a:prstGeom prst="rect">
            <a:avLst/>
          </a:prstGeom>
          <a:noFill/>
        </p:spPr>
        <p:txBody>
          <a:bodyPr wrap="none" lIns="0" tIns="0" rIns="0" bIns="0" rtlCol="0">
            <a:spAutoFit/>
          </a:bodyPr>
          <a:lstStyle/>
          <a:p>
            <a:pPr algn="l"/>
            <a:r>
              <a:rPr lang="en-US" sz="1100" b="1">
                <a:solidFill>
                  <a:schemeClr val="bg2"/>
                </a:solidFill>
              </a:rPr>
              <a:t>Suppliers</a:t>
            </a:r>
          </a:p>
        </p:txBody>
      </p:sp>
    </p:spTree>
    <p:extLst>
      <p:ext uri="{BB962C8B-B14F-4D97-AF65-F5344CB8AC3E}">
        <p14:creationId xmlns:p14="http://schemas.microsoft.com/office/powerpoint/2010/main" val="2561275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92D0EA0-89F6-7729-CE54-A5C412413570}"/>
              </a:ext>
            </a:extLst>
          </p:cNvPr>
          <p:cNvSpPr/>
          <p:nvPr/>
        </p:nvSpPr>
        <p:spPr>
          <a:xfrm>
            <a:off x="5609950" y="1350138"/>
            <a:ext cx="3242495" cy="4014818"/>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200"/>
          </a:p>
          <a:p>
            <a:pPr algn="ctr"/>
            <a:endParaRPr lang="en-US" sz="1200"/>
          </a:p>
          <a:p>
            <a:pPr algn="ctr"/>
            <a:r>
              <a:rPr lang="en-US" sz="1200"/>
              <a:t>Docker Host</a:t>
            </a:r>
          </a:p>
          <a:p>
            <a:pPr algn="ctr"/>
            <a:endParaRPr lang="en-US" sz="1200"/>
          </a:p>
          <a:p>
            <a:pPr algn="ctr"/>
            <a:endParaRPr lang="en-US" sz="1200"/>
          </a:p>
          <a:p>
            <a:pPr algn="ctr"/>
            <a:endParaRPr lang="en-US" sz="1200"/>
          </a:p>
        </p:txBody>
      </p:sp>
      <p:sp>
        <p:nvSpPr>
          <p:cNvPr id="2" name="Title 1">
            <a:extLst>
              <a:ext uri="{FF2B5EF4-FFF2-40B4-BE49-F238E27FC236}">
                <a16:creationId xmlns:a16="http://schemas.microsoft.com/office/drawing/2014/main" id="{5712E4C0-9A14-5C46-F74A-DE5F4F790433}"/>
              </a:ext>
            </a:extLst>
          </p:cNvPr>
          <p:cNvSpPr>
            <a:spLocks noGrp="1"/>
          </p:cNvSpPr>
          <p:nvPr>
            <p:ph type="title"/>
          </p:nvPr>
        </p:nvSpPr>
        <p:spPr/>
        <p:txBody>
          <a:bodyPr/>
          <a:lstStyle/>
          <a:p>
            <a:r>
              <a:rPr lang="en-GB"/>
              <a:t>Docker architecture </a:t>
            </a:r>
          </a:p>
        </p:txBody>
      </p:sp>
      <p:cxnSp>
        <p:nvCxnSpPr>
          <p:cNvPr id="15" name="Straight Arrow Connector 14">
            <a:extLst>
              <a:ext uri="{FF2B5EF4-FFF2-40B4-BE49-F238E27FC236}">
                <a16:creationId xmlns:a16="http://schemas.microsoft.com/office/drawing/2014/main" id="{71F10832-EA52-DB05-76CD-85F5661CDA8F}"/>
              </a:ext>
            </a:extLst>
          </p:cNvPr>
          <p:cNvCxnSpPr>
            <a:cxnSpLocks/>
          </p:cNvCxnSpPr>
          <p:nvPr/>
        </p:nvCxnSpPr>
        <p:spPr>
          <a:xfrm>
            <a:off x="1402371" y="3050952"/>
            <a:ext cx="751804" cy="0"/>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507DC5-EFAF-C667-9BCF-80AF05953D12}"/>
              </a:ext>
            </a:extLst>
          </p:cNvPr>
          <p:cNvCxnSpPr>
            <a:cxnSpLocks/>
          </p:cNvCxnSpPr>
          <p:nvPr/>
        </p:nvCxnSpPr>
        <p:spPr>
          <a:xfrm flipV="1">
            <a:off x="4662273" y="3050952"/>
            <a:ext cx="593590" cy="17803"/>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DF48E4-1191-6FFD-250E-EDE5FBBC7BEA}"/>
              </a:ext>
            </a:extLst>
          </p:cNvPr>
          <p:cNvCxnSpPr>
            <a:cxnSpLocks/>
          </p:cNvCxnSpPr>
          <p:nvPr/>
        </p:nvCxnSpPr>
        <p:spPr>
          <a:xfrm>
            <a:off x="9204130" y="3076643"/>
            <a:ext cx="751804" cy="0"/>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1B2CA4E-9DAE-39C4-44CE-525614EEEA92}"/>
              </a:ext>
            </a:extLst>
          </p:cNvPr>
          <p:cNvSpPr txBox="1"/>
          <p:nvPr/>
        </p:nvSpPr>
        <p:spPr>
          <a:xfrm>
            <a:off x="1477555" y="2746776"/>
            <a:ext cx="1030731" cy="169277"/>
          </a:xfrm>
          <a:prstGeom prst="rect">
            <a:avLst/>
          </a:prstGeom>
          <a:noFill/>
        </p:spPr>
        <p:txBody>
          <a:bodyPr wrap="none" lIns="0" tIns="0" rIns="0" bIns="0" rtlCol="0">
            <a:spAutoFit/>
          </a:bodyPr>
          <a:lstStyle/>
          <a:p>
            <a:pPr algn="l"/>
            <a:r>
              <a:rPr lang="en-US" sz="1100">
                <a:solidFill>
                  <a:schemeClr val="bg2"/>
                </a:solidFill>
              </a:rPr>
              <a:t>Run commands</a:t>
            </a:r>
          </a:p>
        </p:txBody>
      </p:sp>
      <p:cxnSp>
        <p:nvCxnSpPr>
          <p:cNvPr id="23" name="Straight Arrow Connector 22">
            <a:extLst>
              <a:ext uri="{FF2B5EF4-FFF2-40B4-BE49-F238E27FC236}">
                <a16:creationId xmlns:a16="http://schemas.microsoft.com/office/drawing/2014/main" id="{EFE9EABF-F16E-1C25-E8A5-27A05256D359}"/>
              </a:ext>
            </a:extLst>
          </p:cNvPr>
          <p:cNvCxnSpPr>
            <a:cxnSpLocks/>
          </p:cNvCxnSpPr>
          <p:nvPr/>
        </p:nvCxnSpPr>
        <p:spPr>
          <a:xfrm>
            <a:off x="7114054" y="3546661"/>
            <a:ext cx="0" cy="624682"/>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CD22D43-E19F-0476-EE93-8CCC36E1C1F6}"/>
              </a:ext>
            </a:extLst>
          </p:cNvPr>
          <p:cNvSpPr txBox="1"/>
          <p:nvPr/>
        </p:nvSpPr>
        <p:spPr>
          <a:xfrm>
            <a:off x="7327464" y="3735206"/>
            <a:ext cx="1251946" cy="169277"/>
          </a:xfrm>
          <a:prstGeom prst="rect">
            <a:avLst/>
          </a:prstGeom>
          <a:noFill/>
        </p:spPr>
        <p:txBody>
          <a:bodyPr wrap="none" lIns="0" tIns="0" rIns="0" bIns="0" rtlCol="0">
            <a:spAutoFit/>
          </a:bodyPr>
          <a:lstStyle/>
          <a:p>
            <a:pPr algn="l"/>
            <a:r>
              <a:rPr lang="en-US" sz="1100">
                <a:solidFill>
                  <a:schemeClr val="bg2"/>
                </a:solidFill>
              </a:rPr>
              <a:t>Creates Containers</a:t>
            </a:r>
          </a:p>
        </p:txBody>
      </p:sp>
      <p:pic>
        <p:nvPicPr>
          <p:cNvPr id="4" name="Picture 3">
            <a:extLst>
              <a:ext uri="{FF2B5EF4-FFF2-40B4-BE49-F238E27FC236}">
                <a16:creationId xmlns:a16="http://schemas.microsoft.com/office/drawing/2014/main" id="{5B186723-B95C-AAD4-3B33-536D6CFA6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120" y="4626466"/>
            <a:ext cx="609524" cy="609524"/>
          </a:xfrm>
          <a:prstGeom prst="rect">
            <a:avLst/>
          </a:prstGeom>
        </p:spPr>
      </p:pic>
      <p:pic>
        <p:nvPicPr>
          <p:cNvPr id="7" name="Picture 6">
            <a:extLst>
              <a:ext uri="{FF2B5EF4-FFF2-40B4-BE49-F238E27FC236}">
                <a16:creationId xmlns:a16="http://schemas.microsoft.com/office/drawing/2014/main" id="{F7C57FF2-5345-6666-4897-572B26C7A79D}"/>
              </a:ext>
            </a:extLst>
          </p:cNvPr>
          <p:cNvPicPr>
            <a:picLocks noChangeAspect="1"/>
          </p:cNvPicPr>
          <p:nvPr/>
        </p:nvPicPr>
        <p:blipFill>
          <a:blip r:embed="rId4"/>
          <a:stretch>
            <a:fillRect/>
          </a:stretch>
        </p:blipFill>
        <p:spPr>
          <a:xfrm>
            <a:off x="10055303" y="2363087"/>
            <a:ext cx="1577104" cy="1146985"/>
          </a:xfrm>
          <a:prstGeom prst="rect">
            <a:avLst/>
          </a:prstGeom>
        </p:spPr>
      </p:pic>
      <p:pic>
        <p:nvPicPr>
          <p:cNvPr id="13" name="Graphic 12" descr="Programmer male outline">
            <a:extLst>
              <a:ext uri="{FF2B5EF4-FFF2-40B4-BE49-F238E27FC236}">
                <a16:creationId xmlns:a16="http://schemas.microsoft.com/office/drawing/2014/main" id="{AB21C153-12E1-854F-82D0-6E6FA0E76F0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1141" y="2443147"/>
            <a:ext cx="914400" cy="914400"/>
          </a:xfrm>
          <a:prstGeom prst="rect">
            <a:avLst/>
          </a:prstGeom>
        </p:spPr>
      </p:pic>
      <p:sp>
        <p:nvSpPr>
          <p:cNvPr id="29" name="Rectangle 28">
            <a:extLst>
              <a:ext uri="{FF2B5EF4-FFF2-40B4-BE49-F238E27FC236}">
                <a16:creationId xmlns:a16="http://schemas.microsoft.com/office/drawing/2014/main" id="{07379843-24F6-6500-93B5-8E44C484219C}"/>
              </a:ext>
            </a:extLst>
          </p:cNvPr>
          <p:cNvSpPr/>
          <p:nvPr/>
        </p:nvSpPr>
        <p:spPr>
          <a:xfrm>
            <a:off x="5867916" y="4303179"/>
            <a:ext cx="2726562" cy="940609"/>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a:t>Container instances</a:t>
            </a:r>
          </a:p>
          <a:p>
            <a:pPr algn="ctr"/>
            <a:endParaRPr lang="en-US" sz="1000"/>
          </a:p>
          <a:p>
            <a:pPr algn="ctr"/>
            <a:endParaRPr lang="en-US" sz="1000"/>
          </a:p>
          <a:p>
            <a:pPr algn="ctr"/>
            <a:endParaRPr lang="en-US" sz="1000"/>
          </a:p>
          <a:p>
            <a:pPr algn="ctr"/>
            <a:r>
              <a:rPr lang="en-US" sz="1000"/>
              <a:t>                                            </a:t>
            </a:r>
          </a:p>
        </p:txBody>
      </p:sp>
      <p:sp>
        <p:nvSpPr>
          <p:cNvPr id="21" name="Rectangle 20">
            <a:extLst>
              <a:ext uri="{FF2B5EF4-FFF2-40B4-BE49-F238E27FC236}">
                <a16:creationId xmlns:a16="http://schemas.microsoft.com/office/drawing/2014/main" id="{C218ED48-A4F5-A685-4DA8-89DCE42A0DE7}"/>
              </a:ext>
            </a:extLst>
          </p:cNvPr>
          <p:cNvSpPr/>
          <p:nvPr/>
        </p:nvSpPr>
        <p:spPr>
          <a:xfrm>
            <a:off x="2658112" y="2282059"/>
            <a:ext cx="1621135" cy="1537786"/>
          </a:xfrm>
          <a:prstGeom prst="rect">
            <a:avLst/>
          </a:prstGeom>
          <a:ln>
            <a:prstDash val="dash"/>
            <a:extLst>
              <a:ext uri="{C807C97D-BFC1-408E-A445-0C87EB9F89A2}">
                <ask:lineSketchStyleProps xmlns:ask="http://schemas.microsoft.com/office/drawing/2018/sketchyshapes" sd="598795630">
                  <a:custGeom>
                    <a:avLst/>
                    <a:gdLst>
                      <a:gd name="connsiteX0" fmla="*/ 0 w 1621135"/>
                      <a:gd name="connsiteY0" fmla="*/ 0 h 1537786"/>
                      <a:gd name="connsiteX1" fmla="*/ 524167 w 1621135"/>
                      <a:gd name="connsiteY1" fmla="*/ 0 h 1537786"/>
                      <a:gd name="connsiteX2" fmla="*/ 1064545 w 1621135"/>
                      <a:gd name="connsiteY2" fmla="*/ 0 h 1537786"/>
                      <a:gd name="connsiteX3" fmla="*/ 1621135 w 1621135"/>
                      <a:gd name="connsiteY3" fmla="*/ 0 h 1537786"/>
                      <a:gd name="connsiteX4" fmla="*/ 1621135 w 1621135"/>
                      <a:gd name="connsiteY4" fmla="*/ 527973 h 1537786"/>
                      <a:gd name="connsiteX5" fmla="*/ 1621135 w 1621135"/>
                      <a:gd name="connsiteY5" fmla="*/ 1025191 h 1537786"/>
                      <a:gd name="connsiteX6" fmla="*/ 1621135 w 1621135"/>
                      <a:gd name="connsiteY6" fmla="*/ 1537786 h 1537786"/>
                      <a:gd name="connsiteX7" fmla="*/ 1096968 w 1621135"/>
                      <a:gd name="connsiteY7" fmla="*/ 1537786 h 1537786"/>
                      <a:gd name="connsiteX8" fmla="*/ 540378 w 1621135"/>
                      <a:gd name="connsiteY8" fmla="*/ 1537786 h 1537786"/>
                      <a:gd name="connsiteX9" fmla="*/ 0 w 1621135"/>
                      <a:gd name="connsiteY9" fmla="*/ 1537786 h 1537786"/>
                      <a:gd name="connsiteX10" fmla="*/ 0 w 1621135"/>
                      <a:gd name="connsiteY10" fmla="*/ 1009813 h 1537786"/>
                      <a:gd name="connsiteX11" fmla="*/ 0 w 1621135"/>
                      <a:gd name="connsiteY11" fmla="*/ 512595 h 1537786"/>
                      <a:gd name="connsiteX12" fmla="*/ 0 w 1621135"/>
                      <a:gd name="connsiteY12" fmla="*/ 0 h 1537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21135" h="1537786" fill="none" extrusionOk="0">
                        <a:moveTo>
                          <a:pt x="0" y="0"/>
                        </a:moveTo>
                        <a:cubicBezTo>
                          <a:pt x="230073" y="-15757"/>
                          <a:pt x="329188" y="12968"/>
                          <a:pt x="524167" y="0"/>
                        </a:cubicBezTo>
                        <a:cubicBezTo>
                          <a:pt x="719146" y="-12968"/>
                          <a:pt x="920322" y="26414"/>
                          <a:pt x="1064545" y="0"/>
                        </a:cubicBezTo>
                        <a:cubicBezTo>
                          <a:pt x="1208768" y="-26414"/>
                          <a:pt x="1502554" y="10828"/>
                          <a:pt x="1621135" y="0"/>
                        </a:cubicBezTo>
                        <a:cubicBezTo>
                          <a:pt x="1652953" y="244279"/>
                          <a:pt x="1558363" y="272950"/>
                          <a:pt x="1621135" y="527973"/>
                        </a:cubicBezTo>
                        <a:cubicBezTo>
                          <a:pt x="1683907" y="782996"/>
                          <a:pt x="1563210" y="796677"/>
                          <a:pt x="1621135" y="1025191"/>
                        </a:cubicBezTo>
                        <a:cubicBezTo>
                          <a:pt x="1679060" y="1253705"/>
                          <a:pt x="1589697" y="1391748"/>
                          <a:pt x="1621135" y="1537786"/>
                        </a:cubicBezTo>
                        <a:cubicBezTo>
                          <a:pt x="1500763" y="1563807"/>
                          <a:pt x="1208506" y="1517530"/>
                          <a:pt x="1096968" y="1537786"/>
                        </a:cubicBezTo>
                        <a:cubicBezTo>
                          <a:pt x="985430" y="1558042"/>
                          <a:pt x="721991" y="1517875"/>
                          <a:pt x="540378" y="1537786"/>
                        </a:cubicBezTo>
                        <a:cubicBezTo>
                          <a:pt x="358765" y="1557697"/>
                          <a:pt x="164536" y="1489416"/>
                          <a:pt x="0" y="1537786"/>
                        </a:cubicBezTo>
                        <a:cubicBezTo>
                          <a:pt x="-36412" y="1300499"/>
                          <a:pt x="28168" y="1216446"/>
                          <a:pt x="0" y="1009813"/>
                        </a:cubicBezTo>
                        <a:cubicBezTo>
                          <a:pt x="-28168" y="803180"/>
                          <a:pt x="15665" y="614783"/>
                          <a:pt x="0" y="512595"/>
                        </a:cubicBezTo>
                        <a:cubicBezTo>
                          <a:pt x="-15665" y="410407"/>
                          <a:pt x="19967" y="219153"/>
                          <a:pt x="0" y="0"/>
                        </a:cubicBezTo>
                        <a:close/>
                      </a:path>
                      <a:path w="1621135" h="1537786" stroke="0" extrusionOk="0">
                        <a:moveTo>
                          <a:pt x="0" y="0"/>
                        </a:moveTo>
                        <a:cubicBezTo>
                          <a:pt x="117994" y="-8675"/>
                          <a:pt x="443774" y="50276"/>
                          <a:pt x="556590" y="0"/>
                        </a:cubicBezTo>
                        <a:cubicBezTo>
                          <a:pt x="669406" y="-50276"/>
                          <a:pt x="831329" y="43091"/>
                          <a:pt x="1080757" y="0"/>
                        </a:cubicBezTo>
                        <a:cubicBezTo>
                          <a:pt x="1330185" y="-43091"/>
                          <a:pt x="1428919" y="15103"/>
                          <a:pt x="1621135" y="0"/>
                        </a:cubicBezTo>
                        <a:cubicBezTo>
                          <a:pt x="1679155" y="220177"/>
                          <a:pt x="1619985" y="273640"/>
                          <a:pt x="1621135" y="543351"/>
                        </a:cubicBezTo>
                        <a:cubicBezTo>
                          <a:pt x="1622285" y="813062"/>
                          <a:pt x="1561778" y="875971"/>
                          <a:pt x="1621135" y="1040569"/>
                        </a:cubicBezTo>
                        <a:cubicBezTo>
                          <a:pt x="1680492" y="1205167"/>
                          <a:pt x="1563996" y="1321571"/>
                          <a:pt x="1621135" y="1537786"/>
                        </a:cubicBezTo>
                        <a:cubicBezTo>
                          <a:pt x="1423307" y="1584268"/>
                          <a:pt x="1234081" y="1508386"/>
                          <a:pt x="1113179" y="1537786"/>
                        </a:cubicBezTo>
                        <a:cubicBezTo>
                          <a:pt x="992277" y="1567186"/>
                          <a:pt x="677973" y="1505638"/>
                          <a:pt x="556590" y="1537786"/>
                        </a:cubicBezTo>
                        <a:cubicBezTo>
                          <a:pt x="435207" y="1569934"/>
                          <a:pt x="245491" y="1522209"/>
                          <a:pt x="0" y="1537786"/>
                        </a:cubicBezTo>
                        <a:cubicBezTo>
                          <a:pt x="-27796" y="1367116"/>
                          <a:pt x="43449" y="1140505"/>
                          <a:pt x="0" y="1025191"/>
                        </a:cubicBezTo>
                        <a:cubicBezTo>
                          <a:pt x="-43449" y="909877"/>
                          <a:pt x="25172" y="679706"/>
                          <a:pt x="0" y="543351"/>
                        </a:cubicBezTo>
                        <a:cubicBezTo>
                          <a:pt x="-25172" y="406996"/>
                          <a:pt x="42260" y="199405"/>
                          <a:pt x="0" y="0"/>
                        </a:cubicBezTo>
                        <a:close/>
                      </a:path>
                    </a:pathLst>
                  </a:custGeom>
                  <ask:type>
                    <ask:lineSketchNone/>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a:t>Docker client</a:t>
            </a:r>
          </a:p>
        </p:txBody>
      </p:sp>
      <p:sp>
        <p:nvSpPr>
          <p:cNvPr id="24" name="TextBox 23">
            <a:extLst>
              <a:ext uri="{FF2B5EF4-FFF2-40B4-BE49-F238E27FC236}">
                <a16:creationId xmlns:a16="http://schemas.microsoft.com/office/drawing/2014/main" id="{23A00E6D-8430-AA65-4708-CC85BBE16541}"/>
              </a:ext>
            </a:extLst>
          </p:cNvPr>
          <p:cNvSpPr txBox="1"/>
          <p:nvPr/>
        </p:nvSpPr>
        <p:spPr>
          <a:xfrm>
            <a:off x="9206532" y="2770878"/>
            <a:ext cx="746999" cy="169277"/>
          </a:xfrm>
          <a:prstGeom prst="rect">
            <a:avLst/>
          </a:prstGeom>
          <a:noFill/>
        </p:spPr>
        <p:txBody>
          <a:bodyPr wrap="none" lIns="0" tIns="0" rIns="0" bIns="0" rtlCol="0">
            <a:spAutoFit/>
          </a:bodyPr>
          <a:lstStyle/>
          <a:p>
            <a:pPr algn="l"/>
            <a:r>
              <a:rPr lang="en-US" sz="1100">
                <a:solidFill>
                  <a:schemeClr val="bg2"/>
                </a:solidFill>
              </a:rPr>
              <a:t>Pull images</a:t>
            </a:r>
          </a:p>
        </p:txBody>
      </p:sp>
      <p:pic>
        <p:nvPicPr>
          <p:cNvPr id="26" name="Picture 25">
            <a:extLst>
              <a:ext uri="{FF2B5EF4-FFF2-40B4-BE49-F238E27FC236}">
                <a16:creationId xmlns:a16="http://schemas.microsoft.com/office/drawing/2014/main" id="{99AFFC98-5E2D-F92D-0141-2EEA7C6226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9296" y="4626466"/>
            <a:ext cx="609524" cy="609524"/>
          </a:xfrm>
          <a:prstGeom prst="rect">
            <a:avLst/>
          </a:prstGeom>
        </p:spPr>
      </p:pic>
      <p:pic>
        <p:nvPicPr>
          <p:cNvPr id="27" name="Picture 26">
            <a:extLst>
              <a:ext uri="{FF2B5EF4-FFF2-40B4-BE49-F238E27FC236}">
                <a16:creationId xmlns:a16="http://schemas.microsoft.com/office/drawing/2014/main" id="{AA9E88DC-06EC-32B8-119A-BE2767EDAB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2529" y="4626466"/>
            <a:ext cx="609524" cy="609524"/>
          </a:xfrm>
          <a:prstGeom prst="rect">
            <a:avLst/>
          </a:prstGeom>
        </p:spPr>
      </p:pic>
      <p:sp>
        <p:nvSpPr>
          <p:cNvPr id="28" name="Rectangle 27">
            <a:extLst>
              <a:ext uri="{FF2B5EF4-FFF2-40B4-BE49-F238E27FC236}">
                <a16:creationId xmlns:a16="http://schemas.microsoft.com/office/drawing/2014/main" id="{08676E3B-DD99-8293-71B8-2BE0EF65EAAA}"/>
              </a:ext>
            </a:extLst>
          </p:cNvPr>
          <p:cNvSpPr/>
          <p:nvPr/>
        </p:nvSpPr>
        <p:spPr>
          <a:xfrm>
            <a:off x="5867916" y="1429374"/>
            <a:ext cx="2726562" cy="940609"/>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a:t>Container Images     </a:t>
            </a:r>
          </a:p>
          <a:p>
            <a:pPr algn="ctr"/>
            <a:endParaRPr lang="en-US" sz="1000"/>
          </a:p>
          <a:p>
            <a:pPr algn="ctr"/>
            <a:endParaRPr lang="en-US" sz="1000"/>
          </a:p>
          <a:p>
            <a:pPr algn="ctr"/>
            <a:endParaRPr lang="en-US" sz="1000"/>
          </a:p>
          <a:p>
            <a:pPr algn="ctr"/>
            <a:r>
              <a:rPr lang="en-US" sz="1000"/>
              <a:t>                                       </a:t>
            </a:r>
          </a:p>
        </p:txBody>
      </p:sp>
      <p:pic>
        <p:nvPicPr>
          <p:cNvPr id="30" name="Picture 29">
            <a:extLst>
              <a:ext uri="{FF2B5EF4-FFF2-40B4-BE49-F238E27FC236}">
                <a16:creationId xmlns:a16="http://schemas.microsoft.com/office/drawing/2014/main" id="{54DAAD3C-909F-1D91-D2A8-B4A7A78FAA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9359" y="4634264"/>
            <a:ext cx="609524" cy="609524"/>
          </a:xfrm>
          <a:prstGeom prst="rect">
            <a:avLst/>
          </a:prstGeom>
        </p:spPr>
      </p:pic>
      <p:cxnSp>
        <p:nvCxnSpPr>
          <p:cNvPr id="31" name="Straight Arrow Connector 30">
            <a:extLst>
              <a:ext uri="{FF2B5EF4-FFF2-40B4-BE49-F238E27FC236}">
                <a16:creationId xmlns:a16="http://schemas.microsoft.com/office/drawing/2014/main" id="{9DB606EC-D671-33F8-7683-8BB82818D8A7}"/>
              </a:ext>
            </a:extLst>
          </p:cNvPr>
          <p:cNvCxnSpPr>
            <a:cxnSpLocks/>
          </p:cNvCxnSpPr>
          <p:nvPr/>
        </p:nvCxnSpPr>
        <p:spPr>
          <a:xfrm flipV="1">
            <a:off x="7114054" y="2468984"/>
            <a:ext cx="7604" cy="622418"/>
          </a:xfrm>
          <a:prstGeom prst="straightConnector1">
            <a:avLst/>
          </a:prstGeom>
          <a:ln>
            <a:solidFill>
              <a:srgbClr val="E82982"/>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6F5A66F-C04A-A864-58AE-84580BE6C8E1}"/>
              </a:ext>
            </a:extLst>
          </p:cNvPr>
          <p:cNvSpPr txBox="1"/>
          <p:nvPr/>
        </p:nvSpPr>
        <p:spPr>
          <a:xfrm>
            <a:off x="469762" y="3462022"/>
            <a:ext cx="617157" cy="169277"/>
          </a:xfrm>
          <a:prstGeom prst="rect">
            <a:avLst/>
          </a:prstGeom>
          <a:noFill/>
        </p:spPr>
        <p:txBody>
          <a:bodyPr wrap="none" lIns="0" tIns="0" rIns="0" bIns="0" rtlCol="0">
            <a:spAutoFit/>
          </a:bodyPr>
          <a:lstStyle/>
          <a:p>
            <a:pPr algn="l"/>
            <a:r>
              <a:rPr lang="en-US" sz="1100">
                <a:solidFill>
                  <a:schemeClr val="bg2"/>
                </a:solidFill>
              </a:rPr>
              <a:t>IT person</a:t>
            </a:r>
          </a:p>
        </p:txBody>
      </p:sp>
      <p:sp>
        <p:nvSpPr>
          <p:cNvPr id="35" name="TextBox 34">
            <a:extLst>
              <a:ext uri="{FF2B5EF4-FFF2-40B4-BE49-F238E27FC236}">
                <a16:creationId xmlns:a16="http://schemas.microsoft.com/office/drawing/2014/main" id="{92672812-1068-ED31-3830-E379FB4E7E5A}"/>
              </a:ext>
            </a:extLst>
          </p:cNvPr>
          <p:cNvSpPr txBox="1"/>
          <p:nvPr/>
        </p:nvSpPr>
        <p:spPr>
          <a:xfrm>
            <a:off x="7318926" y="2746776"/>
            <a:ext cx="920124" cy="169277"/>
          </a:xfrm>
          <a:prstGeom prst="rect">
            <a:avLst/>
          </a:prstGeom>
          <a:noFill/>
        </p:spPr>
        <p:txBody>
          <a:bodyPr wrap="none" lIns="0" tIns="0" rIns="0" bIns="0" rtlCol="0">
            <a:spAutoFit/>
          </a:bodyPr>
          <a:lstStyle/>
          <a:p>
            <a:pPr algn="l"/>
            <a:r>
              <a:rPr lang="en-US" sz="1100">
                <a:solidFill>
                  <a:schemeClr val="bg2"/>
                </a:solidFill>
              </a:rPr>
              <a:t>Stores images</a:t>
            </a:r>
          </a:p>
        </p:txBody>
      </p:sp>
    </p:spTree>
    <p:extLst>
      <p:ext uri="{BB962C8B-B14F-4D97-AF65-F5344CB8AC3E}">
        <p14:creationId xmlns:p14="http://schemas.microsoft.com/office/powerpoint/2010/main" val="284788052"/>
      </p:ext>
    </p:extLst>
  </p:cSld>
  <p:clrMapOvr>
    <a:masterClrMapping/>
  </p:clrMapOvr>
</p:sld>
</file>

<file path=ppt/theme/theme1.xml><?xml version="1.0" encoding="utf-8"?>
<a:theme xmlns:a="http://schemas.openxmlformats.org/drawingml/2006/main" name="yonder template 2023">
  <a:themeElements>
    <a:clrScheme name="yonder">
      <a:dk1>
        <a:srgbClr val="001233"/>
      </a:dk1>
      <a:lt1>
        <a:sysClr val="window" lastClr="FFFFFF"/>
      </a:lt1>
      <a:dk2>
        <a:srgbClr val="004A91"/>
      </a:dk2>
      <a:lt2>
        <a:srgbClr val="585A5B"/>
      </a:lt2>
      <a:accent1>
        <a:srgbClr val="E2007A"/>
      </a:accent1>
      <a:accent2>
        <a:srgbClr val="004A91"/>
      </a:accent2>
      <a:accent3>
        <a:srgbClr val="80D5FF"/>
      </a:accent3>
      <a:accent4>
        <a:srgbClr val="001233"/>
      </a:accent4>
      <a:accent5>
        <a:srgbClr val="585A5B"/>
      </a:accent5>
      <a:accent6>
        <a:srgbClr val="FF47AB"/>
      </a:accent6>
      <a:hlink>
        <a:srgbClr val="585A5B"/>
      </a:hlink>
      <a:folHlink>
        <a:srgbClr val="585A5B"/>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err="1" smtClean="0"/>
        </a:defPPr>
      </a:lstStyle>
      <a:style>
        <a:lnRef idx="2">
          <a:schemeClr val="accent1">
            <a:shade val="15000"/>
          </a:schemeClr>
        </a:lnRef>
        <a:fillRef idx="1">
          <a:schemeClr val="accent1"/>
        </a:fillRef>
        <a:effectRef idx="0">
          <a:schemeClr val="accent1"/>
        </a:effectRef>
        <a:fontRef idx="minor">
          <a:schemeClr val="lt1"/>
        </a:fontRef>
      </a:style>
    </a:spDef>
    <a:lnDef>
      <a:spPr>
        <a:ln>
          <a:solidFill>
            <a:srgbClr val="E8298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dirty="0" err="1" smtClean="0">
            <a:solidFill>
              <a:schemeClr val="bg2"/>
            </a:solidFill>
          </a:defRPr>
        </a:defPPr>
      </a:lstStyle>
    </a:txDef>
  </a:objectDefaults>
  <a:extraClrSchemeLst/>
  <a:extLst>
    <a:ext uri="{05A4C25C-085E-4340-85A3-A5531E510DB2}">
      <thm15:themeFamily xmlns:thm15="http://schemas.microsoft.com/office/thememl/2012/main" name="yonder-template-2024.potx" id="{F1D0AA18-36BD-44E5-BA83-20713EC00FC8}" vid="{4FB5ECE8-A6C9-4C7A-96E7-454CDD1500C8}"/>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Open Sans"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Open Sans"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0A5E1FE2C65840B1429A7FC181E6AC" ma:contentTypeVersion="14" ma:contentTypeDescription="Create a new document." ma:contentTypeScope="" ma:versionID="48037acef6f16e7a14ab0ef5cad89296">
  <xsd:schema xmlns:xsd="http://www.w3.org/2001/XMLSchema" xmlns:xs="http://www.w3.org/2001/XMLSchema" xmlns:p="http://schemas.microsoft.com/office/2006/metadata/properties" xmlns:ns2="31baf4f2-ad9a-4116-a15a-7a1aad0f7689" xmlns:ns3="83cfa3dc-534d-4d36-816b-dd265832f923" targetNamespace="http://schemas.microsoft.com/office/2006/metadata/properties" ma:root="true" ma:fieldsID="98b8496e6411421f3789d0c7516f8122" ns2:_="" ns3:_="">
    <xsd:import namespace="31baf4f2-ad9a-4116-a15a-7a1aad0f7689"/>
    <xsd:import namespace="83cfa3dc-534d-4d36-816b-dd265832f92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baf4f2-ad9a-4116-a15a-7a1aad0f76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3ebf1ef1-6b5e-46cf-9c35-e313da75809d" ma:termSetId="09814cd3-568e-fe90-9814-8d621ff8fb84" ma:anchorId="fba54fb3-c3e1-fe81-a776-ca4b69148c4d" ma:open="true" ma:isKeyword="false">
      <xsd:complexType>
        <xsd:sequence>
          <xsd:element ref="pc:Terms" minOccurs="0" maxOccurs="1"/>
        </xsd:sequence>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3cfa3dc-534d-4d36-816b-dd265832f92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7aefc2ed-d6ba-49d5-b397-f7bb0b2496d6}" ma:internalName="TaxCatchAll" ma:showField="CatchAllData" ma:web="83cfa3dc-534d-4d36-816b-dd265832f92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83cfa3dc-534d-4d36-816b-dd265832f923" xsi:nil="true"/>
    <lcf76f155ced4ddcb4097134ff3c332f xmlns="31baf4f2-ad9a-4116-a15a-7a1aad0f7689">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2AFBF8-44F7-438D-A920-6FADFA403C3C}">
  <ds:schemaRefs>
    <ds:schemaRef ds:uri="31baf4f2-ad9a-4116-a15a-7a1aad0f7689"/>
    <ds:schemaRef ds:uri="83cfa3dc-534d-4d36-816b-dd265832f92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18FAD31-AB44-41EC-8188-FF2357367A76}">
  <ds:schemaRefs>
    <ds:schemaRef ds:uri="http://schemas.openxmlformats.org/package/2006/metadata/core-properties"/>
    <ds:schemaRef ds:uri="http://purl.org/dc/elements/1.1/"/>
    <ds:schemaRef ds:uri="http://schemas.microsoft.com/office/2006/documentManagement/types"/>
    <ds:schemaRef ds:uri="http://purl.org/dc/terms/"/>
    <ds:schemaRef ds:uri="http://schemas.microsoft.com/office/2006/metadata/properties"/>
    <ds:schemaRef ds:uri="31baf4f2-ad9a-4116-a15a-7a1aad0f7689"/>
    <ds:schemaRef ds:uri="http://purl.org/dc/dcmitype/"/>
    <ds:schemaRef ds:uri="http://schemas.microsoft.com/office/infopath/2007/PartnerControls"/>
    <ds:schemaRef ds:uri="83cfa3dc-534d-4d36-816b-dd265832f923"/>
    <ds:schemaRef ds:uri="http://www.w3.org/XML/1998/namespace"/>
  </ds:schemaRefs>
</ds:datastoreItem>
</file>

<file path=customXml/itemProps3.xml><?xml version="1.0" encoding="utf-8"?>
<ds:datastoreItem xmlns:ds="http://schemas.openxmlformats.org/officeDocument/2006/customXml" ds:itemID="{2D60F996-1684-48FD-9BC9-72C29F7243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yonder-template-2024</Template>
  <TotalTime>3053</TotalTime>
  <Words>2914</Words>
  <Application>Microsoft Macintosh PowerPoint</Application>
  <PresentationFormat>Widescreen</PresentationFormat>
  <Paragraphs>561</Paragraphs>
  <Slides>38</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Söhne</vt:lpstr>
      <vt:lpstr>Arial</vt:lpstr>
      <vt:lpstr>Open Sans</vt:lpstr>
      <vt:lpstr>yonder template 2023</vt:lpstr>
      <vt:lpstr>Docker Training</vt:lpstr>
      <vt:lpstr>agenda</vt:lpstr>
      <vt:lpstr>What is a virtual Machine?</vt:lpstr>
      <vt:lpstr>Virtual machine - Analogy</vt:lpstr>
      <vt:lpstr>Introduction to Docker</vt:lpstr>
      <vt:lpstr>Docker - Analogy</vt:lpstr>
      <vt:lpstr>Docker vs VMs - Analogy</vt:lpstr>
      <vt:lpstr>Docker architecture - Analogy</vt:lpstr>
      <vt:lpstr>Docker architecture </vt:lpstr>
      <vt:lpstr>Prerequisites</vt:lpstr>
      <vt:lpstr>Example 1</vt:lpstr>
      <vt:lpstr>Required steps to install the application without Docker</vt:lpstr>
      <vt:lpstr>Install the application with Docker</vt:lpstr>
      <vt:lpstr>Docker is magic</vt:lpstr>
      <vt:lpstr>Core Image commands</vt:lpstr>
      <vt:lpstr>Core Container commands</vt:lpstr>
      <vt:lpstr>Why do we have to expose ports?</vt:lpstr>
      <vt:lpstr>Health Check</vt:lpstr>
      <vt:lpstr>Containers are ephemeral</vt:lpstr>
      <vt:lpstr>Containers are ephemeral</vt:lpstr>
      <vt:lpstr>Docker Volumes</vt:lpstr>
      <vt:lpstr>How do we monitor container resources?</vt:lpstr>
      <vt:lpstr>Environment variables</vt:lpstr>
      <vt:lpstr>Logs</vt:lpstr>
      <vt:lpstr>AW Cantor Setup</vt:lpstr>
      <vt:lpstr>Agenda session 2</vt:lpstr>
      <vt:lpstr>Playground – Hands On Session</vt:lpstr>
      <vt:lpstr>Run docker compose </vt:lpstr>
      <vt:lpstr>How can we group together all configurations? Docker Compose</vt:lpstr>
      <vt:lpstr>Agenda – session 3</vt:lpstr>
      <vt:lpstr>End goal for today</vt:lpstr>
      <vt:lpstr>Docker compose – Analogy Orchestra</vt:lpstr>
      <vt:lpstr>Docker compose – Restart Policy</vt:lpstr>
      <vt:lpstr>Docker compose – Network</vt:lpstr>
      <vt:lpstr>Installing new Versions</vt:lpstr>
      <vt:lpstr>Docker – Depends on and condition</vt:lpstr>
      <vt:lpstr>Docker compose – Network</vt:lpstr>
      <vt:lpstr>Docker compose – Environment Files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consultancy  &amp; software development partner</dc:title>
  <dc:creator>Monique van Galen</dc:creator>
  <dc:description>De Presentatie Architect - The Netherlands</dc:description>
  <cp:lastModifiedBy>Ionut Pac-Balaj</cp:lastModifiedBy>
  <cp:revision>3</cp:revision>
  <dcterms:created xsi:type="dcterms:W3CDTF">2023-11-22T12:02:02Z</dcterms:created>
  <dcterms:modified xsi:type="dcterms:W3CDTF">2025-03-05T16:02:26Z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1858774</vt:lpwstr>
  </property>
  <property fmtid="{D5CDD505-2E9C-101B-9397-08002B2CF9AE}" pid="3" name="NXPowerLiteSettings">
    <vt:lpwstr>C780073804F000</vt:lpwstr>
  </property>
  <property fmtid="{D5CDD505-2E9C-101B-9397-08002B2CF9AE}" pid="4" name="NXPowerLiteVersion">
    <vt:lpwstr>D9.0.4</vt:lpwstr>
  </property>
  <property fmtid="{D5CDD505-2E9C-101B-9397-08002B2CF9AE}" pid="5" name="ContentTypeId">
    <vt:lpwstr>0x010100750A5E1FE2C65840B1429A7FC181E6AC</vt:lpwstr>
  </property>
</Properties>
</file>