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8" r:id="rId16"/>
  </p:sldIdLst>
  <p:sldSz cx="18288000" cy="10287000"/>
  <p:notesSz cx="10287000" cy="18288000"/>
  <p:embeddedFontLs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Medium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Qtwwj6ftfCdSpMQgbACBVrph0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59319"/>
  </p:normalViewPr>
  <p:slideViewPr>
    <p:cSldViewPr snapToGrid="0">
      <p:cViewPr varScale="1">
        <p:scale>
          <a:sx n="64" d="100"/>
          <a:sy n="64" d="100"/>
        </p:scale>
        <p:origin x="2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telemetry/opentelemetry-dotnet/blob/main/docs/trace/getting-started-jaeger/README.m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024731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320247315a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interoperabilitate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poate ca ai 2 servicii sau 2000, dar daca telemetri data da la un serviciu nu e compatibil cu tel data de la altul o sa fie greu sa iti dai seama de performanta across them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poti sa iti faci propriul sistem , iti definesti un corelation identifier dar vin o gramada de intrevbari cum ar fi ce o sa folosesio UUID sau CUID ( collision resistant unique udentiier)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ajuta si pentru ca daca extinzi la un frontend , ai acelasi fel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sunt construite multe plugins pentri tot felul - de la queus la databases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●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Portabilitate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vrei practic ca datele pe care la strange sa fie folosite in diferite tooluri de analiza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nu vrei sa schimbi tracing code daca schimb analysis tool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eg - opentelemetry ca exemplu, seriviciu emite datala al un colector ( agent) care a capabil sa exporte catre diferite backends, poti trimite catre mai multe backends in acelasi timp( doar dintr-o configurare)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○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Ecosystem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visibilitate implicita- ai deja built in libraries pentru chestii gen framworkuri RPC, usor de adaugat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sau daca ai un service mesh, de multe ori e user sa dauci traces ca sa observi comunicarea , fara extra code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combini cu client level tracing , db client tracind and so on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■"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g320247315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49553f0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a49553f0b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g2a49553f0b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9553f0b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2a49553f0b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latin typeface="Montserrat Medium"/>
                <a:ea typeface="Montserrat Medium"/>
                <a:cs typeface="Montserrat Medium"/>
                <a:sym typeface="Montserrat Medium"/>
              </a:rPr>
              <a:t>requesturile trebuie capturate complet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 dirty="0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g2a49553f0b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8a786f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228a786f2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upfront - iei decizia de sampling la inceput, fara sa te uiti la contentul requestului macar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de exemplu dapper face asta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sampling rates , depinde the network usage si storage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probleme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de exemplu - trebuie sa pasezi sampling decision in request ca fiecare serviciu , daca se pierde informatia o sa ai traceuri incomplete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response based sampling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poate ai un request failed, si e important sa faci trace la acest request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poate vrei based on the duration of the request sa faci sampling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dezavantaje -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decizi la final , trebuie tinute undeva spanurile pana decizi daca face trace sau nu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centralized sampling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un approach cositisotr ar fi sa centralizezi toate spanurile si apoi sa decizi daca faci sampling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daca ai 2 requesturi , un http request si un db query - pana e gata si si query , trebuie sa tii si spanul http requestului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3228a786f2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cd6897f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2a4cd6897ff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168" name="Google Shape;168;g2a4cd6897ff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cd6897f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a4cd6897f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B D E - sunt pe critical path intregi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C - partial pe critical path - dar numai inainte si dupa 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" name="Google Shape;192;g2a4cd6897f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cd6897f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a4cd6897ff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aici degeaga reduci B trebuie redus c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daca reduci C mai mult ca B nu mai e C pe critical path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0" name="Google Shape;200;g2a4cd6897ff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fdcb107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d5fdcb1074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Medium"/>
              <a:buChar char="●"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g2d5fdcb1074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ffe57fa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31ffe57fac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sunt interoperable and composable with each other . 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poti sa le ilocuieti atata timp cat noua implementarea e conforma cu specificationul si data modelul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g31ffe57fac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8a786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3228a786f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latency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gathering date pentru tracing adauga timp la latency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create a span - new object is created , reading the value from a timer + maybe updating some value on a thread local state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logging an event - serializing the data 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37160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finish a span , reading a value from a timer , update a field in an object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solutii - move the tracing o a background thread  ( responsabil de serializare , sau buffering ca sa reduci si network overhead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throughput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the number of request that the infrastructure can handle in a fixed period of time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increased infrastructure costs pentur ca e nevoie de more computing power to handle same amount of requests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daca ai buffering , reduci network overhead dar increase the memory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timpul de buffering ar trebui sa fie &lt; 1 minute, ca sa ai cat de cat real time thing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Char char="-"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poti face si compress la span data , again trade intre compute si network in acest caz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3228a786f2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247315a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20247315ac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g320247315ac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247315a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20247315a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g320247315ac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4cd6897f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a4cd6897f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g2a4cd6897f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49553f0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a49553f0b7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g2a49553f0b7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49553f0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a49553f0b7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dirty="0">
                <a:latin typeface="Montserrat Medium"/>
                <a:ea typeface="Montserrat Medium"/>
                <a:cs typeface="Montserrat Medium"/>
                <a:sym typeface="Montserrat Medium"/>
              </a:rPr>
              <a:t>opentelemetry does not export everything by default, you have to tell which ones you want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500" u="sng" dirty="0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https://github.com/open-telemetry/opentelemetry-dotnet/blob/main/docs/trace/getting-started-jaeger/README.md</a:t>
            </a: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g2a49553f0b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racing.io/regist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0247315ac_0_0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320247315ac_0_0"/>
          <p:cNvSpPr/>
          <p:nvPr/>
        </p:nvSpPr>
        <p:spPr>
          <a:xfrm>
            <a:off x="2626775" y="3280900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Interoperability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eg OpenTracing: </a:t>
            </a:r>
            <a:r>
              <a:rPr lang="ro" sz="2900" u="sng" dirty="0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https://opentracing.io/registry/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Portabilitate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 for several analysis tool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Export to different backends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Ecosystem	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 source community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vizibilitate implicită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marR="0" lvl="1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○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quick bootstrap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g320247315ac_0_0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 dirty="0">
                <a:latin typeface="Montserrat"/>
                <a:ea typeface="Montserrat"/>
                <a:cs typeface="Montserrat"/>
                <a:sym typeface="Montserrat"/>
              </a:rPr>
              <a:t>Why Open Source Instrumentation?</a:t>
            </a:r>
            <a:endParaRPr sz="7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49553f0b7_0_29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a49553f0b7_0_29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opensource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lightweight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g2a49553f0b7_0_29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Opentelemetry - AppInsights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a49553f0b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50" y="5153675"/>
            <a:ext cx="15226860" cy="4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9553f0b7_0_21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a49553f0b7_0_21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opensource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lightweight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g2a49553f0b7_0_21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Sampling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28a786f2f_0_7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228a786f2f_0_7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Up-front sampling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Response based sampling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Centralized sampling decisions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g3228a786f2f_0_7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Sampling Strategies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4cd6897ff_0_23"/>
          <p:cNvSpPr/>
          <p:nvPr/>
        </p:nvSpPr>
        <p:spPr>
          <a:xfrm>
            <a:off x="371400" y="409650"/>
            <a:ext cx="17545200" cy="9467700"/>
          </a:xfrm>
          <a:prstGeom prst="roundRect">
            <a:avLst>
              <a:gd name="adj" fmla="val 3835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4cd6897ff_0_23"/>
          <p:cNvSpPr/>
          <p:nvPr/>
        </p:nvSpPr>
        <p:spPr>
          <a:xfrm>
            <a:off x="1143000" y="1019175"/>
            <a:ext cx="15468600" cy="28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5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0"/>
              <a:buFont typeface="Montserrat"/>
              <a:buNone/>
            </a:pPr>
            <a:r>
              <a:rPr lang="ro" sz="9450" b="1">
                <a:latin typeface="Montserrat"/>
                <a:ea typeface="Montserrat"/>
                <a:cs typeface="Montserrat"/>
                <a:sym typeface="Montserrat"/>
              </a:rPr>
              <a:t>Performance Improvement</a:t>
            </a:r>
            <a:endParaRPr sz="945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g2a4cd6897ff_0_2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68675" y="8315325"/>
            <a:ext cx="9715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4cd6897ff_0_37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a4cd6897ff_0_37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Exemplu de critical path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2a4cd6897f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838" y="2443475"/>
            <a:ext cx="85058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4cd6897ff_0_46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a4cd6897ff_0_46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Exemplu de critical path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a4cd6897ff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75" y="2731950"/>
            <a:ext cx="85344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5fdcb1074_1_7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d5fdcb1074_1_7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do not want to reinvent the wheel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portability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en-US" sz="29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Ideal for cloud native</a:t>
            </a:r>
            <a:endParaRPr sz="29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g2d5fdcb1074_1_7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 dirty="0">
                <a:latin typeface="Montserrat"/>
                <a:ea typeface="Montserrat"/>
                <a:cs typeface="Montserrat"/>
                <a:sym typeface="Montserrat"/>
              </a:rPr>
              <a:t>Why OpenTelemetry?</a:t>
            </a:r>
            <a:endParaRPr sz="7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ffe57fac3_0_1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1ffe57fac3_0_1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API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SDK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Collector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g31ffe57fac3_0_1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 dirty="0">
                <a:latin typeface="Montserrat"/>
                <a:ea typeface="Montserrat"/>
                <a:cs typeface="Montserrat"/>
                <a:sym typeface="Montserrat"/>
              </a:rPr>
              <a:t>Open Telemetry - Components</a:t>
            </a:r>
            <a:endParaRPr sz="7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28a786f2f_0_0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228a786f2f_0_0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Latency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Throughput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g3228a786f2f_0_0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Application overhead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0247315ac_0_23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20247315ac_0_23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poate folosi standardul OpenTelemetry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multe din pachetele folosite sunt deja instrumentate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g320247315ac_0_23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Ce primesti ‘gratis’?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320247315ac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575" y="4121475"/>
            <a:ext cx="4847408" cy="16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20247315ac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1800" y="4121475"/>
            <a:ext cx="4083199" cy="238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0247315ac_0_32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20247315ac_0_32"/>
          <p:cNvSpPr/>
          <p:nvPr/>
        </p:nvSpPr>
        <p:spPr>
          <a:xfrm>
            <a:off x="2465800" y="2475975"/>
            <a:ext cx="114342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opensource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 Medium"/>
              <a:buChar char="●"/>
            </a:pPr>
            <a:r>
              <a:rPr lang="ro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lightweight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g320247315ac_0_32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Jaeger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320247315a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175" y="1668850"/>
            <a:ext cx="6953525" cy="64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cd6897ff_0_7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a4cd6897ff_0_7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Setup Jaeger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g2a4cd6897f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450" y="2113275"/>
            <a:ext cx="12561026" cy="54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9553f0b7_0_2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a49553f0b7_0_2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Jaeger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2a49553f0b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8800" y="877775"/>
            <a:ext cx="8696852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a49553f0b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350" y="5153675"/>
            <a:ext cx="15226860" cy="4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49553f0b7_0_12"/>
          <p:cNvSpPr/>
          <p:nvPr/>
        </p:nvSpPr>
        <p:spPr>
          <a:xfrm>
            <a:off x="373150" y="418550"/>
            <a:ext cx="1906200" cy="9467700"/>
          </a:xfrm>
          <a:prstGeom prst="roundRect">
            <a:avLst>
              <a:gd name="adj" fmla="val 17460"/>
            </a:avLst>
          </a:prstGeom>
          <a:solidFill>
            <a:srgbClr val="FBEE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a49553f0b7_0_12"/>
          <p:cNvSpPr/>
          <p:nvPr/>
        </p:nvSpPr>
        <p:spPr>
          <a:xfrm>
            <a:off x="1018800" y="877775"/>
            <a:ext cx="1640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4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Montserrat"/>
              <a:buNone/>
            </a:pPr>
            <a:r>
              <a:rPr lang="ro" sz="7100" b="1">
                <a:latin typeface="Montserrat"/>
                <a:ea typeface="Montserrat"/>
                <a:cs typeface="Montserrat"/>
                <a:sym typeface="Montserrat"/>
              </a:rPr>
              <a:t>Jaeger - Entity framework instrumentation</a:t>
            </a:r>
            <a:endParaRPr sz="7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a49553f0b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50" y="2893075"/>
            <a:ext cx="15226860" cy="43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965</Words>
  <Application>Microsoft Macintosh PowerPoint</Application>
  <PresentationFormat>Custom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Montserrat Medium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PptxGenJS</dc:creator>
  <cp:lastModifiedBy>Ionut Pac-Balaj</cp:lastModifiedBy>
  <cp:revision>2</cp:revision>
  <dcterms:created xsi:type="dcterms:W3CDTF">2024-03-04T22:10:21Z</dcterms:created>
  <dcterms:modified xsi:type="dcterms:W3CDTF">2025-03-04T15:11:48Z</dcterms:modified>
</cp:coreProperties>
</file>