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/ppt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>
          <a:xfrm rot="0">
            <a:off x="0" y="0"/>
            <a:ext cx="12192000" cy="6858000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2025-05-27T12:38:15Z</dcterms:modified>
</cp:coreProperties>
</file>