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310" r:id="rId3"/>
    <p:sldId id="321" r:id="rId4"/>
    <p:sldId id="322" r:id="rId5"/>
    <p:sldId id="324" r:id="rId6"/>
    <p:sldId id="323" r:id="rId7"/>
    <p:sldId id="312" r:id="rId8"/>
    <p:sldId id="313" r:id="rId9"/>
    <p:sldId id="326" r:id="rId10"/>
    <p:sldId id="327" r:id="rId11"/>
    <p:sldId id="329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 Liu" initials="5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6133"/>
  </p:normalViewPr>
  <p:slideViewPr>
    <p:cSldViewPr snapToGrid="0">
      <p:cViewPr varScale="1">
        <p:scale>
          <a:sx n="107" d="100"/>
          <a:sy n="107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CDDF-4A7B-4708-B8FB-E781C578978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1512-0D97-4E85-B185-41283399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9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1512-0D97-4E85-B185-4128339921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11/29/16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FD6D-E236-438B-90BA-4F53519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29" y="885236"/>
            <a:ext cx="11517142" cy="2627756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FPGA-Based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Real-Time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AES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Encryption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Decryption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078" y="4269984"/>
            <a:ext cx="8901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ECE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532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Digital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Hao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Gu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Yucheng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Tao,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Shan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Liu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Spring,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en-GB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79527" y="6435805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1</a:t>
            </a:fld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10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701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Challenge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6584" y="1334123"/>
            <a:ext cx="10638831" cy="3720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1" algn="l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Connect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custom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into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up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custom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IP.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Hand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shaking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signals.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rotocols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AXI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Lite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AXI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Stream.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41550" y="6342563"/>
            <a:ext cx="770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FPGA-Based</a:t>
            </a:r>
            <a:r>
              <a:rPr lang="zh-CN" altLang="en-US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Real-Time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Implementation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of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AES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Algorithm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Video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Encryption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11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701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Learned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6584" y="965200"/>
            <a:ext cx="10638831" cy="507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1" algn="l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Digital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design.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Technical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skills: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accent1">
                    <a:lumMod val="50000"/>
                  </a:schemeClr>
                </a:solidFill>
              </a:rPr>
              <a:t>Vivado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SDK,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accent1">
                    <a:lumMod val="50000"/>
                  </a:schemeClr>
                </a:solidFill>
              </a:rPr>
              <a:t>testbench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research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starting,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but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think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innovate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at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first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time.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Group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communication.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1550" y="6342563"/>
            <a:ext cx="770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FPGA-Based</a:t>
            </a:r>
            <a:r>
              <a:rPr lang="zh-CN" altLang="en-US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Real-Time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Implementation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of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AES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Algorithm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Video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Encryption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9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12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701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1550" y="6342563"/>
            <a:ext cx="770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FPGA-Based</a:t>
            </a:r>
            <a:r>
              <a:rPr lang="zh-CN" altLang="en-US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Real-Time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Implementation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of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AES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Algorithm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Video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Encryption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0900" y="1732627"/>
            <a:ext cx="7200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33400" lvl="1" algn="ctr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r>
              <a:rPr lang="en-US" altLang="zh-CN" sz="8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Thanks!</a:t>
            </a:r>
            <a:r>
              <a:rPr lang="zh-CN" altLang="en-US" sz="8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pPr marL="533400" lvl="1" algn="ctr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r>
              <a:rPr lang="en-US" altLang="zh-CN" sz="8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Demo!</a:t>
            </a:r>
            <a:endParaRPr lang="en-US" sz="8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3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2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68446" y="6320661"/>
            <a:ext cx="8214610" cy="40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 smtClean="0">
                <a:solidFill>
                  <a:schemeClr val="bg1"/>
                </a:solidFill>
              </a:rPr>
              <a:t>FPGA-Based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Real-Time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Implementation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of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Algorithm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Video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Encryption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263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Overview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83478" y="1072143"/>
            <a:ext cx="8596668" cy="499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  <a:endParaRPr lang="zh-CN" alt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33400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Goals</a:t>
            </a:r>
            <a:endParaRPr lang="zh-CN" alt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33400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zh-CN" alt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Changes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76250" indent="-457200" algn="l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  <a:endParaRPr lang="zh-CN" alt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33450" lvl="1" indent="-457200" algn="l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33450" lvl="1" indent="-457200" algn="l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process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33450" lvl="1" indent="-457200" algn="l">
              <a:spcBef>
                <a:spcPts val="0"/>
              </a:spcBef>
              <a:buSzPct val="100000"/>
              <a:buFont typeface="Arial" charset="0"/>
              <a:buChar char="•"/>
            </a:pPr>
            <a:endParaRPr lang="zh-CN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3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68446" y="6320661"/>
            <a:ext cx="8214610" cy="40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 smtClean="0">
                <a:solidFill>
                  <a:schemeClr val="bg1"/>
                </a:solidFill>
              </a:rPr>
              <a:t>FPGA-Based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Real-Time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Implementation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of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Algorithm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Video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Encryption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586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Motivation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1699" y="663585"/>
            <a:ext cx="10638831" cy="540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1" algn="l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Security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technologies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important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deal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multimedia.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encryption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algorithms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implemented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hardware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improves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performance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multimedia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encryption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system.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econfigurable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devices and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HDL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accelerat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design of encryption technology in FPGA.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33400" lvl="1" algn="l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4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68446" y="6320661"/>
            <a:ext cx="8214610" cy="40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 smtClean="0">
                <a:solidFill>
                  <a:schemeClr val="bg1"/>
                </a:solidFill>
              </a:rPr>
              <a:t>FPGA-Based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Real-Time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Implementation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of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Algorithm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Video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Encryption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586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Goals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0983"/>
              </p:ext>
            </p:extLst>
          </p:nvPr>
        </p:nvGraphicFramePr>
        <p:xfrm>
          <a:off x="928150" y="5224757"/>
          <a:ext cx="9985930" cy="57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7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3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HDMI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HDMI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(UART)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(JTAG)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9"/>
          <p:cNvSpPr/>
          <p:nvPr/>
        </p:nvSpPr>
        <p:spPr>
          <a:xfrm flipH="1">
            <a:off x="9691617" y="1136519"/>
            <a:ext cx="464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6"/>
                </a:solidFill>
                <a:sym typeface="Symbol" charset="2"/>
              </a:rPr>
              <a:t></a:t>
            </a:r>
            <a:endParaRPr lang="en-US" altLang="zh-CN" sz="5400" b="1" dirty="0">
              <a:solidFill>
                <a:schemeClr val="accent6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43831" y="742003"/>
            <a:ext cx="11343369" cy="499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Goals</a:t>
            </a:r>
            <a:endParaRPr lang="zh-CN" alt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Design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AES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encryption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decryption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hardware.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Build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custom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AES.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Achieve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real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time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(1920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1080,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60fps)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encryption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processor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implemented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targeting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</a:rPr>
              <a:t>Nexys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FPGA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zh-CN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33400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Optional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oals</a:t>
            </a:r>
            <a:endParaRPr lang="zh-CN" alt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Achieve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real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time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(1920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1080,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60fps)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decryption.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矩形 9"/>
          <p:cNvSpPr/>
          <p:nvPr/>
        </p:nvSpPr>
        <p:spPr>
          <a:xfrm flipH="1">
            <a:off x="5301997" y="1598184"/>
            <a:ext cx="464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6"/>
                </a:solidFill>
                <a:sym typeface="Symbol" charset="2"/>
              </a:rPr>
              <a:t></a:t>
            </a:r>
            <a:endParaRPr lang="en-US" altLang="zh-CN" sz="5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68446" y="6320661"/>
            <a:ext cx="8214610" cy="40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 smtClean="0">
                <a:solidFill>
                  <a:schemeClr val="bg1"/>
                </a:solidFill>
              </a:rPr>
              <a:t>FPGA-Based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Real-Time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Implementation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of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Algorithm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Video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Encryption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36" y="0"/>
            <a:ext cx="800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System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Design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Original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Block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</a:rPr>
              <a:t>D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iagram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71" y="955656"/>
            <a:ext cx="9030060" cy="50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6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68446" y="6320661"/>
            <a:ext cx="8214610" cy="40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 smtClean="0">
                <a:solidFill>
                  <a:schemeClr val="bg1"/>
                </a:solidFill>
              </a:rPr>
              <a:t>FPGA-Based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Real-Time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Implementation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of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Algorithm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Video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Encryption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6" y="0"/>
            <a:ext cx="870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System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Design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Final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Block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diagram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70092"/>
            <a:ext cx="9448800" cy="52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7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6298759"/>
            <a:ext cx="8166099" cy="4527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FPGA-Based</a:t>
            </a:r>
            <a:r>
              <a:rPr lang="zh-CN" altLang="en-US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</a:rPr>
              <a:t>Real-Time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Implementation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of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AES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Algorithm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for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Video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Encryption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6" y="0"/>
            <a:ext cx="544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System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Design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--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Algorithm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81724" y="787347"/>
            <a:ext cx="3390866" cy="76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algn="l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AES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CTR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</a:rPr>
              <a:t>Mode</a:t>
            </a:r>
            <a:endParaRPr lang="zh-CN" altLang="en-U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25" y="1837930"/>
            <a:ext cx="6900657" cy="311419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9" name="矩形 9"/>
          <p:cNvSpPr/>
          <p:nvPr/>
        </p:nvSpPr>
        <p:spPr>
          <a:xfrm flipH="1">
            <a:off x="9172027" y="1552307"/>
            <a:ext cx="58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6"/>
                </a:solidFill>
                <a:sym typeface="Symbol" charset="2"/>
              </a:rPr>
              <a:t></a:t>
            </a:r>
            <a:endParaRPr lang="en-US" altLang="zh-CN" sz="5400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4971" y="2202925"/>
            <a:ext cx="1090781" cy="2848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25061" y="2202925"/>
            <a:ext cx="2168665" cy="2848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347819" y="4341654"/>
            <a:ext cx="2168665" cy="54228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74970" y="4341654"/>
            <a:ext cx="1090781" cy="54228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100" y="57785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FIPS-197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" y="1552307"/>
            <a:ext cx="5075811" cy="39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8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574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Implementation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IP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List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17025"/>
              </p:ext>
            </p:extLst>
          </p:nvPr>
        </p:nvGraphicFramePr>
        <p:xfrm>
          <a:off x="641350" y="781905"/>
          <a:ext cx="10909299" cy="527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0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IP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Source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Function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Video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in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AXI4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Stream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Xilinx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smtClean="0">
                          <a:latin typeface="+mn-lt"/>
                        </a:rPr>
                        <a:t>RGB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stream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AXI4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Stream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AXI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VDMA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Xilinx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irect memory access between memory and AXI4-Stream video type target</a:t>
                      </a:r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peripherals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AXI4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Stream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video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out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AXI4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Stream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RGB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stream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DDR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Memory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Interface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Memory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controller,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physical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interface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for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DDR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Memory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Microblaze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Xilinx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purpose soft processor, </a:t>
                      </a:r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AXI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Uartlite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Xilinx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and controller between UART data transmission and A</a:t>
                      </a:r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-interface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BRAM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Xilinx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Configurable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memory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AES_CTR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Group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Encrypt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and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decrypt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data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and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send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to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VDMA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RGB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to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DVI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DIGILENT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Video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encoder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DVI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+mn-lt"/>
                        </a:rPr>
                        <a:t>RGB</a:t>
                      </a:r>
                      <a:r>
                        <a:rPr lang="zh-CN" altLang="en-US" sz="1800" b="1" baseline="0" dirty="0" smtClean="0">
                          <a:latin typeface="+mn-lt"/>
                        </a:rPr>
                        <a:t>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DIGILENT 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n-lt"/>
                        </a:rPr>
                        <a:t>Video</a:t>
                      </a:r>
                      <a:r>
                        <a:rPr lang="zh-CN" altLang="en-US" sz="18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1800" b="1" dirty="0" smtClean="0">
                          <a:latin typeface="+mn-lt"/>
                        </a:rPr>
                        <a:t>decoder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41550" y="6342563"/>
            <a:ext cx="770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FPGA-Based</a:t>
            </a:r>
            <a:r>
              <a:rPr lang="zh-CN" altLang="en-US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Real-Time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Implementation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of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AES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Algorithm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Video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Encryption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6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22" y="0"/>
            <a:ext cx="5833178" cy="419697"/>
          </a:xfrm>
          <a:prstGeom prst="rect">
            <a:avLst/>
          </a:prstGeom>
          <a:solidFill>
            <a:srgbClr val="002A5C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1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253"/>
            <a:ext cx="12192000" cy="66574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806" y="2498"/>
            <a:ext cx="2268194" cy="63918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0" y="6342563"/>
            <a:ext cx="2743200" cy="365125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03/31/2017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357144" y="6342563"/>
            <a:ext cx="2743200" cy="365125"/>
          </a:xfrm>
        </p:spPr>
        <p:txBody>
          <a:bodyPr/>
          <a:lstStyle/>
          <a:p>
            <a:fld id="{D71AFD6D-E236-438B-90BA-4F5351905631}" type="slidenum">
              <a:rPr lang="en-US" sz="2000" b="1" smtClean="0">
                <a:solidFill>
                  <a:schemeClr val="bg1"/>
                </a:solidFill>
              </a:rPr>
              <a:pPr/>
              <a:t>9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7" y="0"/>
            <a:ext cx="701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Implementation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kumimoji="1" lang="zh-CN" alt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Design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</a:rPr>
              <a:t>Process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1621" y="1109272"/>
            <a:ext cx="10638831" cy="4085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1" algn="l">
              <a:lnSpc>
                <a:spcPct val="100000"/>
              </a:lnSpc>
              <a:spcBef>
                <a:spcPts val="0"/>
              </a:spcBef>
              <a:buSzPct val="100000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Achieve AES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CTR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software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AES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CRT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hardware.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custom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IP.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Build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other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parts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whole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systems.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457200" algn="l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Connect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custom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system.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41550" y="6342563"/>
            <a:ext cx="770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FPGA-Based</a:t>
            </a:r>
            <a:r>
              <a:rPr lang="zh-CN" altLang="en-US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Real-Time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Implementation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of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AES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Algorithm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for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Video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Encryption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4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507</Words>
  <Application>Microsoft Office PowerPoint</Application>
  <PresentationFormat>Widescreen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等线</vt:lpstr>
      <vt:lpstr>等线 Light</vt:lpstr>
      <vt:lpstr>Symbol</vt:lpstr>
      <vt:lpstr>Office Theme</vt:lpstr>
      <vt:lpstr>FPGA-Based Real-Time Implementation of AES Algorithm for Video Encryption &amp; 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compression and EIE</dc:title>
  <dc:creator>jianxiong xu</dc:creator>
  <cp:lastModifiedBy>Gu Hao</cp:lastModifiedBy>
  <cp:revision>107</cp:revision>
  <dcterms:created xsi:type="dcterms:W3CDTF">2016-11-24T18:26:14Z</dcterms:created>
  <dcterms:modified xsi:type="dcterms:W3CDTF">2017-04-06T20:12:05Z</dcterms:modified>
</cp:coreProperties>
</file>