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475" y="1237717"/>
            <a:ext cx="9090452" cy="2632992"/>
          </a:xfrm>
        </p:spPr>
        <p:txBody>
          <a:bodyPr anchor="b">
            <a:normAutofit/>
          </a:bodyPr>
          <a:lstStyle>
            <a:lvl1pPr algn="ctr">
              <a:defRPr sz="5293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475" y="3972247"/>
            <a:ext cx="9090452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428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85" y="4730226"/>
            <a:ext cx="9093218" cy="903566"/>
          </a:xfrm>
        </p:spPr>
        <p:txBody>
          <a:bodyPr anchor="b">
            <a:normAutofit/>
          </a:bodyPr>
          <a:lstStyle>
            <a:lvl1pPr>
              <a:defRPr sz="308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1485" y="685180"/>
            <a:ext cx="9093218" cy="372709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5633792"/>
            <a:ext cx="9091845" cy="752615"/>
          </a:xfrm>
        </p:spPr>
        <p:txBody>
          <a:bodyPr>
            <a:normAutofit/>
          </a:bodyPr>
          <a:lstStyle>
            <a:lvl1pPr marL="0" indent="0" algn="ctr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69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4" y="672255"/>
            <a:ext cx="9081113" cy="3776858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6" y="4636982"/>
            <a:ext cx="9081112" cy="1755827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7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8" y="672253"/>
            <a:ext cx="8159289" cy="3300508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9149" y="3981063"/>
            <a:ext cx="7676495" cy="470679"/>
          </a:xfrm>
        </p:spPr>
        <p:txBody>
          <a:bodyPr anchor="t">
            <a:normAutofit/>
          </a:bodyPr>
          <a:lstStyle>
            <a:lvl1pPr marL="0" indent="0" algn="r">
              <a:buNone/>
              <a:defRPr sz="154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3" y="4636983"/>
            <a:ext cx="9081113" cy="17494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90856" y="707707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93249" y="3389251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79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85" y="2345546"/>
            <a:ext cx="9082484" cy="2769996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5128530"/>
            <a:ext cx="9081113" cy="1257877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475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1473" y="672255"/>
            <a:ext cx="9081113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01475" y="2302954"/>
            <a:ext cx="2893459" cy="90792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1475" y="3210874"/>
            <a:ext cx="2893459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8528" y="2302953"/>
            <a:ext cx="2893111" cy="907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98529" y="3210874"/>
            <a:ext cx="2894218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3247" y="2302953"/>
            <a:ext cx="2886666" cy="907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95921" y="3210874"/>
            <a:ext cx="2886666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49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01474" y="672255"/>
            <a:ext cx="9081113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01475" y="4399143"/>
            <a:ext cx="2893458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57793" y="2307270"/>
            <a:ext cx="2578669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01475" y="5034632"/>
            <a:ext cx="2893458" cy="1351776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6620" y="4399143"/>
            <a:ext cx="2893483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07390" y="2307270"/>
            <a:ext cx="2570315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95432" y="5034631"/>
            <a:ext cx="2894670" cy="1351776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3357" y="4399143"/>
            <a:ext cx="2885516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50689" y="2307270"/>
            <a:ext cx="2571708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3246" y="5034633"/>
            <a:ext cx="2889339" cy="135177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86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15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672254"/>
            <a:ext cx="2230122" cy="5714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475" y="672254"/>
            <a:ext cx="6717323" cy="5714154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2493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4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679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50" y="724776"/>
            <a:ext cx="8537101" cy="3145935"/>
          </a:xfrm>
        </p:spPr>
        <p:txBody>
          <a:bodyPr anchor="b">
            <a:normAutofit/>
          </a:bodyPr>
          <a:lstStyle>
            <a:lvl1pPr>
              <a:defRPr sz="375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150" y="3972249"/>
            <a:ext cx="8537101" cy="1654373"/>
          </a:xfrm>
        </p:spPr>
        <p:txBody>
          <a:bodyPr/>
          <a:lstStyle>
            <a:lvl1pPr marL="0" indent="0" algn="ctr">
              <a:buNone/>
              <a:defRPr sz="2647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67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263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475" y="2302953"/>
            <a:ext cx="4478391" cy="408345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4589" y="2302953"/>
            <a:ext cx="4467998" cy="408345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43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541" y="2302953"/>
            <a:ext cx="4210381" cy="9085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474" y="3211545"/>
            <a:ext cx="4479447" cy="317486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2600" y="2302953"/>
            <a:ext cx="4199986" cy="9085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3211545"/>
            <a:ext cx="4469053" cy="317486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58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69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5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5" y="672253"/>
            <a:ext cx="3448900" cy="2604982"/>
          </a:xfrm>
        </p:spPr>
        <p:txBody>
          <a:bodyPr anchor="b">
            <a:normAutofit/>
          </a:bodyPr>
          <a:lstStyle>
            <a:lvl1pPr>
              <a:defRPr sz="308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886" y="672254"/>
            <a:ext cx="5428700" cy="5714153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485" y="3277236"/>
            <a:ext cx="3448900" cy="3109171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20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6" y="672253"/>
            <a:ext cx="4873780" cy="2604982"/>
          </a:xfrm>
        </p:spPr>
        <p:txBody>
          <a:bodyPr anchor="b">
            <a:normAutofit/>
          </a:bodyPr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9504" y="836877"/>
            <a:ext cx="3469669" cy="538490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3277235"/>
            <a:ext cx="4878036" cy="3109172"/>
          </a:xfrm>
        </p:spPr>
        <p:txBody>
          <a:bodyPr>
            <a:normAutofit/>
          </a:bodyPr>
          <a:lstStyle>
            <a:lvl1pPr marL="0" indent="0" algn="ctr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547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474" y="2311493"/>
            <a:ext cx="9081113" cy="407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4891" y="6487946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475" y="6487946"/>
            <a:ext cx="58526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1665" y="6487946"/>
            <a:ext cx="6609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2428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1008400" rtl="0" eaLnBrk="1" latinLnBrk="0" hangingPunct="1">
        <a:lnSpc>
          <a:spcPct val="90000"/>
        </a:lnSpc>
        <a:spcBef>
          <a:spcPct val="0"/>
        </a:spcBef>
        <a:buNone/>
        <a:defRPr sz="37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120000"/>
        </a:lnSpc>
        <a:spcBef>
          <a:spcPts val="110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DB5713-044E-4C29-A8C5-F7AB8DEFF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latin typeface="Times New Roman"/>
                <a:cs typeface="Times New Roman"/>
              </a:rPr>
              <a:t>LAB</a:t>
            </a:r>
            <a:r>
              <a:rPr lang="en-US" sz="5400" b="1" spc="-35" dirty="0">
                <a:latin typeface="Times New Roman"/>
                <a:cs typeface="Times New Roman"/>
              </a:rPr>
              <a:t> </a:t>
            </a:r>
            <a:r>
              <a:rPr lang="en-US" sz="5400" b="1" dirty="0">
                <a:latin typeface="Times New Roman"/>
                <a:cs typeface="Times New Roman"/>
              </a:rPr>
              <a:t>2</a:t>
            </a:r>
            <a:r>
              <a:rPr lang="en-US" sz="5400" b="1" spc="-20" dirty="0">
                <a:latin typeface="Times New Roman"/>
                <a:cs typeface="Times New Roman"/>
              </a:rPr>
              <a:t> </a:t>
            </a:r>
            <a:r>
              <a:rPr lang="en-US" sz="5400" b="1" dirty="0">
                <a:latin typeface="Times New Roman"/>
                <a:cs typeface="Times New Roman"/>
              </a:rPr>
              <a:t>Shared</a:t>
            </a:r>
            <a:r>
              <a:rPr lang="en-US" sz="5400" b="1" spc="-20" dirty="0">
                <a:latin typeface="Times New Roman"/>
                <a:cs typeface="Times New Roman"/>
              </a:rPr>
              <a:t> </a:t>
            </a:r>
            <a:r>
              <a:rPr lang="en-US" sz="5400" b="1" spc="-5" dirty="0">
                <a:latin typeface="Times New Roman"/>
                <a:cs typeface="Times New Roman"/>
              </a:rPr>
              <a:t>Wallet</a:t>
            </a:r>
            <a:br>
              <a:rPr lang="en-US" sz="5400" dirty="0">
                <a:latin typeface="Times New Roman"/>
                <a:cs typeface="Times New Roman"/>
              </a:rPr>
            </a:b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1813850-11F3-4C0B-9021-5137B7F9C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d-ID" dirty="0"/>
              <a:t>By Fath Muhammad Isham</a:t>
            </a:r>
          </a:p>
          <a:p>
            <a:pPr algn="r"/>
            <a:r>
              <a:rPr lang="id-ID" dirty="0"/>
              <a:t>NIM : 1103192205</a:t>
            </a:r>
          </a:p>
        </p:txBody>
      </p:sp>
    </p:spTree>
    <p:extLst>
      <p:ext uri="{BB962C8B-B14F-4D97-AF65-F5344CB8AC3E}">
        <p14:creationId xmlns:p14="http://schemas.microsoft.com/office/powerpoint/2010/main" val="207305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24751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9.</a:t>
            </a:r>
            <a:r>
              <a:rPr sz="1400" spc="40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Terakhir pindahkan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smartcontract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menjadi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beberapa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File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pertama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686433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110741"/>
            <a:ext cx="7721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File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kedua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496949"/>
            <a:ext cx="7039609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10741"/>
            <a:ext cx="5821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10.Jika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smartcontract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tersbut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deploy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keluar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tampilan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seperti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berikut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795653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762"/>
            <a:ext cx="2501265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4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US" sz="1400" dirty="0">
                <a:latin typeface="Times New Roman"/>
                <a:cs typeface="Times New Roman"/>
              </a:rPr>
              <a:t>1.</a:t>
            </a:r>
            <a:r>
              <a:rPr lang="en-US" sz="1400" spc="380" dirty="0">
                <a:latin typeface="Times New Roman"/>
                <a:cs typeface="Times New Roman"/>
              </a:rPr>
              <a:t> </a:t>
            </a:r>
            <a:r>
              <a:rPr lang="en-US" sz="1400" spc="-5" dirty="0" err="1">
                <a:latin typeface="Times New Roman"/>
                <a:cs typeface="Times New Roman"/>
              </a:rPr>
              <a:t>Buatlah</a:t>
            </a:r>
            <a:r>
              <a:rPr lang="en-US" sz="1400" spc="-1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basic</a:t>
            </a:r>
            <a:r>
              <a:rPr lang="en-US" sz="1400" spc="-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smart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contract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952498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043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2.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Lalu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beberapa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fungsi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perizinan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343525"/>
            <a:ext cx="8424545" cy="4610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Fungsi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tersebut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berguna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tahu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siapa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pemiliknya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juga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kita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menambahkan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fungsi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onlyowner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dapat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memodif dalam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funsi withdrawMoney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184910"/>
            <a:ext cx="7039609" cy="39597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7240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3.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Kita breakdown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fungsi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tersebut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bagian yang lebih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kecil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yang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sudah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audit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oleh OpenZappelin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426202"/>
            <a:ext cx="8425815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5"/>
              </a:spcBef>
            </a:pPr>
            <a:r>
              <a:rPr sz="1400" dirty="0">
                <a:latin typeface="Times New Roman"/>
                <a:cs typeface="Times New Roman"/>
              </a:rPr>
              <a:t>Karena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memiliki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logika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pemilik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secara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langsung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dalam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satu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smart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contract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tidaklah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mudah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diaudit,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nya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kita memakai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fungsi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yang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sudah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diaudit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OpenZappelin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266190"/>
            <a:ext cx="7039609" cy="3959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814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4.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beberapa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fungsi untuk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menambahkan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roles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eksternal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231900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701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5.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fungsi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tidak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bisa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melakukan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penarikan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ganda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407914"/>
            <a:ext cx="5873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Fungsi tersebut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dimaksudkan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agar seseorang tidak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dapat withdraw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berulang-ulang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247775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2466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6.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 struktur smartcontract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185029"/>
            <a:ext cx="5252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Hal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tersebut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dikarenakan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smartcontract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mudah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dibaca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dipahami.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245870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4654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7.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beberapa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diizinkan pada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smartcontract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254125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2"/>
            <a:ext cx="5430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8.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Tambahkan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beberapa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event juga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untuk shared wallet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pada smart</a:t>
            </a:r>
            <a:r>
              <a:rPr sz="1400" dirty="0">
                <a:latin typeface="Times New Roman"/>
                <a:cs typeface="Times New Roman"/>
              </a:rPr>
              <a:t> contract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234440"/>
            <a:ext cx="7039609" cy="395973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</TotalTime>
  <Words>176</Words>
  <Application>Microsoft Office PowerPoint</Application>
  <PresentationFormat>Kustom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Times New Roman</vt:lpstr>
      <vt:lpstr>Damask</vt:lpstr>
      <vt:lpstr>LAB 2 Shared Wallet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Shared Wallet </dc:title>
  <dc:creator>FATH MUHAMMAD ISHAM</dc:creator>
  <cp:lastModifiedBy>FATH MUHAMMAD ISHAM</cp:lastModifiedBy>
  <cp:revision>1</cp:revision>
  <dcterms:created xsi:type="dcterms:W3CDTF">2022-04-21T17:15:23Z</dcterms:created>
  <dcterms:modified xsi:type="dcterms:W3CDTF">2022-04-21T17:18:33Z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Microsoft® Word untuk Microsoft 365</vt:lpwstr>
  </property>
  <property fmtid="{D5CDD505-2E9C-101B-9397-08002B2CF9AE}" pid="4" name="LastSaved">
    <vt:filetime>2022-04-21T00:00:00Z</vt:filetime>
  </property>
</Properties>
</file>