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8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0693400" cy="7562850"/>
  <p:notesSz cx="10693400" cy="75628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500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475" y="1237717"/>
            <a:ext cx="9090452" cy="2632992"/>
          </a:xfrm>
        </p:spPr>
        <p:txBody>
          <a:bodyPr anchor="b">
            <a:normAutofit/>
          </a:bodyPr>
          <a:lstStyle>
            <a:lvl1pPr algn="ctr">
              <a:defRPr sz="5293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475" y="3972247"/>
            <a:ext cx="9090452" cy="1825938"/>
          </a:xfrm>
        </p:spPr>
        <p:txBody>
          <a:bodyPr/>
          <a:lstStyle>
            <a:lvl1pPr marL="0" indent="0" algn="ctr">
              <a:buNone/>
              <a:defRPr sz="2647"/>
            </a:lvl1pPr>
            <a:lvl2pPr marL="504200" indent="0" algn="ctr">
              <a:buNone/>
              <a:defRPr sz="2206"/>
            </a:lvl2pPr>
            <a:lvl3pPr marL="1008400" indent="0" algn="ctr">
              <a:buNone/>
              <a:defRPr sz="1985"/>
            </a:lvl3pPr>
            <a:lvl4pPr marL="1512600" indent="0" algn="ctr">
              <a:buNone/>
              <a:defRPr sz="1764"/>
            </a:lvl4pPr>
            <a:lvl5pPr marL="2016801" indent="0" algn="ctr">
              <a:buNone/>
              <a:defRPr sz="1764"/>
            </a:lvl5pPr>
            <a:lvl6pPr marL="2521001" indent="0" algn="ctr">
              <a:buNone/>
              <a:defRPr sz="1764"/>
            </a:lvl6pPr>
            <a:lvl7pPr marL="3025201" indent="0" algn="ctr">
              <a:buNone/>
              <a:defRPr sz="1764"/>
            </a:lvl7pPr>
            <a:lvl8pPr marL="3529401" indent="0" algn="ctr">
              <a:buNone/>
              <a:defRPr sz="1764"/>
            </a:lvl8pPr>
            <a:lvl9pPr marL="4033601" indent="0" algn="ctr">
              <a:buNone/>
              <a:defRPr sz="1764"/>
            </a:lvl9pPr>
          </a:lstStyle>
          <a:p>
            <a:r>
              <a:rPr lang="id-ID"/>
              <a:t>Klik untuk mengedit gaya subjudul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868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ambar Panorama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485" y="4730226"/>
            <a:ext cx="9093218" cy="903566"/>
          </a:xfrm>
        </p:spPr>
        <p:txBody>
          <a:bodyPr anchor="b">
            <a:normAutofit/>
          </a:bodyPr>
          <a:lstStyle>
            <a:lvl1pPr>
              <a:defRPr sz="3088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1485" y="685180"/>
            <a:ext cx="9093218" cy="3727097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529"/>
            </a:lvl1pPr>
            <a:lvl2pPr marL="504200" indent="0">
              <a:buNone/>
              <a:defRPr sz="3088"/>
            </a:lvl2pPr>
            <a:lvl3pPr marL="1008400" indent="0">
              <a:buNone/>
              <a:defRPr sz="2647"/>
            </a:lvl3pPr>
            <a:lvl4pPr marL="1512600" indent="0">
              <a:buNone/>
              <a:defRPr sz="2206"/>
            </a:lvl4pPr>
            <a:lvl5pPr marL="2016801" indent="0">
              <a:buNone/>
              <a:defRPr sz="2206"/>
            </a:lvl5pPr>
            <a:lvl6pPr marL="2521001" indent="0">
              <a:buNone/>
              <a:defRPr sz="2206"/>
            </a:lvl6pPr>
            <a:lvl7pPr marL="3025201" indent="0">
              <a:buNone/>
              <a:defRPr sz="2206"/>
            </a:lvl7pPr>
            <a:lvl8pPr marL="3529401" indent="0">
              <a:buNone/>
              <a:defRPr sz="2206"/>
            </a:lvl8pPr>
            <a:lvl9pPr marL="4033601" indent="0">
              <a:buNone/>
              <a:defRPr sz="2206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1474" y="5633792"/>
            <a:ext cx="9091845" cy="752615"/>
          </a:xfrm>
        </p:spPr>
        <p:txBody>
          <a:bodyPr>
            <a:normAutofit/>
          </a:bodyPr>
          <a:lstStyle>
            <a:lvl1pPr marL="0" indent="0" algn="ctr">
              <a:buNone/>
              <a:defRPr sz="1985"/>
            </a:lvl1pPr>
            <a:lvl2pPr marL="504200" indent="0">
              <a:buNone/>
              <a:defRPr sz="1544"/>
            </a:lvl2pPr>
            <a:lvl3pPr marL="1008400" indent="0">
              <a:buNone/>
              <a:defRPr sz="1323"/>
            </a:lvl3pPr>
            <a:lvl4pPr marL="1512600" indent="0">
              <a:buNone/>
              <a:defRPr sz="1103"/>
            </a:lvl4pPr>
            <a:lvl5pPr marL="2016801" indent="0">
              <a:buNone/>
              <a:defRPr sz="1103"/>
            </a:lvl5pPr>
            <a:lvl6pPr marL="2521001" indent="0">
              <a:buNone/>
              <a:defRPr sz="1103"/>
            </a:lvl6pPr>
            <a:lvl7pPr marL="3025201" indent="0">
              <a:buNone/>
              <a:defRPr sz="1103"/>
            </a:lvl7pPr>
            <a:lvl8pPr marL="3529401" indent="0">
              <a:buNone/>
              <a:defRPr sz="1103"/>
            </a:lvl8pPr>
            <a:lvl9pPr marL="4033601" indent="0">
              <a:buNone/>
              <a:defRPr sz="1103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25950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udul d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474" y="672255"/>
            <a:ext cx="9081113" cy="3776858"/>
          </a:xfrm>
        </p:spPr>
        <p:txBody>
          <a:bodyPr anchor="ctr"/>
          <a:lstStyle>
            <a:lvl1pPr>
              <a:defRPr sz="3529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1476" y="4636982"/>
            <a:ext cx="9081112" cy="1755827"/>
          </a:xfrm>
        </p:spPr>
        <p:txBody>
          <a:bodyPr anchor="ctr"/>
          <a:lstStyle>
            <a:lvl1pPr marL="0" indent="0" algn="ctr">
              <a:buNone/>
              <a:defRPr sz="1764"/>
            </a:lvl1pPr>
            <a:lvl2pPr marL="504200" indent="0">
              <a:buNone/>
              <a:defRPr sz="1544"/>
            </a:lvl2pPr>
            <a:lvl3pPr marL="1008400" indent="0">
              <a:buNone/>
              <a:defRPr sz="1323"/>
            </a:lvl3pPr>
            <a:lvl4pPr marL="1512600" indent="0">
              <a:buNone/>
              <a:defRPr sz="1103"/>
            </a:lvl4pPr>
            <a:lvl5pPr marL="2016801" indent="0">
              <a:buNone/>
              <a:defRPr sz="1103"/>
            </a:lvl5pPr>
            <a:lvl6pPr marL="2521001" indent="0">
              <a:buNone/>
              <a:defRPr sz="1103"/>
            </a:lvl6pPr>
            <a:lvl7pPr marL="3025201" indent="0">
              <a:buNone/>
              <a:defRPr sz="1103"/>
            </a:lvl7pPr>
            <a:lvl8pPr marL="3529401" indent="0">
              <a:buNone/>
              <a:defRPr sz="1103"/>
            </a:lvl8pPr>
            <a:lvl9pPr marL="4033601" indent="0">
              <a:buNone/>
              <a:defRPr sz="1103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54583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utipa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448" y="672253"/>
            <a:ext cx="8159289" cy="3300508"/>
          </a:xfrm>
        </p:spPr>
        <p:txBody>
          <a:bodyPr anchor="ctr"/>
          <a:lstStyle>
            <a:lvl1pPr>
              <a:defRPr sz="3529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09149" y="3981063"/>
            <a:ext cx="7676495" cy="470679"/>
          </a:xfrm>
        </p:spPr>
        <p:txBody>
          <a:bodyPr anchor="t">
            <a:normAutofit/>
          </a:bodyPr>
          <a:lstStyle>
            <a:lvl1pPr marL="0" indent="0" algn="r">
              <a:buNone/>
              <a:defRPr sz="1544"/>
            </a:lvl1pPr>
            <a:lvl2pPr marL="504200" indent="0">
              <a:buNone/>
              <a:defRPr sz="1544"/>
            </a:lvl2pPr>
            <a:lvl3pPr marL="1008400" indent="0">
              <a:buNone/>
              <a:defRPr sz="1323"/>
            </a:lvl3pPr>
            <a:lvl4pPr marL="1512600" indent="0">
              <a:buNone/>
              <a:defRPr sz="1103"/>
            </a:lvl4pPr>
            <a:lvl5pPr marL="2016801" indent="0">
              <a:buNone/>
              <a:defRPr sz="1103"/>
            </a:lvl5pPr>
            <a:lvl6pPr marL="2521001" indent="0">
              <a:buNone/>
              <a:defRPr sz="1103"/>
            </a:lvl6pPr>
            <a:lvl7pPr marL="3025201" indent="0">
              <a:buNone/>
              <a:defRPr sz="1103"/>
            </a:lvl7pPr>
            <a:lvl8pPr marL="3529401" indent="0">
              <a:buNone/>
              <a:defRPr sz="1103"/>
            </a:lvl8pPr>
            <a:lvl9pPr marL="4033601" indent="0">
              <a:buNone/>
              <a:defRPr sz="1103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1473" y="4636983"/>
            <a:ext cx="9081113" cy="17494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764"/>
            </a:lvl1pPr>
            <a:lvl2pPr marL="504200" indent="0">
              <a:buNone/>
              <a:defRPr sz="1544"/>
            </a:lvl2pPr>
            <a:lvl3pPr marL="1008400" indent="0">
              <a:buNone/>
              <a:defRPr sz="1323"/>
            </a:lvl3pPr>
            <a:lvl4pPr marL="1512600" indent="0">
              <a:buNone/>
              <a:defRPr sz="1103"/>
            </a:lvl4pPr>
            <a:lvl5pPr marL="2016801" indent="0">
              <a:buNone/>
              <a:defRPr sz="1103"/>
            </a:lvl5pPr>
            <a:lvl6pPr marL="2521001" indent="0">
              <a:buNone/>
              <a:defRPr sz="1103"/>
            </a:lvl6pPr>
            <a:lvl7pPr marL="3025201" indent="0">
              <a:buNone/>
              <a:defRPr sz="1103"/>
            </a:lvl7pPr>
            <a:lvl8pPr marL="3529401" indent="0">
              <a:buNone/>
              <a:defRPr sz="1103"/>
            </a:lvl8pPr>
            <a:lvl9pPr marL="4033601" indent="0">
              <a:buNone/>
              <a:defRPr sz="1103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extBox 9"/>
          <p:cNvSpPr txBox="1"/>
          <p:nvPr/>
        </p:nvSpPr>
        <p:spPr>
          <a:xfrm>
            <a:off x="590856" y="707707"/>
            <a:ext cx="534670" cy="644878"/>
          </a:xfrm>
          <a:prstGeom prst="rect">
            <a:avLst/>
          </a:prstGeom>
        </p:spPr>
        <p:txBody>
          <a:bodyPr vert="horz" lIns="100838" tIns="50419" rIns="100838" bIns="504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22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93249" y="3389251"/>
            <a:ext cx="534670" cy="644878"/>
          </a:xfrm>
          <a:prstGeom prst="rect">
            <a:avLst/>
          </a:prstGeom>
        </p:spPr>
        <p:txBody>
          <a:bodyPr vert="horz" lIns="100838" tIns="50419" rIns="100838" bIns="504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22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5565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u N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485" y="2345546"/>
            <a:ext cx="9082484" cy="2769996"/>
          </a:xfrm>
        </p:spPr>
        <p:txBody>
          <a:bodyPr anchor="b"/>
          <a:lstStyle>
            <a:lvl1pPr>
              <a:defRPr sz="3529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1474" y="5128530"/>
            <a:ext cx="9081113" cy="1257877"/>
          </a:xfrm>
        </p:spPr>
        <p:txBody>
          <a:bodyPr anchor="t"/>
          <a:lstStyle>
            <a:lvl1pPr marL="0" indent="0" algn="ctr">
              <a:buNone/>
              <a:defRPr sz="1764"/>
            </a:lvl1pPr>
            <a:lvl2pPr marL="504200" indent="0">
              <a:buNone/>
              <a:defRPr sz="1544"/>
            </a:lvl2pPr>
            <a:lvl3pPr marL="1008400" indent="0">
              <a:buNone/>
              <a:defRPr sz="1323"/>
            </a:lvl3pPr>
            <a:lvl4pPr marL="1512600" indent="0">
              <a:buNone/>
              <a:defRPr sz="1103"/>
            </a:lvl4pPr>
            <a:lvl5pPr marL="2016801" indent="0">
              <a:buNone/>
              <a:defRPr sz="1103"/>
            </a:lvl5pPr>
            <a:lvl6pPr marL="2521001" indent="0">
              <a:buNone/>
              <a:defRPr sz="1103"/>
            </a:lvl6pPr>
            <a:lvl7pPr marL="3025201" indent="0">
              <a:buNone/>
              <a:defRPr sz="1103"/>
            </a:lvl7pPr>
            <a:lvl8pPr marL="3529401" indent="0">
              <a:buNone/>
              <a:defRPr sz="1103"/>
            </a:lvl8pPr>
            <a:lvl9pPr marL="4033601" indent="0">
              <a:buNone/>
              <a:defRPr sz="1103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64187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01473" y="672255"/>
            <a:ext cx="9081113" cy="1461801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01475" y="2302954"/>
            <a:ext cx="2893459" cy="90792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647" b="0">
                <a:solidFill>
                  <a:schemeClr val="tx1"/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01475" y="3210874"/>
            <a:ext cx="2893459" cy="3175532"/>
          </a:xfrm>
        </p:spPr>
        <p:txBody>
          <a:bodyPr anchor="t">
            <a:normAutofit/>
          </a:bodyPr>
          <a:lstStyle>
            <a:lvl1pPr marL="0" indent="0" algn="ctr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98528" y="2302953"/>
            <a:ext cx="2893111" cy="907921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647" b="0">
                <a:solidFill>
                  <a:schemeClr val="tx1"/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98529" y="3210874"/>
            <a:ext cx="2894218" cy="3175532"/>
          </a:xfrm>
        </p:spPr>
        <p:txBody>
          <a:bodyPr anchor="t">
            <a:normAutofit/>
          </a:bodyPr>
          <a:lstStyle>
            <a:lvl1pPr marL="0" indent="0" algn="ctr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993247" y="2302953"/>
            <a:ext cx="2886666" cy="907921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647" b="0">
                <a:solidFill>
                  <a:schemeClr val="tx1"/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995921" y="3210874"/>
            <a:ext cx="2886666" cy="3175532"/>
          </a:xfrm>
        </p:spPr>
        <p:txBody>
          <a:bodyPr anchor="t">
            <a:normAutofit/>
          </a:bodyPr>
          <a:lstStyle>
            <a:lvl1pPr marL="0" indent="0" algn="ctr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53479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 Gam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01474" y="672255"/>
            <a:ext cx="9081113" cy="1461801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01475" y="4399143"/>
            <a:ext cx="2893458" cy="635489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206" b="0">
                <a:solidFill>
                  <a:schemeClr val="tx1"/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57793" y="2307270"/>
            <a:ext cx="2578669" cy="1680633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4200" indent="0">
              <a:buNone/>
              <a:defRPr sz="1764"/>
            </a:lvl2pPr>
            <a:lvl3pPr marL="1008400" indent="0">
              <a:buNone/>
              <a:defRPr sz="1764"/>
            </a:lvl3pPr>
            <a:lvl4pPr marL="1512600" indent="0">
              <a:buNone/>
              <a:defRPr sz="1764"/>
            </a:lvl4pPr>
            <a:lvl5pPr marL="2016801" indent="0">
              <a:buNone/>
              <a:defRPr sz="1764"/>
            </a:lvl5pPr>
            <a:lvl6pPr marL="2521001" indent="0">
              <a:buNone/>
              <a:defRPr sz="1764"/>
            </a:lvl6pPr>
            <a:lvl7pPr marL="3025201" indent="0">
              <a:buNone/>
              <a:defRPr sz="1764"/>
            </a:lvl7pPr>
            <a:lvl8pPr marL="3529401" indent="0">
              <a:buNone/>
              <a:defRPr sz="1764"/>
            </a:lvl8pPr>
            <a:lvl9pPr marL="4033601" indent="0">
              <a:buNone/>
              <a:defRPr sz="1764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01475" y="5034632"/>
            <a:ext cx="2893458" cy="1351776"/>
          </a:xfrm>
        </p:spPr>
        <p:txBody>
          <a:bodyPr anchor="t">
            <a:normAutofit/>
          </a:bodyPr>
          <a:lstStyle>
            <a:lvl1pPr marL="0" indent="0" algn="ctr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96620" y="4399143"/>
            <a:ext cx="2893483" cy="635489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206" b="0">
                <a:solidFill>
                  <a:schemeClr val="tx1"/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007390" y="2307270"/>
            <a:ext cx="2570315" cy="1680633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4200" indent="0">
              <a:buNone/>
              <a:defRPr sz="1764"/>
            </a:lvl2pPr>
            <a:lvl3pPr marL="1008400" indent="0">
              <a:buNone/>
              <a:defRPr sz="1764"/>
            </a:lvl3pPr>
            <a:lvl4pPr marL="1512600" indent="0">
              <a:buNone/>
              <a:defRPr sz="1764"/>
            </a:lvl4pPr>
            <a:lvl5pPr marL="2016801" indent="0">
              <a:buNone/>
              <a:defRPr sz="1764"/>
            </a:lvl5pPr>
            <a:lvl6pPr marL="2521001" indent="0">
              <a:buNone/>
              <a:defRPr sz="1764"/>
            </a:lvl6pPr>
            <a:lvl7pPr marL="3025201" indent="0">
              <a:buNone/>
              <a:defRPr sz="1764"/>
            </a:lvl7pPr>
            <a:lvl8pPr marL="3529401" indent="0">
              <a:buNone/>
              <a:defRPr sz="1764"/>
            </a:lvl8pPr>
            <a:lvl9pPr marL="4033601" indent="0">
              <a:buNone/>
              <a:defRPr sz="1764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95432" y="5034631"/>
            <a:ext cx="2894670" cy="1351776"/>
          </a:xfrm>
        </p:spPr>
        <p:txBody>
          <a:bodyPr anchor="t">
            <a:normAutofit/>
          </a:bodyPr>
          <a:lstStyle>
            <a:lvl1pPr marL="0" indent="0" algn="ctr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993357" y="4399143"/>
            <a:ext cx="2885516" cy="635489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206" b="0">
                <a:solidFill>
                  <a:schemeClr val="tx1"/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50689" y="2307270"/>
            <a:ext cx="2571708" cy="1680633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4200" indent="0">
              <a:buNone/>
              <a:defRPr sz="1764"/>
            </a:lvl2pPr>
            <a:lvl3pPr marL="1008400" indent="0">
              <a:buNone/>
              <a:defRPr sz="1764"/>
            </a:lvl3pPr>
            <a:lvl4pPr marL="1512600" indent="0">
              <a:buNone/>
              <a:defRPr sz="1764"/>
            </a:lvl4pPr>
            <a:lvl5pPr marL="2016801" indent="0">
              <a:buNone/>
              <a:defRPr sz="1764"/>
            </a:lvl5pPr>
            <a:lvl6pPr marL="2521001" indent="0">
              <a:buNone/>
              <a:defRPr sz="1764"/>
            </a:lvl6pPr>
            <a:lvl7pPr marL="3025201" indent="0">
              <a:buNone/>
              <a:defRPr sz="1764"/>
            </a:lvl7pPr>
            <a:lvl8pPr marL="3529401" indent="0">
              <a:buNone/>
              <a:defRPr sz="1764"/>
            </a:lvl8pPr>
            <a:lvl9pPr marL="4033601" indent="0">
              <a:buNone/>
              <a:defRPr sz="1764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993246" y="5034633"/>
            <a:ext cx="2889339" cy="1351774"/>
          </a:xfrm>
        </p:spPr>
        <p:txBody>
          <a:bodyPr anchor="t">
            <a:normAutofit/>
          </a:bodyPr>
          <a:lstStyle>
            <a:lvl1pPr marL="0" indent="0" algn="ctr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90109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41195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2465" y="672254"/>
            <a:ext cx="2230122" cy="5714154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1475" y="672254"/>
            <a:ext cx="6717323" cy="5714154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785868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2584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8837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150" y="724776"/>
            <a:ext cx="8537101" cy="3145935"/>
          </a:xfrm>
        </p:spPr>
        <p:txBody>
          <a:bodyPr anchor="b">
            <a:normAutofit/>
          </a:bodyPr>
          <a:lstStyle>
            <a:lvl1pPr>
              <a:defRPr sz="375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150" y="3972249"/>
            <a:ext cx="8537101" cy="1654373"/>
          </a:xfrm>
        </p:spPr>
        <p:txBody>
          <a:bodyPr/>
          <a:lstStyle>
            <a:lvl1pPr marL="0" indent="0" algn="ctr">
              <a:buNone/>
              <a:defRPr sz="2647">
                <a:solidFill>
                  <a:schemeClr val="tx1">
                    <a:tint val="75000"/>
                  </a:schemeClr>
                </a:solidFill>
              </a:defRPr>
            </a:lvl1pPr>
            <a:lvl2pPr marL="504200" indent="0">
              <a:buNone/>
              <a:defRPr sz="2206">
                <a:solidFill>
                  <a:schemeClr val="tx1">
                    <a:tint val="75000"/>
                  </a:schemeClr>
                </a:solidFill>
              </a:defRPr>
            </a:lvl2pPr>
            <a:lvl3pPr marL="100840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3pPr>
            <a:lvl4pPr marL="151260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6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210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52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94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36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04272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476" y="672255"/>
            <a:ext cx="9081112" cy="1462637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1475" y="2302953"/>
            <a:ext cx="4478391" cy="4083455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4589" y="2302953"/>
            <a:ext cx="4467998" cy="4083455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15684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476" y="672255"/>
            <a:ext cx="9081112" cy="1461801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541" y="2302953"/>
            <a:ext cx="4210381" cy="90859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647" b="1"/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1474" y="3211545"/>
            <a:ext cx="4479447" cy="3174862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82600" y="2302953"/>
            <a:ext cx="4199986" cy="90859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647" b="1"/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3534" y="3211545"/>
            <a:ext cx="4469053" cy="3174862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47398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26889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92410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485" y="672253"/>
            <a:ext cx="3448900" cy="2604982"/>
          </a:xfrm>
        </p:spPr>
        <p:txBody>
          <a:bodyPr anchor="b">
            <a:normAutofit/>
          </a:bodyPr>
          <a:lstStyle>
            <a:lvl1pPr>
              <a:defRPr sz="3088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3886" y="672254"/>
            <a:ext cx="5428700" cy="5714153"/>
          </a:xfrm>
        </p:spPr>
        <p:txBody>
          <a:bodyPr anchor="ctr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485" y="3277236"/>
            <a:ext cx="3448900" cy="3109171"/>
          </a:xfrm>
        </p:spPr>
        <p:txBody>
          <a:bodyPr/>
          <a:lstStyle>
            <a:lvl1pPr marL="0" indent="0" algn="ctr">
              <a:buNone/>
              <a:defRPr sz="1764"/>
            </a:lvl1pPr>
            <a:lvl2pPr marL="504200" indent="0">
              <a:buNone/>
              <a:defRPr sz="1544"/>
            </a:lvl2pPr>
            <a:lvl3pPr marL="1008400" indent="0">
              <a:buNone/>
              <a:defRPr sz="1323"/>
            </a:lvl3pPr>
            <a:lvl4pPr marL="1512600" indent="0">
              <a:buNone/>
              <a:defRPr sz="1103"/>
            </a:lvl4pPr>
            <a:lvl5pPr marL="2016801" indent="0">
              <a:buNone/>
              <a:defRPr sz="1103"/>
            </a:lvl5pPr>
            <a:lvl6pPr marL="2521001" indent="0">
              <a:buNone/>
              <a:defRPr sz="1103"/>
            </a:lvl6pPr>
            <a:lvl7pPr marL="3025201" indent="0">
              <a:buNone/>
              <a:defRPr sz="1103"/>
            </a:lvl7pPr>
            <a:lvl8pPr marL="3529401" indent="0">
              <a:buNone/>
              <a:defRPr sz="1103"/>
            </a:lvl8pPr>
            <a:lvl9pPr marL="4033601" indent="0">
              <a:buNone/>
              <a:defRPr sz="1103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4432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486" y="672253"/>
            <a:ext cx="4873780" cy="2604982"/>
          </a:xfrm>
        </p:spPr>
        <p:txBody>
          <a:bodyPr anchor="b">
            <a:normAutofit/>
          </a:bodyPr>
          <a:lstStyle>
            <a:lvl1pPr>
              <a:defRPr sz="3529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39504" y="836877"/>
            <a:ext cx="3469669" cy="5384906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529"/>
            </a:lvl1pPr>
            <a:lvl2pPr marL="504200" indent="0">
              <a:buNone/>
              <a:defRPr sz="3088"/>
            </a:lvl2pPr>
            <a:lvl3pPr marL="1008400" indent="0">
              <a:buNone/>
              <a:defRPr sz="2647"/>
            </a:lvl3pPr>
            <a:lvl4pPr marL="1512600" indent="0">
              <a:buNone/>
              <a:defRPr sz="2206"/>
            </a:lvl4pPr>
            <a:lvl5pPr marL="2016801" indent="0">
              <a:buNone/>
              <a:defRPr sz="2206"/>
            </a:lvl5pPr>
            <a:lvl6pPr marL="2521001" indent="0">
              <a:buNone/>
              <a:defRPr sz="2206"/>
            </a:lvl6pPr>
            <a:lvl7pPr marL="3025201" indent="0">
              <a:buNone/>
              <a:defRPr sz="2206"/>
            </a:lvl7pPr>
            <a:lvl8pPr marL="3529401" indent="0">
              <a:buNone/>
              <a:defRPr sz="2206"/>
            </a:lvl8pPr>
            <a:lvl9pPr marL="4033601" indent="0">
              <a:buNone/>
              <a:defRPr sz="2206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1474" y="3277235"/>
            <a:ext cx="4878036" cy="3109172"/>
          </a:xfrm>
        </p:spPr>
        <p:txBody>
          <a:bodyPr>
            <a:normAutofit/>
          </a:bodyPr>
          <a:lstStyle>
            <a:lvl1pPr marL="0" indent="0" algn="ctr">
              <a:buNone/>
              <a:defRPr sz="1985"/>
            </a:lvl1pPr>
            <a:lvl2pPr marL="504200" indent="0">
              <a:buNone/>
              <a:defRPr sz="1544"/>
            </a:lvl2pPr>
            <a:lvl3pPr marL="1008400" indent="0">
              <a:buNone/>
              <a:defRPr sz="1323"/>
            </a:lvl3pPr>
            <a:lvl4pPr marL="1512600" indent="0">
              <a:buNone/>
              <a:defRPr sz="1103"/>
            </a:lvl4pPr>
            <a:lvl5pPr marL="2016801" indent="0">
              <a:buNone/>
              <a:defRPr sz="1103"/>
            </a:lvl5pPr>
            <a:lvl6pPr marL="2521001" indent="0">
              <a:buNone/>
              <a:defRPr sz="1103"/>
            </a:lvl6pPr>
            <a:lvl7pPr marL="3025201" indent="0">
              <a:buNone/>
              <a:defRPr sz="1103"/>
            </a:lvl7pPr>
            <a:lvl8pPr marL="3529401" indent="0">
              <a:buNone/>
              <a:defRPr sz="1103"/>
            </a:lvl8pPr>
            <a:lvl9pPr marL="4033601" indent="0">
              <a:buNone/>
              <a:defRPr sz="1103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85708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1476" y="672255"/>
            <a:ext cx="9081112" cy="1462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474" y="2311493"/>
            <a:ext cx="9081113" cy="4074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34891" y="6487946"/>
            <a:ext cx="2406015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1475" y="6487946"/>
            <a:ext cx="585265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21665" y="6487946"/>
            <a:ext cx="660922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73984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</p:sldLayoutIdLst>
  <p:txStyles>
    <p:titleStyle>
      <a:lvl1pPr algn="ctr" defTabSz="1008400" rtl="0" eaLnBrk="1" latinLnBrk="0" hangingPunct="1">
        <a:lnSpc>
          <a:spcPct val="90000"/>
        </a:lnSpc>
        <a:spcBef>
          <a:spcPct val="0"/>
        </a:spcBef>
        <a:buNone/>
        <a:defRPr sz="375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52100" indent="-252100" algn="l" defTabSz="1008400" rtl="0" eaLnBrk="1" latinLnBrk="0" hangingPunct="1">
        <a:lnSpc>
          <a:spcPct val="120000"/>
        </a:lnSpc>
        <a:spcBef>
          <a:spcPts val="1103"/>
        </a:spcBef>
        <a:buFont typeface="Arial" panose="020B0604020202020204" pitchFamily="34" charset="0"/>
        <a:buChar char="•"/>
        <a:defRPr sz="2206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756300" indent="-252100" algn="l" defTabSz="1008400" rtl="0" eaLnBrk="1" latinLnBrk="0" hangingPunct="1">
        <a:lnSpc>
          <a:spcPct val="12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260500" indent="-252100" algn="l" defTabSz="1008400" rtl="0" eaLnBrk="1" latinLnBrk="0" hangingPunct="1">
        <a:lnSpc>
          <a:spcPct val="120000"/>
        </a:lnSpc>
        <a:spcBef>
          <a:spcPts val="551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764701" indent="-252100" algn="l" defTabSz="1008400" rtl="0" eaLnBrk="1" latinLnBrk="0" hangingPunct="1">
        <a:lnSpc>
          <a:spcPct val="120000"/>
        </a:lnSpc>
        <a:spcBef>
          <a:spcPts val="551"/>
        </a:spcBef>
        <a:buFont typeface="Arial" panose="020B0604020202020204" pitchFamily="34" charset="0"/>
        <a:buChar char="•"/>
        <a:defRPr sz="1544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268901" indent="-252100" algn="l" defTabSz="1008400" rtl="0" eaLnBrk="1" latinLnBrk="0" hangingPunct="1">
        <a:lnSpc>
          <a:spcPct val="120000"/>
        </a:lnSpc>
        <a:spcBef>
          <a:spcPts val="551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773101" indent="-252100" algn="l" defTabSz="1008400" rtl="0" eaLnBrk="1" latinLnBrk="0" hangingPunct="1">
        <a:lnSpc>
          <a:spcPct val="120000"/>
        </a:lnSpc>
        <a:spcBef>
          <a:spcPts val="551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3277301" indent="-252100" algn="l" defTabSz="1008400" rtl="0" eaLnBrk="1" latinLnBrk="0" hangingPunct="1">
        <a:lnSpc>
          <a:spcPct val="120000"/>
        </a:lnSpc>
        <a:spcBef>
          <a:spcPts val="551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781501" indent="-252100" algn="l" defTabSz="1008400" rtl="0" eaLnBrk="1" latinLnBrk="0" hangingPunct="1">
        <a:lnSpc>
          <a:spcPct val="120000"/>
        </a:lnSpc>
        <a:spcBef>
          <a:spcPts val="551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4285701" indent="-252100" algn="l" defTabSz="1008400" rtl="0" eaLnBrk="1" latinLnBrk="0" hangingPunct="1">
        <a:lnSpc>
          <a:spcPct val="120000"/>
        </a:lnSpc>
        <a:spcBef>
          <a:spcPts val="551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20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40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60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8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10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52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94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36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7A2C84B-50CB-4497-8EC8-3779D2C11B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Lab 3 </a:t>
            </a:r>
            <a:r>
              <a:rPr lang="id-ID" dirty="0" err="1"/>
              <a:t>suplly</a:t>
            </a:r>
            <a:r>
              <a:rPr lang="id-ID" dirty="0"/>
              <a:t> </a:t>
            </a:r>
            <a:r>
              <a:rPr lang="id-ID" dirty="0" err="1"/>
              <a:t>chain</a:t>
            </a:r>
            <a:endParaRPr lang="id-ID" dirty="0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AE16BBDB-A49B-4073-B8CF-EFA394FF9A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id-ID" dirty="0"/>
              <a:t>By Fath Muhammad Isham</a:t>
            </a:r>
          </a:p>
          <a:p>
            <a:pPr algn="r"/>
            <a:r>
              <a:rPr lang="id-ID" dirty="0"/>
              <a:t>NIM : 1103192205</a:t>
            </a:r>
          </a:p>
        </p:txBody>
      </p:sp>
    </p:spTree>
    <p:extLst>
      <p:ext uri="{BB962C8B-B14F-4D97-AF65-F5344CB8AC3E}">
        <p14:creationId xmlns:p14="http://schemas.microsoft.com/office/powerpoint/2010/main" val="3470248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1110741"/>
            <a:ext cx="48545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9.</a:t>
            </a:r>
            <a:r>
              <a:rPr sz="1400" spc="3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Kita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hapus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SimpleStorage.sol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pada</a:t>
            </a:r>
            <a:r>
              <a:rPr sz="1400" spc="-5" dirty="0">
                <a:latin typeface="Times New Roman"/>
                <a:cs typeface="Times New Roman"/>
              </a:rPr>
              <a:t> smartcontract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yang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kita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buat.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1179" y="1610360"/>
            <a:ext cx="7049770" cy="395985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1110741"/>
            <a:ext cx="29908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10.Pindahkan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3 </a:t>
            </a:r>
            <a:r>
              <a:rPr sz="1400" spc="-5" dirty="0">
                <a:latin typeface="Times New Roman"/>
                <a:cs typeface="Times New Roman"/>
              </a:rPr>
              <a:t>file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yang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kita</a:t>
            </a:r>
            <a:r>
              <a:rPr sz="1400" spc="-5" dirty="0">
                <a:latin typeface="Times New Roman"/>
                <a:cs typeface="Times New Roman"/>
              </a:rPr>
              <a:t> buat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diawal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1179" y="1577975"/>
            <a:ext cx="7049769" cy="39598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89762"/>
            <a:ext cx="46329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11.Lalu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kita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modifikasi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file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deploy_contracts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seperti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dibawah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ini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1179" y="1560195"/>
            <a:ext cx="7049770" cy="395973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1110741"/>
            <a:ext cx="39141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latin typeface="Times New Roman"/>
                <a:cs typeface="Times New Roman"/>
              </a:rPr>
              <a:t>12.lalu </a:t>
            </a:r>
            <a:r>
              <a:rPr sz="1400" spc="-5" dirty="0">
                <a:latin typeface="Times New Roman"/>
                <a:cs typeface="Times New Roman"/>
              </a:rPr>
              <a:t>tambahkan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syntax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compilers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pada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file </a:t>
            </a:r>
            <a:r>
              <a:rPr sz="1400" dirty="0">
                <a:latin typeface="Times New Roman"/>
                <a:cs typeface="Times New Roman"/>
              </a:rPr>
              <a:t>truffle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js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1179" y="1626870"/>
            <a:ext cx="7049770" cy="39598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1331721"/>
            <a:ext cx="568071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latin typeface="Times New Roman"/>
                <a:cs typeface="Times New Roman"/>
              </a:rPr>
              <a:t>13.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lalu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lakukan perintah</a:t>
            </a:r>
            <a:r>
              <a:rPr sz="1400" dirty="0">
                <a:latin typeface="Times New Roman"/>
                <a:cs typeface="Times New Roman"/>
              </a:rPr>
              <a:t> truffle</a:t>
            </a:r>
            <a:r>
              <a:rPr sz="1400" spc="-5" dirty="0">
                <a:latin typeface="Times New Roman"/>
                <a:cs typeface="Times New Roman"/>
              </a:rPr>
              <a:t> develop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juga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migrate data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pada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powershell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9153" y="6223203"/>
            <a:ext cx="37947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maka </a:t>
            </a:r>
            <a:r>
              <a:rPr sz="1400" spc="-10" dirty="0">
                <a:latin typeface="Times New Roman"/>
                <a:cs typeface="Times New Roman"/>
              </a:rPr>
              <a:t>akan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muncul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tampilan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seperti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ini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powershell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4708" y="1796669"/>
            <a:ext cx="7982584" cy="42291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89762"/>
            <a:ext cx="42037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14.Lalu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modifikasi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App.js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yang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berada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di </a:t>
            </a:r>
            <a:r>
              <a:rPr sz="1400" spc="-5" dirty="0">
                <a:latin typeface="Times New Roman"/>
                <a:cs typeface="Times New Roman"/>
              </a:rPr>
              <a:t>client/src/App.js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283970"/>
            <a:ext cx="8863330" cy="4978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89762"/>
            <a:ext cx="79146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15.modifikasi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juga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bagian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render()</a:t>
            </a:r>
            <a:r>
              <a:rPr sz="1400" dirty="0">
                <a:latin typeface="Times New Roman"/>
                <a:cs typeface="Times New Roman"/>
              </a:rPr>
              <a:t> pada</a:t>
            </a:r>
            <a:r>
              <a:rPr sz="1400" spc="-5" dirty="0">
                <a:latin typeface="Times New Roman"/>
                <a:cs typeface="Times New Roman"/>
              </a:rPr>
              <a:t> App.js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dan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tambahkan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2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fungsi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handleSubmit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dan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handleInputChange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283970"/>
            <a:ext cx="8863330" cy="4978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89762"/>
            <a:ext cx="68059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16.Lalu</a:t>
            </a:r>
            <a:r>
              <a:rPr sz="1400" spc="-5" dirty="0">
                <a:latin typeface="Times New Roman"/>
                <a:cs typeface="Times New Roman"/>
              </a:rPr>
              <a:t> lakukan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perintah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npm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start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pada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powershell,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maka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akan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keluar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tampilan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seperti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berikut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0651" y="1394420"/>
            <a:ext cx="8011158" cy="490512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89762"/>
            <a:ext cx="351027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17.Kita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akan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melakukan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koneksi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pada </a:t>
            </a:r>
            <a:r>
              <a:rPr sz="1400" spc="-5" dirty="0">
                <a:latin typeface="Times New Roman"/>
                <a:cs typeface="Times New Roman"/>
              </a:rPr>
              <a:t>metamask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9153" y="6037326"/>
            <a:ext cx="28638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Lalu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kita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pilih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localhost</a:t>
            </a:r>
            <a:r>
              <a:rPr sz="1400" dirty="0">
                <a:latin typeface="Times New Roman"/>
                <a:cs typeface="Times New Roman"/>
              </a:rPr>
              <a:t> pada</a:t>
            </a:r>
            <a:r>
              <a:rPr sz="1400" spc="-5" dirty="0">
                <a:latin typeface="Times New Roman"/>
                <a:cs typeface="Times New Roman"/>
              </a:rPr>
              <a:t> metamask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71850" y="1217295"/>
            <a:ext cx="3289300" cy="484314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89762"/>
            <a:ext cx="60001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18.Pada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powershell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akan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muncul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private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keys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dan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tampilan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seperti</a:t>
            </a:r>
            <a:r>
              <a:rPr sz="1400" spc="-5" dirty="0">
                <a:latin typeface="Times New Roman"/>
                <a:cs typeface="Times New Roman"/>
              </a:rPr>
              <a:t> gambar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dibawah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9153" y="3997833"/>
            <a:ext cx="50958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Times New Roman"/>
                <a:cs typeface="Times New Roman"/>
              </a:rPr>
              <a:t>Nantinya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private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key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ini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berguna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untuk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mengimport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akun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ke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metamask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7144" y="1939798"/>
            <a:ext cx="8039730" cy="11906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782167"/>
            <a:ext cx="3921125" cy="668655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1400" b="1" dirty="0">
                <a:latin typeface="Times New Roman"/>
                <a:cs typeface="Times New Roman"/>
              </a:rPr>
              <a:t>LAB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3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Supply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Chain</a:t>
            </a:r>
            <a:endParaRPr sz="14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850"/>
              </a:spcBef>
            </a:pPr>
            <a:r>
              <a:rPr sz="1400" dirty="0">
                <a:latin typeface="Times New Roman"/>
                <a:cs typeface="Times New Roman"/>
              </a:rPr>
              <a:t>1.</a:t>
            </a:r>
            <a:r>
              <a:rPr sz="1400" spc="39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Buatlah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file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baru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dengan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nama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ItemManager.sol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9153" y="5682234"/>
            <a:ext cx="7942580" cy="46037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ct val="103600"/>
              </a:lnSpc>
              <a:spcBef>
                <a:spcPts val="40"/>
              </a:spcBef>
            </a:pPr>
            <a:r>
              <a:rPr sz="1400" dirty="0">
                <a:latin typeface="Times New Roman"/>
                <a:cs typeface="Times New Roman"/>
              </a:rPr>
              <a:t>File</a:t>
            </a:r>
            <a:r>
              <a:rPr sz="1400" spc="-5" dirty="0">
                <a:latin typeface="Times New Roman"/>
                <a:cs typeface="Times New Roman"/>
              </a:rPr>
              <a:t> ini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berfungsi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untuk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menambahkan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barang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membayarnya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dengan bergerak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maju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dalam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supply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chain,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namun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dengan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begitu </a:t>
            </a:r>
            <a:r>
              <a:rPr sz="1400" dirty="0">
                <a:latin typeface="Times New Roman"/>
                <a:cs typeface="Times New Roman"/>
              </a:rPr>
              <a:t>addres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untuk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pengiriman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akan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gampang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ketauan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83889" y="1522984"/>
            <a:ext cx="4318000" cy="395985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89762"/>
            <a:ext cx="52832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19.Lalu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masukan private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key</a:t>
            </a:r>
            <a:r>
              <a:rPr sz="1400" spc="-5" dirty="0">
                <a:latin typeface="Times New Roman"/>
                <a:cs typeface="Times New Roman"/>
              </a:rPr>
              <a:t> yang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ada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di</a:t>
            </a:r>
            <a:r>
              <a:rPr sz="1400" spc="-5" dirty="0">
                <a:latin typeface="Times New Roman"/>
                <a:cs typeface="Times New Roman"/>
              </a:rPr>
              <a:t> powershell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ke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import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metamask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3940" y="1215390"/>
            <a:ext cx="3515360" cy="506067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89762"/>
            <a:ext cx="59010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20.Maka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akun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baru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akan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dapat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100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ether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didalamnya,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tampilannya akan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seperti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ini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7635" y="1440815"/>
            <a:ext cx="7896225" cy="29432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89762"/>
            <a:ext cx="45116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21.Lalu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tambahkan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fungsi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ListenToPaymentEvent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pada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App.js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1179" y="1459484"/>
            <a:ext cx="7049770" cy="395973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1110741"/>
            <a:ext cx="519811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latin typeface="Times New Roman"/>
                <a:cs typeface="Times New Roman"/>
              </a:rPr>
              <a:t>22.Lalu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panggil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fungsi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ketika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inisialisasi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app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dlam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componentDidMount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3030" y="1661160"/>
            <a:ext cx="7049769" cy="395973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89762"/>
            <a:ext cx="72624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23.Ketika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sesorang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membayar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item,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akan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muncul popup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yang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akan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meniongatkan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seperti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dibawah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ini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5358" y="1771650"/>
            <a:ext cx="5200650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1110741"/>
            <a:ext cx="38544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24.Tampilan</a:t>
            </a:r>
            <a:r>
              <a:rPr sz="1400" spc="-5" dirty="0">
                <a:latin typeface="Times New Roman"/>
                <a:cs typeface="Times New Roman"/>
              </a:rPr>
              <a:t> dimetamask</a:t>
            </a:r>
            <a:r>
              <a:rPr sz="1400" dirty="0">
                <a:latin typeface="Times New Roman"/>
                <a:cs typeface="Times New Roman"/>
              </a:rPr>
              <a:t> ketika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ingin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mengirim </a:t>
            </a:r>
            <a:r>
              <a:rPr sz="1400" spc="-10" dirty="0">
                <a:latin typeface="Times New Roman"/>
                <a:cs typeface="Times New Roman"/>
              </a:rPr>
              <a:t>ETH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2267" y="1818148"/>
            <a:ext cx="3452551" cy="393228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81600" y="2210054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89762"/>
            <a:ext cx="7261859" cy="90106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40665" marR="5080" indent="-228600">
              <a:lnSpc>
                <a:spcPct val="103600"/>
              </a:lnSpc>
              <a:spcBef>
                <a:spcPts val="40"/>
              </a:spcBef>
            </a:pPr>
            <a:r>
              <a:rPr sz="1400" spc="5" dirty="0">
                <a:latin typeface="Times New Roman"/>
                <a:cs typeface="Times New Roman"/>
              </a:rPr>
              <a:t>25.Kita</a:t>
            </a:r>
            <a:r>
              <a:rPr sz="1400" spc="-5" dirty="0">
                <a:latin typeface="Times New Roman"/>
                <a:cs typeface="Times New Roman"/>
              </a:rPr>
              <a:t> bisa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juga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melakukan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via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konsol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truffle,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dengan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masukan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perintah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eb3.eth.sendTransaction({to: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"ITEM_ADDRESS",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value: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100,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from: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accounts[1],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gas: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2000000});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Times New Roman"/>
              <a:cs typeface="Times New Roman"/>
            </a:endParaRPr>
          </a:p>
          <a:p>
            <a:pPr marL="240665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Times New Roman"/>
                <a:cs typeface="Times New Roman"/>
              </a:rPr>
              <a:t>maka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akan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muncul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popup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website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seperti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ini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1924304"/>
            <a:ext cx="6915784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1331721"/>
            <a:ext cx="76231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latin typeface="Times New Roman"/>
                <a:cs typeface="Times New Roman"/>
              </a:rPr>
              <a:t>26.Lalu</a:t>
            </a:r>
            <a:r>
              <a:rPr sz="1400" spc="-5" dirty="0">
                <a:latin typeface="Times New Roman"/>
                <a:cs typeface="Times New Roman"/>
              </a:rPr>
              <a:t> hapus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test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default dan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tambahkan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file pada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folder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test/ItemManager.test.js </a:t>
            </a:r>
            <a:r>
              <a:rPr sz="1400" dirty="0">
                <a:latin typeface="Times New Roman"/>
                <a:cs typeface="Times New Roman"/>
              </a:rPr>
              <a:t>seoerti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gambar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dibawah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1179" y="1788414"/>
            <a:ext cx="7049769" cy="395973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89762"/>
            <a:ext cx="57664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27.Lalu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ketik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truffle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test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pada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powershell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maka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akan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muncul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tampilan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seperti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ini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1125" y="1403978"/>
            <a:ext cx="6743700" cy="427611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89762"/>
            <a:ext cx="30607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2.</a:t>
            </a:r>
            <a:r>
              <a:rPr sz="1400" spc="38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Buatlah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file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baru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dengan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nama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Item.sol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9283" y="1184910"/>
            <a:ext cx="5893435" cy="39596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89762"/>
            <a:ext cx="63131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3.</a:t>
            </a:r>
            <a:r>
              <a:rPr sz="1400" spc="4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Kita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modifikasi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juga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file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ItemManager.sol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agar</a:t>
            </a:r>
            <a:r>
              <a:rPr sz="1400" spc="-5" dirty="0">
                <a:latin typeface="Times New Roman"/>
                <a:cs typeface="Times New Roman"/>
              </a:rPr>
              <a:t> dapat berkomunikasi dengan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Item.sol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9153" y="5404866"/>
            <a:ext cx="7962900" cy="46037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ct val="103600"/>
              </a:lnSpc>
              <a:spcBef>
                <a:spcPts val="40"/>
              </a:spcBef>
            </a:pPr>
            <a:r>
              <a:rPr sz="1400" spc="-5" dirty="0">
                <a:latin typeface="Times New Roman"/>
                <a:cs typeface="Times New Roman"/>
              </a:rPr>
              <a:t>Sekarang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dengan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seperti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ini kita </a:t>
            </a:r>
            <a:r>
              <a:rPr sz="1400" dirty="0">
                <a:latin typeface="Times New Roman"/>
                <a:cs typeface="Times New Roman"/>
              </a:rPr>
              <a:t>hanya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akan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memberi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alamat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ke</a:t>
            </a:r>
            <a:r>
              <a:rPr sz="1400" spc="-5" dirty="0">
                <a:latin typeface="Times New Roman"/>
                <a:cs typeface="Times New Roman"/>
              </a:rPr>
              <a:t> pelanggan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dan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mereka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bisa</a:t>
            </a:r>
            <a:r>
              <a:rPr sz="1400" spc="-5" dirty="0">
                <a:latin typeface="Times New Roman"/>
                <a:cs typeface="Times New Roman"/>
              </a:rPr>
              <a:t> langsung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mengirim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bayarannya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2165" y="1245235"/>
            <a:ext cx="3987800" cy="39597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89762"/>
            <a:ext cx="35090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4.</a:t>
            </a:r>
            <a:r>
              <a:rPr sz="1400" spc="38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Buat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File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baru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lagi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dengan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nama </a:t>
            </a:r>
            <a:r>
              <a:rPr sz="1400" spc="-5" dirty="0">
                <a:latin typeface="Times New Roman"/>
                <a:cs typeface="Times New Roman"/>
              </a:rPr>
              <a:t>Ownable.sol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89833" y="1390904"/>
            <a:ext cx="4712334" cy="39598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1110741"/>
            <a:ext cx="28829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5.</a:t>
            </a:r>
            <a:r>
              <a:rPr sz="1400" spc="3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Kita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modfikasi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lagi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ItemManager.sol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9153" y="5417058"/>
            <a:ext cx="45554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Hal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ini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dilakukan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untuk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bisa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digunakan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hanya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untuk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owner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saja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89884" y="1477899"/>
            <a:ext cx="3912235" cy="39596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89762"/>
            <a:ext cx="48704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6.</a:t>
            </a:r>
            <a:r>
              <a:rPr sz="1400" spc="3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Kita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lakukan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Installasi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Truffle dengan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menggunakan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power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shell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9153" y="5175885"/>
            <a:ext cx="4391660" cy="4610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Dengan</a:t>
            </a:r>
            <a:r>
              <a:rPr sz="1400" spc="3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menggunakan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npm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install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-g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truffle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pada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powershell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400" dirty="0">
                <a:latin typeface="Times New Roman"/>
                <a:cs typeface="Times New Roman"/>
              </a:rPr>
              <a:t>\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88564" y="1237615"/>
            <a:ext cx="5708015" cy="395973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89762"/>
            <a:ext cx="65754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7.</a:t>
            </a:r>
            <a:r>
              <a:rPr sz="1400" spc="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lalu </a:t>
            </a:r>
            <a:r>
              <a:rPr sz="1400" dirty="0">
                <a:latin typeface="Times New Roman"/>
                <a:cs typeface="Times New Roman"/>
              </a:rPr>
              <a:t>buat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folder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s06-eventtrigger</a:t>
            </a:r>
            <a:r>
              <a:rPr sz="1400" dirty="0">
                <a:latin typeface="Times New Roman"/>
                <a:cs typeface="Times New Roman"/>
              </a:rPr>
              <a:t> dan</a:t>
            </a:r>
            <a:r>
              <a:rPr sz="1400" spc="-5" dirty="0">
                <a:latin typeface="Times New Roman"/>
                <a:cs typeface="Times New Roman"/>
              </a:rPr>
              <a:t> masuk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ke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folder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tersebut dan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cek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isi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folder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tersebut.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9153" y="5293233"/>
            <a:ext cx="4312285" cy="90170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ct val="103800"/>
              </a:lnSpc>
              <a:spcBef>
                <a:spcPts val="40"/>
              </a:spcBef>
            </a:pPr>
            <a:r>
              <a:rPr sz="1400" spc="-5" dirty="0">
                <a:latin typeface="Times New Roman"/>
                <a:cs typeface="Times New Roman"/>
              </a:rPr>
              <a:t>Masuk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ke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powershell</a:t>
            </a:r>
            <a:r>
              <a:rPr sz="1400" dirty="0">
                <a:latin typeface="Times New Roman"/>
                <a:cs typeface="Times New Roman"/>
              </a:rPr>
              <a:t> dengan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memasukan beberapa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perintah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mkdir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s06-eventtrigger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(membuat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folder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baru)</a:t>
            </a:r>
            <a:endParaRPr sz="1400">
              <a:latin typeface="Times New Roman"/>
              <a:cs typeface="Times New Roman"/>
            </a:endParaRPr>
          </a:p>
          <a:p>
            <a:pPr marL="12700" marR="934719">
              <a:lnSpc>
                <a:spcPts val="1739"/>
              </a:lnSpc>
              <a:spcBef>
                <a:spcPts val="55"/>
              </a:spcBef>
            </a:pPr>
            <a:r>
              <a:rPr sz="1400" dirty="0">
                <a:latin typeface="Times New Roman"/>
                <a:cs typeface="Times New Roman"/>
              </a:rPr>
              <a:t>cd </a:t>
            </a:r>
            <a:r>
              <a:rPr sz="1400" spc="-5" dirty="0">
                <a:latin typeface="Times New Roman"/>
                <a:cs typeface="Times New Roman"/>
              </a:rPr>
              <a:t>s06-eventtrigger (masuk </a:t>
            </a:r>
            <a:r>
              <a:rPr sz="1400" dirty="0">
                <a:latin typeface="Times New Roman"/>
                <a:cs typeface="Times New Roman"/>
              </a:rPr>
              <a:t>ke </a:t>
            </a:r>
            <a:r>
              <a:rPr sz="1400" spc="-5" dirty="0">
                <a:latin typeface="Times New Roman"/>
                <a:cs typeface="Times New Roman"/>
              </a:rPr>
              <a:t>modul tersebut) </a:t>
            </a:r>
            <a:r>
              <a:rPr sz="1400" dirty="0">
                <a:latin typeface="Times New Roman"/>
                <a:cs typeface="Times New Roman"/>
              </a:rPr>
              <a:t> ls</a:t>
            </a:r>
            <a:r>
              <a:rPr sz="1400" spc="-5" dirty="0">
                <a:latin typeface="Times New Roman"/>
                <a:cs typeface="Times New Roman"/>
              </a:rPr>
              <a:t> (priksa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ada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apa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saja</a:t>
            </a:r>
            <a:r>
              <a:rPr sz="1400" dirty="0">
                <a:latin typeface="Times New Roman"/>
                <a:cs typeface="Times New Roman"/>
              </a:rPr>
              <a:t> di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dalam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folder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tersebut)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9514" y="1354455"/>
            <a:ext cx="4801235" cy="395973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89762"/>
            <a:ext cx="35045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8.</a:t>
            </a:r>
            <a:r>
              <a:rPr sz="1400" spc="39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lalu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kita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masukan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perintah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truffle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unbox </a:t>
            </a:r>
            <a:r>
              <a:rPr sz="1400" spc="-5" dirty="0">
                <a:latin typeface="Times New Roman"/>
                <a:cs typeface="Times New Roman"/>
              </a:rPr>
              <a:t>react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16354" y="4691253"/>
            <a:ext cx="7912734" cy="46037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ct val="103600"/>
              </a:lnSpc>
              <a:spcBef>
                <a:spcPts val="40"/>
              </a:spcBef>
            </a:pPr>
            <a:r>
              <a:rPr sz="1400" dirty="0">
                <a:latin typeface="Times New Roman"/>
                <a:cs typeface="Times New Roman"/>
              </a:rPr>
              <a:t>maka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itu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akan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otomatis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mendownload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repository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dan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install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semua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dependencies</a:t>
            </a:r>
            <a:r>
              <a:rPr sz="1400" dirty="0">
                <a:latin typeface="Times New Roman"/>
                <a:cs typeface="Times New Roman"/>
              </a:rPr>
              <a:t> di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dalam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modul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tersebut,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saat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kita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cek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isi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folder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akan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muncul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seperti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digambar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254760"/>
            <a:ext cx="8663940" cy="323977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</TotalTime>
  <Words>533</Words>
  <Application>Microsoft Office PowerPoint</Application>
  <PresentationFormat>Kustom</PresentationFormat>
  <Paragraphs>44</Paragraphs>
  <Slides>28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4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28</vt:i4>
      </vt:variant>
    </vt:vector>
  </HeadingPairs>
  <TitlesOfParts>
    <vt:vector size="33" baseType="lpstr">
      <vt:lpstr>Arial</vt:lpstr>
      <vt:lpstr>Bookman Old Style</vt:lpstr>
      <vt:lpstr>Rockwell</vt:lpstr>
      <vt:lpstr>Times New Roman</vt:lpstr>
      <vt:lpstr>Damask</vt:lpstr>
      <vt:lpstr>Lab 3 suplly chain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 suplly chain</dc:title>
  <dc:creator>FATH MUHAMMAD ISHAM</dc:creator>
  <cp:lastModifiedBy>FATH MUHAMMAD ISHAM</cp:lastModifiedBy>
  <cp:revision>1</cp:revision>
  <dcterms:created xsi:type="dcterms:W3CDTF">2022-04-22T14:24:24Z</dcterms:created>
  <dcterms:modified xsi:type="dcterms:W3CDTF">2022-04-22T14:26:06Z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2022-04-22T00:00:00Z</vt:filetime>
  </property>
  <property fmtid="{D5CDD505-2E9C-101B-9397-08002B2CF9AE}" pid="3" name="Creator">
    <vt:lpwstr>Microsoft® Word untuk Microsoft 365</vt:lpwstr>
  </property>
  <property fmtid="{D5CDD505-2E9C-101B-9397-08002B2CF9AE}" pid="4" name="LastSaved">
    <vt:filetime>2022-04-22T00:00:00Z</vt:filetime>
  </property>
</Properties>
</file>