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408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ba87d1-5ecd-47c3-9544-570a35c65c8c.jpg._CB322697581_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"/>
          <a:stretch/>
        </p:blipFill>
        <p:spPr>
          <a:xfrm>
            <a:off x="557833" y="762000"/>
            <a:ext cx="2430041" cy="14695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060587"/>
            <a:ext cx="25875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Anak Anda dapat 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memasangkan dan menukar bagian-bagian robot untuk membuat robot yang lucu. Mainan ini membantu mengembangkan ketangkasan, imajinasi, dan kemampuan dalam membuat asosiasi.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Children can 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mix and match to create their own funny robots. Helps develop dexterity while enhancing imagination and association skills.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801" y="3132559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4 Robot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Magnets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Janod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18– 36 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9921" y="3132559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708623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02409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354880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67035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337786"/>
            <a:ext cx="258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6079152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35615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4 Robot </a:t>
            </a:r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Magnets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2008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 Wooden Magnetic Robot Parts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5825" y="5712797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109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23</cp:revision>
  <dcterms:created xsi:type="dcterms:W3CDTF">2017-02-10T11:08:32Z</dcterms:created>
  <dcterms:modified xsi:type="dcterms:W3CDTF">2017-05-09T04:32:04Z</dcterms:modified>
</cp:coreProperties>
</file>