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2144" y="328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02/06/17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7-06-02 at 12.53.57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5" y="684287"/>
            <a:ext cx="1925381" cy="16561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276611"/>
            <a:ext cx="2587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Susun bagian-bagian yang tersedia sesuai bentuk, warna, jumlah lubang untuk membentuk serangga yang ramah.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Sort the pieces by shape, color, number of holes, and stack them to build each friendly critter.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81" y="3277155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Build A Bug Sorter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HAPE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12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– 24 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870" y="3246958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Motor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925" y="3924647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240118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218886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534357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201792"/>
            <a:ext cx="2587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5943158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220157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Build A Bug Sorter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2942887"/>
            <a:ext cx="208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 Build A Bug Sorter Wooden Base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13 Multilayered Pieces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576803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104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25</cp:revision>
  <dcterms:created xsi:type="dcterms:W3CDTF">2017-02-10T11:08:32Z</dcterms:created>
  <dcterms:modified xsi:type="dcterms:W3CDTF">2017-06-02T06:53:47Z</dcterms:modified>
</cp:coreProperties>
</file>