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2408" y="-80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08/05/17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ZFkbzdIeL._SY450_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8" b="10089"/>
          <a:stretch/>
        </p:blipFill>
        <p:spPr>
          <a:xfrm>
            <a:off x="1109270" y="709687"/>
            <a:ext cx="1392779" cy="17668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266684"/>
            <a:ext cx="258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Kaki kecil mainan bebek yang terbuat dari kulit sintetis akan bergerak-gerak dan belnya akan berbunyi ketika anak Anda mendorong mainan ini.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The little feet, made from synthetic leather, flap around and a large bell tinkles as your little one pushes the duck around.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505427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70544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871003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307374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801" y="339577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616047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505427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Duck N’ Roll Push Along Toy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70544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Janod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896403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12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24 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9921" y="3390974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Motor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Social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914720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23019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239463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55493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222369"/>
            <a:ext cx="25875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Do not wash/soak in water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</a:t>
            </a:r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5963735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24073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Duck N’ Roll Push Along Toy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3086903"/>
            <a:ext cx="2008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Push and Pull Duck Toy (Parts need to be assembled) 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597380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126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25</cp:revision>
  <dcterms:created xsi:type="dcterms:W3CDTF">2017-02-10T11:08:32Z</dcterms:created>
  <dcterms:modified xsi:type="dcterms:W3CDTF">2017-05-09T06:02:52Z</dcterms:modified>
</cp:coreProperties>
</file>