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3563938" cy="756126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95DD60"/>
    <a:srgbClr val="89CE4D"/>
    <a:srgbClr val="99D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13" autoAdjust="0"/>
  </p:normalViewPr>
  <p:slideViewPr>
    <p:cSldViewPr>
      <p:cViewPr>
        <p:scale>
          <a:sx n="100" d="100"/>
          <a:sy n="100" d="100"/>
        </p:scale>
        <p:origin x="-1088" y="-80"/>
      </p:cViewPr>
      <p:guideLst>
        <p:guide orient="horz" pos="2382"/>
        <p:guide pos="11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96" y="2348893"/>
            <a:ext cx="3029347" cy="1620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591" y="4284716"/>
            <a:ext cx="2494757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19/05/17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988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19/05/17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236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7307" y="334306"/>
            <a:ext cx="312464" cy="7113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9" y="334306"/>
            <a:ext cx="878610" cy="7113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19/05/17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344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19/05/17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087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527" y="4858812"/>
            <a:ext cx="3029347" cy="150175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527" y="3204786"/>
            <a:ext cx="3029347" cy="165402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19/05/17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274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9" y="1944575"/>
            <a:ext cx="595227" cy="55029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25" y="1944575"/>
            <a:ext cx="595846" cy="55029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19/05/17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88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97" y="302801"/>
            <a:ext cx="3207544" cy="126021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97" y="1692533"/>
            <a:ext cx="1574692" cy="7053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197" y="2397901"/>
            <a:ext cx="1574692" cy="43564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10431" y="1692533"/>
            <a:ext cx="1575310" cy="7053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10431" y="2397901"/>
            <a:ext cx="1575310" cy="43564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19/05/17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524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19/05/17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932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19/05/17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00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97" y="301050"/>
            <a:ext cx="1172511" cy="12812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401" y="301051"/>
            <a:ext cx="1992340" cy="64533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197" y="1582265"/>
            <a:ext cx="1172511" cy="5172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19/05/17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208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57" y="5292884"/>
            <a:ext cx="2138363" cy="6248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8557" y="675613"/>
            <a:ext cx="2138363" cy="45367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8557" y="5917739"/>
            <a:ext cx="2138363" cy="8873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19/05/17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376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197" y="302801"/>
            <a:ext cx="3207544" cy="1260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97" y="1764295"/>
            <a:ext cx="3207544" cy="4990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8197" y="7008171"/>
            <a:ext cx="831586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7FD60-E308-4ADF-9AF2-AF52D05ABFC9}" type="datetimeFigureOut">
              <a:rPr lang="id-ID" smtClean="0"/>
              <a:pPr/>
              <a:t>19/05/17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7679" y="7008171"/>
            <a:ext cx="1128580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54155" y="7008171"/>
            <a:ext cx="831586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1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sher-Price-Laugh-Learn-Learning-Happy-Apple-Baby-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89" y="1027009"/>
            <a:ext cx="1297044" cy="131346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41809" y="4060587"/>
            <a:ext cx="28803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Tekan bagian inti dari apel untuk mendengar lagu dan kalimat menyenangkan dan pukul apel untuk mendengar suara-suara lucu. Keluarkanlah irisan apel untuk mempelajari angka.</a:t>
            </a:r>
            <a:endParaRPr lang="id-ID" sz="800" spc="20" dirty="0" smtClean="0">
              <a:solidFill>
                <a:srgbClr val="282828"/>
              </a:solidFill>
              <a:latin typeface="Museo Sans 700" pitchFamily="50" charset="0"/>
            </a:endParaRPr>
          </a:p>
          <a:p>
            <a:pPr algn="ctr">
              <a:lnSpc>
                <a:spcPts val="1000"/>
              </a:lnSpc>
            </a:pP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-</a:t>
            </a:r>
          </a:p>
          <a:p>
            <a:pPr algn="ctr">
              <a:lnSpc>
                <a:spcPts val="1000"/>
              </a:lnSpc>
            </a:pP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Press the core of the apple to hear fun songs and phrases and bat the apple to hear silly sounds and chimes. Take out the “slices” to learn about numbers.</a:t>
            </a:r>
            <a:endParaRPr lang="id-ID" sz="800" spc="20" dirty="0" smtClean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761" y="2361411"/>
            <a:ext cx="9151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Toy Name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761" y="2561431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Manufacturer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3761" y="2726987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Age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761" y="2929731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Parts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781" y="3277155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Develop Skills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84893" y="2472031"/>
            <a:ext cx="0" cy="108000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49921" y="2361411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Laugh &amp; Learn Learning Happy Apple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49920" y="2561431"/>
            <a:ext cx="1758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Fisher Price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9920" y="2752387"/>
            <a:ext cx="1758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6 – 12 </a:t>
            </a: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months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2870" y="3263146"/>
            <a:ext cx="87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Fine Motor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Linguistic</a:t>
            </a:r>
            <a:endParaRPr lang="id-ID" sz="800" spc="40" dirty="0" smtClean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0925" y="3708623"/>
            <a:ext cx="2664296" cy="3154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50" dirty="0" smtClean="0">
                <a:solidFill>
                  <a:srgbClr val="282828"/>
                </a:solidFill>
                <a:latin typeface="SC Gum Kids" pitchFamily="50" charset="0"/>
              </a:rPr>
              <a:t>How it Works</a:t>
            </a:r>
            <a:endParaRPr lang="id-ID" sz="1450" dirty="0">
              <a:solidFill>
                <a:srgbClr val="282828"/>
              </a:solidFill>
              <a:latin typeface="SC Gum Kids" pitchFamily="50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226845" y="4024094"/>
            <a:ext cx="1073140" cy="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8717" y="5260915"/>
            <a:ext cx="2664296" cy="3154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50" dirty="0" smtClean="0">
                <a:solidFill>
                  <a:srgbClr val="282828"/>
                </a:solidFill>
                <a:latin typeface="SC Gum Kids" pitchFamily="50" charset="0"/>
              </a:rPr>
              <a:t>How To Clean</a:t>
            </a:r>
            <a:endParaRPr lang="id-ID" sz="1450" dirty="0">
              <a:solidFill>
                <a:srgbClr val="282828"/>
              </a:solidFill>
              <a:latin typeface="SC Gum Kids" pitchFamily="50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224637" y="5576386"/>
            <a:ext cx="1073140" cy="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5825" y="6243821"/>
            <a:ext cx="258754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750" spc="20" dirty="0" smtClean="0">
                <a:solidFill>
                  <a:srgbClr val="282828"/>
                </a:solidFill>
                <a:latin typeface="Museo Sans 700" pitchFamily="50" charset="0"/>
              </a:rPr>
              <a:t>Do not wash/soak in water</a:t>
            </a:r>
          </a:p>
          <a:p>
            <a:pPr algn="ctr"/>
            <a:r>
              <a:rPr lang="id-ID" sz="750" spc="20" dirty="0" smtClean="0">
                <a:solidFill>
                  <a:srgbClr val="282828"/>
                </a:solidFill>
                <a:latin typeface="Museo Sans 700" pitchFamily="50" charset="0"/>
              </a:rPr>
              <a:t>Store </a:t>
            </a:r>
            <a:r>
              <a:rPr lang="id-ID" sz="750" spc="20" dirty="0" smtClean="0">
                <a:solidFill>
                  <a:srgbClr val="282828"/>
                </a:solidFill>
                <a:latin typeface="Museo Sans 700" pitchFamily="50" charset="0"/>
              </a:rPr>
              <a:t>in a dry place</a:t>
            </a:r>
          </a:p>
          <a:p>
            <a:pPr algn="ctr"/>
            <a:r>
              <a:rPr lang="id-ID" sz="750" spc="20" dirty="0" smtClean="0">
                <a:solidFill>
                  <a:srgbClr val="282828"/>
                </a:solidFill>
                <a:latin typeface="Museo Sans 700" pitchFamily="50" charset="0"/>
              </a:rPr>
              <a:t>Keep out of direct sunlight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4021" y="5985187"/>
            <a:ext cx="26642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200" spc="40" dirty="0" smtClean="0">
                <a:solidFill>
                  <a:srgbClr val="C00000"/>
                </a:solidFill>
                <a:latin typeface="SC Gum Kids" pitchFamily="50" charset="0"/>
              </a:rPr>
              <a:t>Warning</a:t>
            </a:r>
            <a:endParaRPr lang="id-ID" sz="1200" spc="40" dirty="0">
              <a:solidFill>
                <a:srgbClr val="C00000"/>
              </a:solidFill>
              <a:latin typeface="SC Gum Kids" pitchFamily="50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1221807" y="6262186"/>
            <a:ext cx="1073140" cy="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3634" y="421774"/>
            <a:ext cx="2664296" cy="5386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50" spc="40" dirty="0" smtClean="0">
                <a:solidFill>
                  <a:srgbClr val="95DD60"/>
                </a:solidFill>
                <a:latin typeface="SC Gum Kids"/>
                <a:cs typeface="SC Gum Kids"/>
              </a:rPr>
              <a:t>Laugh &amp; L</a:t>
            </a:r>
            <a:r>
              <a:rPr lang="en-US" sz="1450" spc="40" dirty="0" smtClean="0">
                <a:solidFill>
                  <a:srgbClr val="95DD60"/>
                </a:solidFill>
                <a:latin typeface="SC Gum Kids"/>
                <a:cs typeface="SC Gum Kids"/>
              </a:rPr>
              <a:t>e</a:t>
            </a:r>
            <a:r>
              <a:rPr lang="id-ID" sz="1450" spc="40" dirty="0" smtClean="0">
                <a:solidFill>
                  <a:srgbClr val="95DD60"/>
                </a:solidFill>
                <a:latin typeface="SC Gum Kids"/>
                <a:cs typeface="SC Gum Kids"/>
              </a:rPr>
              <a:t>arn Learning</a:t>
            </a:r>
            <a:endParaRPr lang="id-ID" sz="1450" spc="40" dirty="0" smtClean="0">
              <a:solidFill>
                <a:srgbClr val="95DD60"/>
              </a:solidFill>
              <a:latin typeface="SC Gum Kids"/>
              <a:cs typeface="SC Gum Kids"/>
            </a:endParaRPr>
          </a:p>
          <a:p>
            <a:pPr algn="ctr"/>
            <a:r>
              <a:rPr lang="id-ID" sz="1450" spc="40" dirty="0" smtClean="0">
                <a:solidFill>
                  <a:srgbClr val="95DD60"/>
                </a:solidFill>
                <a:latin typeface="SC Gum Kids"/>
                <a:cs typeface="SC Gum Kids"/>
              </a:rPr>
              <a:t>Happy Apple</a:t>
            </a:r>
            <a:endParaRPr lang="id-ID" sz="1450" spc="40" dirty="0" smtClean="0">
              <a:solidFill>
                <a:srgbClr val="95DD60"/>
              </a:solidFill>
              <a:latin typeface="SC Gum Kids"/>
              <a:cs typeface="SC Gum Kid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57460" y="2942887"/>
            <a:ext cx="1648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1 Roly Poly Apple Base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5 Apple Slices</a:t>
            </a:r>
            <a:endParaRPr lang="id-ID" sz="800" spc="40" dirty="0" smtClean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5825" y="5618832"/>
            <a:ext cx="258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Simply clean using a cloth that has been sprayed with non-toxic anti bacterial solution</a:t>
            </a:r>
            <a:endParaRPr lang="id-ID" sz="800" spc="2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5369" y="3267611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Imagination</a:t>
            </a:r>
            <a:endParaRPr lang="id-ID" sz="800" spc="40" dirty="0" smtClean="0">
              <a:solidFill>
                <a:srgbClr val="282828"/>
              </a:solidFill>
              <a:latin typeface="Museo Sans 700" pitchFamily="50" charset="0"/>
            </a:endParaRPr>
          </a:p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Cognitive</a:t>
            </a:r>
            <a:endParaRPr lang="id-ID" sz="800" spc="40" dirty="0" smtClean="0">
              <a:solidFill>
                <a:srgbClr val="282828"/>
              </a:solidFill>
              <a:latin typeface="Museo Sans 7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71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136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cards</dc:title>
  <dc:creator>yuliamandas</dc:creator>
  <cp:lastModifiedBy>Nurfitriani Djaafara</cp:lastModifiedBy>
  <cp:revision>22</cp:revision>
  <dcterms:created xsi:type="dcterms:W3CDTF">2017-02-10T11:08:32Z</dcterms:created>
  <dcterms:modified xsi:type="dcterms:W3CDTF">2017-05-19T02:08:45Z</dcterms:modified>
</cp:coreProperties>
</file>