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7" r:id="rId2"/>
  </p:sldIdLst>
  <p:sldSz cx="3563938" cy="756126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82828"/>
    <a:srgbClr val="95DD60"/>
    <a:srgbClr val="89CE4D"/>
    <a:srgbClr val="99D84C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5313" autoAdjust="0"/>
  </p:normalViewPr>
  <p:slideViewPr>
    <p:cSldViewPr>
      <p:cViewPr>
        <p:scale>
          <a:sx n="100" d="100"/>
          <a:sy n="100" d="100"/>
        </p:scale>
        <p:origin x="-2352" y="-88"/>
      </p:cViewPr>
      <p:guideLst>
        <p:guide orient="horz" pos="2382"/>
        <p:guide pos="11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6" y="2348893"/>
            <a:ext cx="3029347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591" y="4284716"/>
            <a:ext cx="2494757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98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2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307" y="334306"/>
            <a:ext cx="312464" cy="711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9" y="334306"/>
            <a:ext cx="878610" cy="711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3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08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527" y="4858812"/>
            <a:ext cx="3029347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527" y="3204786"/>
            <a:ext cx="3029347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27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9" y="1944575"/>
            <a:ext cx="595227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25" y="1944575"/>
            <a:ext cx="595846" cy="55029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88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692533"/>
            <a:ext cx="1574692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97" y="2397901"/>
            <a:ext cx="1574692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431" y="1692533"/>
            <a:ext cx="1575310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431" y="2397901"/>
            <a:ext cx="1575310" cy="43564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52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932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00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7" y="301050"/>
            <a:ext cx="1172511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401" y="301051"/>
            <a:ext cx="1992340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97" y="1582265"/>
            <a:ext cx="1172511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20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57" y="5292884"/>
            <a:ext cx="2138363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8557" y="675613"/>
            <a:ext cx="2138363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8557" y="5917739"/>
            <a:ext cx="2138363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37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97" y="302801"/>
            <a:ext cx="3207544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" y="1764295"/>
            <a:ext cx="3207544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197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FD60-E308-4ADF-9AF2-AF52D05ABFC9}" type="datetimeFigureOut">
              <a:rPr lang="id-ID" smtClean="0"/>
              <a:pPr/>
              <a:t>3/2/17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7679" y="7008171"/>
            <a:ext cx="1128580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4155" y="7008171"/>
            <a:ext cx="83158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DE30-E481-402B-8B41-3B1A5FE0F2C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1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10369" y="4314031"/>
            <a:ext cx="2722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Mainan edukatif yang dinamis ini akan membuat si kecil sibuk! Balik, putar, dan seluncurkan tiap piece untuk mengajarkan anak koordinasi motorik.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-</a:t>
            </a:r>
          </a:p>
          <a:p>
            <a:pPr algn="ctr">
              <a:lnSpc>
                <a:spcPts val="1000"/>
              </a:lnSpc>
            </a:pPr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This dynamic learning toy keeps little ones busy! Flip, spin, and slide the pieces along the branches to teach coordination.</a:t>
            </a:r>
            <a:endParaRPr lang="id-ID" sz="800" spc="2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61" y="2663487"/>
            <a:ext cx="9151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Toy Name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761" y="29682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Manufacturer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761" y="31587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Age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761" y="3349287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Parts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781" y="3539331"/>
            <a:ext cx="922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Develop Skills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84893" y="2713331"/>
            <a:ext cx="0" cy="108000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9921" y="2663487"/>
            <a:ext cx="1879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Skip Hop Treetop Friends Busy Bead Tree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9920" y="29682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Skip Hop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9920" y="3146087"/>
            <a:ext cx="17580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12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–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18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months</a:t>
            </a:r>
            <a:endParaRPr lang="id-ID" sz="800" spc="4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870" y="3518277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Fine </a:t>
            </a: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Motor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  <a:p>
            <a:pPr marL="90488" indent="-90488">
              <a:buFont typeface="Arial" pitchFamily="34" charset="0"/>
              <a:buChar char="•"/>
            </a:pPr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Cognitive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569" y="4009231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it Works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226845" y="4314031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717" y="5293960"/>
            <a:ext cx="2664296" cy="3154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dirty="0" smtClean="0">
                <a:solidFill>
                  <a:srgbClr val="282828"/>
                </a:solidFill>
                <a:latin typeface="SC Gum Kids" pitchFamily="50" charset="0"/>
              </a:rPr>
              <a:t>How To Clean</a:t>
            </a:r>
            <a:endParaRPr lang="id-ID" sz="1450" dirty="0">
              <a:solidFill>
                <a:srgbClr val="282828"/>
              </a:solidFill>
              <a:latin typeface="SC Gum Kids" pitchFamily="50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224637" y="5609431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825" y="6295231"/>
            <a:ext cx="258754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Do not wash/soak in water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Store </a:t>
            </a:r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in a dry place</a:t>
            </a:r>
          </a:p>
          <a:p>
            <a:pPr algn="ctr"/>
            <a:r>
              <a:rPr lang="id-ID" sz="750" spc="20" dirty="0" smtClean="0">
                <a:solidFill>
                  <a:srgbClr val="282828"/>
                </a:solidFill>
                <a:latin typeface="Museo Sans 700" pitchFamily="50" charset="0"/>
              </a:rPr>
              <a:t>Keep out of direct sunlight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021" y="5990431"/>
            <a:ext cx="26642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200" spc="40" dirty="0" smtClean="0">
                <a:solidFill>
                  <a:srgbClr val="C00000"/>
                </a:solidFill>
                <a:latin typeface="SC Gum Kids" pitchFamily="50" charset="0"/>
              </a:rPr>
              <a:t>Warning</a:t>
            </a:r>
            <a:endParaRPr lang="id-ID" sz="1200" spc="40" dirty="0">
              <a:solidFill>
                <a:srgbClr val="C00000"/>
              </a:solidFill>
              <a:latin typeface="SC Gum Kids" pitchFamily="50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221807" y="6295231"/>
            <a:ext cx="1073140" cy="0"/>
          </a:xfrm>
          <a:prstGeom prst="line">
            <a:avLst/>
          </a:prstGeom>
          <a:ln w="12700">
            <a:solidFill>
              <a:srgbClr val="28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634" y="421774"/>
            <a:ext cx="2664296" cy="5386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50" spc="40" dirty="0" smtClean="0">
                <a:solidFill>
                  <a:srgbClr val="95DD60"/>
                </a:solidFill>
                <a:latin typeface="SC Gum Kids"/>
                <a:cs typeface="SC Gum Kids"/>
              </a:rPr>
              <a:t>Skip Hop Treetop Friends Busy Bead Tree</a:t>
            </a:r>
            <a:endParaRPr lang="id-ID" sz="1450" spc="40" dirty="0" smtClean="0">
              <a:solidFill>
                <a:srgbClr val="95DD60"/>
              </a:solidFill>
              <a:latin typeface="SC Gum Kids"/>
              <a:cs typeface="SC Gum Kid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57460" y="3336587"/>
            <a:ext cx="22064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/>
            <a:r>
              <a:rPr lang="id-ID" sz="800" spc="40" dirty="0" smtClean="0">
                <a:solidFill>
                  <a:srgbClr val="282828"/>
                </a:solidFill>
                <a:latin typeface="Museo Sans 700" pitchFamily="50" charset="0"/>
              </a:rPr>
              <a:t>Treetop Friends Busy Bead Tree</a:t>
            </a:r>
            <a:endParaRPr lang="id-ID" sz="800" spc="40" dirty="0" smtClean="0">
              <a:solidFill>
                <a:srgbClr val="282828"/>
              </a:solidFill>
              <a:latin typeface="Museo Sans 7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825" y="5575677"/>
            <a:ext cx="25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spc="20" dirty="0" smtClean="0">
                <a:solidFill>
                  <a:srgbClr val="282828"/>
                </a:solidFill>
                <a:latin typeface="Museo Sans 700" pitchFamily="50" charset="0"/>
              </a:rPr>
              <a:t>Simply clean using a cloth that has been sprayed with non-toxic anti bacterial solution</a:t>
            </a:r>
            <a:endParaRPr lang="id-ID" sz="800" spc="20" dirty="0">
              <a:solidFill>
                <a:srgbClr val="282828"/>
              </a:solidFill>
              <a:latin typeface="Museo Sans 700" pitchFamily="50" charset="0"/>
            </a:endParaRPr>
          </a:p>
        </p:txBody>
      </p:sp>
      <p:pic>
        <p:nvPicPr>
          <p:cNvPr id="26" name="Picture 25" descr="pTRU1-14866766enh-z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9" y="885031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271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121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cards</dc:title>
  <dc:creator>yuliamandas</dc:creator>
  <cp:lastModifiedBy>Nurfitriani Djaafara</cp:lastModifiedBy>
  <cp:revision>22</cp:revision>
  <dcterms:created xsi:type="dcterms:W3CDTF">2017-03-02T09:04:19Z</dcterms:created>
  <dcterms:modified xsi:type="dcterms:W3CDTF">2017-03-02T09:38:46Z</dcterms:modified>
</cp:coreProperties>
</file>