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563938" cy="756126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95DD60"/>
    <a:srgbClr val="89CE4D"/>
    <a:srgbClr val="99D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3" autoAdjust="0"/>
  </p:normalViewPr>
  <p:slideViewPr>
    <p:cSldViewPr>
      <p:cViewPr>
        <p:scale>
          <a:sx n="100" d="100"/>
          <a:sy n="100" d="100"/>
        </p:scale>
        <p:origin x="-512" y="-80"/>
      </p:cViewPr>
      <p:guideLst>
        <p:guide orient="horz" pos="2382"/>
        <p:guide pos="11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6" y="2348893"/>
            <a:ext cx="3029347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591" y="4284716"/>
            <a:ext cx="2494757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988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23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307" y="334306"/>
            <a:ext cx="312464" cy="7113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9" y="334306"/>
            <a:ext cx="878610" cy="7113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344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087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27" y="4858812"/>
            <a:ext cx="3029347" cy="15017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527" y="3204786"/>
            <a:ext cx="3029347" cy="16540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74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9" y="1944575"/>
            <a:ext cx="595227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25" y="1944575"/>
            <a:ext cx="595846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8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692533"/>
            <a:ext cx="1574692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97" y="2397901"/>
            <a:ext cx="1574692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10431" y="1692533"/>
            <a:ext cx="1575310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10431" y="2397901"/>
            <a:ext cx="1575310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524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932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00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1050"/>
            <a:ext cx="1172511" cy="12812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401" y="301051"/>
            <a:ext cx="1992340" cy="645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97" y="1582265"/>
            <a:ext cx="1172511" cy="5172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0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57" y="5292884"/>
            <a:ext cx="2138363" cy="6248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8557" y="675613"/>
            <a:ext cx="2138363" cy="4536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557" y="5917739"/>
            <a:ext cx="2138363" cy="8873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376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764295"/>
            <a:ext cx="3207544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197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7679" y="7008171"/>
            <a:ext cx="112858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4155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65" y="756295"/>
            <a:ext cx="1997993" cy="167494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07076" y="4276611"/>
            <a:ext cx="25875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Susunlah</a:t>
            </a: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 kepingan secara bertumpuk sampai tinggi di atas truk atau jejerkanlah di lantai! Doronglah truk untuk permainan imaginatif yang menyenangkan!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-</a:t>
            </a: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Stack the tiles high on the truck bed or line them up on the floor! Roll the truck around for some imaginative fun!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61" y="2361411"/>
            <a:ext cx="9151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Toy Name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761" y="256143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Manufacturer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761" y="2726987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Age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761" y="292973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Parts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781" y="3514085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Develop Skills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4893" y="2472031"/>
            <a:ext cx="0" cy="126000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9921" y="2361411"/>
            <a:ext cx="1879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Stack &amp; Count Forklift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9920" y="2561431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Melissa &amp; Doug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9920" y="2752387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24 months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– 36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months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2870" y="3514085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Fine Motor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Imagination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925" y="3924647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it Works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226845" y="4240118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8717" y="5354880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To Clean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224637" y="5670351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825" y="6337786"/>
            <a:ext cx="2587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Store in a dry place</a:t>
            </a:r>
          </a:p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Keep out of direct sunlight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4021" y="6079152"/>
            <a:ext cx="26642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200" spc="40" dirty="0" smtClean="0">
                <a:solidFill>
                  <a:srgbClr val="C00000"/>
                </a:solidFill>
                <a:latin typeface="SC Gum Kids" pitchFamily="50" charset="0"/>
              </a:rPr>
              <a:t>Warning</a:t>
            </a:r>
            <a:endParaRPr lang="id-ID" sz="1200" spc="40" dirty="0">
              <a:solidFill>
                <a:srgbClr val="C00000"/>
              </a:solidFill>
              <a:latin typeface="SC Gum Kids" pitchFamily="50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221807" y="6356151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3634" y="421774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spc="40" dirty="0" smtClean="0">
                <a:solidFill>
                  <a:srgbClr val="95DD60"/>
                </a:solidFill>
                <a:latin typeface="SC Gum Kids"/>
                <a:cs typeface="SC Gum Kids"/>
              </a:rPr>
              <a:t>Stack &amp; Count Forklift</a:t>
            </a:r>
            <a:endParaRPr lang="id-ID" sz="1450" spc="40" dirty="0" smtClean="0">
              <a:solidFill>
                <a:srgbClr val="95DD60"/>
              </a:solidFill>
              <a:latin typeface="SC Gum Kids"/>
              <a:cs typeface="SC Gum Kid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5825" y="5712797"/>
            <a:ext cx="25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Simply clean using a cloth that has been sprayed with non-toxic anti bacterial solution</a:t>
            </a:r>
            <a:endParaRPr lang="id-ID" sz="800" spc="2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5369" y="351408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Social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Cognitive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9921" y="2916535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1 Wooden Vehicle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1 Driver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10 Number Tiles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1 Sliding Counter Tile</a:t>
            </a:r>
          </a:p>
          <a:p>
            <a:pPr marL="90488" indent="-90488">
              <a:buFont typeface="Arial" pitchFamily="34" charset="0"/>
              <a:buChar char="•"/>
            </a:pP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1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119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cards</dc:title>
  <dc:creator>yuliamandas</dc:creator>
  <cp:lastModifiedBy>Nurfitriani Djaafara</cp:lastModifiedBy>
  <cp:revision>26</cp:revision>
  <dcterms:created xsi:type="dcterms:W3CDTF">2017-02-10T11:08:32Z</dcterms:created>
  <dcterms:modified xsi:type="dcterms:W3CDTF">2017-07-20T03:44:34Z</dcterms:modified>
</cp:coreProperties>
</file>