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512" y="-80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20/07/17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65" y="756295"/>
            <a:ext cx="1728192" cy="17281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204603"/>
            <a:ext cx="258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Dorong, tarik, atau genggamlah Wobble Fox lucu ini dan ia akan selalu kembali pada posisi semula.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Push, pull, or grasp this cute Wobble Fox and it will always stand back up. 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20456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Wobble Fox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Kid O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6 months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15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204567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Motor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852639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168110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066848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382319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049754"/>
            <a:ext cx="258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5791120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068119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Wobble Fox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1504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Wobble Fox Toy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424765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5369" y="32045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Social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95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23</cp:revision>
  <dcterms:created xsi:type="dcterms:W3CDTF">2017-02-10T11:08:32Z</dcterms:created>
  <dcterms:modified xsi:type="dcterms:W3CDTF">2017-07-20T03:10:16Z</dcterms:modified>
</cp:coreProperties>
</file>