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95DD60"/>
    <a:srgbClr val="89CE4D"/>
    <a:srgbClr val="99D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3392" y="-80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11/07/17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3" y="612279"/>
            <a:ext cx="2418984" cy="19351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7076" y="4204603"/>
            <a:ext cx="258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Anak-anak bisa melatih kemampuan motorik dan logika mereka dengan menghubungkan bagian-bagian untuk membentuk binatang cacing.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Children can </a:t>
            </a: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train their fine motor and logic skills as they link the pieces together to build inchworms.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361411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5614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27269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29297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276575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4720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361411"/>
            <a:ext cx="1879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Chain-an-inchworm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561431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K’s Kids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27523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>
                <a:solidFill>
                  <a:srgbClr val="282828"/>
                </a:solidFill>
                <a:latin typeface="Museo Sans 700" pitchFamily="50" charset="0"/>
              </a:rPr>
              <a:t>6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12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276575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Motor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Imagination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925" y="3852639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168110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300439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615910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283345"/>
            <a:ext cx="2587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6024711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301710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Chain-an-inchworm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2942887"/>
            <a:ext cx="1504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 Inchworm Head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12 beads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658356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5369" y="327657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Social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92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24</cp:revision>
  <dcterms:created xsi:type="dcterms:W3CDTF">2017-02-10T11:08:32Z</dcterms:created>
  <dcterms:modified xsi:type="dcterms:W3CDTF">2017-07-12T04:52:40Z</dcterms:modified>
</cp:coreProperties>
</file>