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handoutMasters/handoutMaster1.xml" ContentType="application/vnd.openxmlformats-officedocument.presentationml.handout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handoutMasterIdLst>
    <p:handoutMasterId r:id="rId4"/>
  </p:handoutMasterIdLst>
  <p:sldIdLst>
    <p:sldId id="257" r:id="rId2"/>
  </p:sldIdLst>
  <p:sldSz cx="3563938" cy="756126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282828"/>
    <a:srgbClr val="95DD60"/>
    <a:srgbClr val="89CE4D"/>
    <a:srgbClr val="99D84C"/>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5313" autoAdjust="0"/>
  </p:normalViewPr>
  <p:slideViewPr>
    <p:cSldViewPr>
      <p:cViewPr>
        <p:scale>
          <a:sx n="100" d="100"/>
          <a:sy n="100" d="100"/>
        </p:scale>
        <p:origin x="-2352" y="376"/>
      </p:cViewPr>
      <p:guideLst>
        <p:guide orient="horz" pos="2382"/>
        <p:guide pos="1123"/>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91B927-AB1B-F34B-B645-131B1D4D9BC1}" type="datetimeFigureOut">
              <a:rPr lang="en-US" smtClean="0"/>
              <a:t>2/21/17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100E95-5B68-1841-86F1-2F7F9E213372}"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696D4A-2F4F-B742-927D-405D9F37F064}" type="datetimeFigureOut">
              <a:rPr lang="en-US" smtClean="0"/>
              <a:t>2/21/17</a:t>
            </a:fld>
            <a:endParaRPr lang="en-US"/>
          </a:p>
        </p:txBody>
      </p:sp>
      <p:sp>
        <p:nvSpPr>
          <p:cNvPr id="4" name="Slide Image Placeholder 3"/>
          <p:cNvSpPr>
            <a:spLocks noGrp="1" noRot="1" noChangeAspect="1"/>
          </p:cNvSpPr>
          <p:nvPr>
            <p:ph type="sldImg" idx="2"/>
          </p:nvPr>
        </p:nvSpPr>
        <p:spPr>
          <a:xfrm>
            <a:off x="2620963" y="685800"/>
            <a:ext cx="16160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F05DA2-4431-474E-96EA-21270F66A3E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296" y="2348893"/>
            <a:ext cx="3029347" cy="1620771"/>
          </a:xfrm>
        </p:spPr>
        <p:txBody>
          <a:bodyPr/>
          <a:lstStyle/>
          <a:p>
            <a:r>
              <a:rPr lang="en-US" smtClean="0"/>
              <a:t>Click to edit Master title style</a:t>
            </a:r>
            <a:endParaRPr lang="id-ID"/>
          </a:p>
        </p:txBody>
      </p:sp>
      <p:sp>
        <p:nvSpPr>
          <p:cNvPr id="3" name="Subtitle 2"/>
          <p:cNvSpPr>
            <a:spLocks noGrp="1"/>
          </p:cNvSpPr>
          <p:nvPr>
            <p:ph type="subTitle" idx="1"/>
          </p:nvPr>
        </p:nvSpPr>
        <p:spPr>
          <a:xfrm>
            <a:off x="534591" y="4284716"/>
            <a:ext cx="2494757" cy="19323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7C7FD60-E308-4ADF-9AF2-AF52D05ABFC9}" type="datetimeFigureOut">
              <a:rPr lang="id-ID" smtClean="0"/>
              <a:pPr/>
              <a:t>2/21/17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6BDE30-E481-402B-8B41-3B1A5FE0F2C9}" type="slidenum">
              <a:rPr lang="id-ID" smtClean="0"/>
              <a:pPr/>
              <a:t>‹#›</a:t>
            </a:fld>
            <a:endParaRPr lang="id-ID"/>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8988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7C7FD60-E308-4ADF-9AF2-AF52D05ABFC9}" type="datetimeFigureOut">
              <a:rPr lang="id-ID" smtClean="0"/>
              <a:pPr/>
              <a:t>2/21/17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6BDE30-E481-402B-8B41-3B1A5FE0F2C9}" type="slidenum">
              <a:rPr lang="id-ID" smtClean="0"/>
              <a:pPr/>
              <a:t>‹#›</a:t>
            </a:fld>
            <a:endParaRPr lang="id-ID"/>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5236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7307" y="334306"/>
            <a:ext cx="312464" cy="711318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9299" y="334306"/>
            <a:ext cx="878610" cy="7113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7C7FD60-E308-4ADF-9AF2-AF52D05ABFC9}" type="datetimeFigureOut">
              <a:rPr lang="id-ID" smtClean="0"/>
              <a:pPr/>
              <a:t>2/21/17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6BDE30-E481-402B-8B41-3B1A5FE0F2C9}" type="slidenum">
              <a:rPr lang="id-ID" smtClean="0"/>
              <a:pPr/>
              <a:t>‹#›</a:t>
            </a:fld>
            <a:endParaRPr lang="id-ID"/>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4344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7C7FD60-E308-4ADF-9AF2-AF52D05ABFC9}" type="datetimeFigureOut">
              <a:rPr lang="id-ID" smtClean="0"/>
              <a:pPr/>
              <a:t>2/21/17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6BDE30-E481-402B-8B41-3B1A5FE0F2C9}" type="slidenum">
              <a:rPr lang="id-ID" smtClean="0"/>
              <a:pPr/>
              <a:t>‹#›</a:t>
            </a:fld>
            <a:endParaRPr lang="id-ID"/>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7087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1527" y="4858812"/>
            <a:ext cx="3029347" cy="1501751"/>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281527" y="3204786"/>
            <a:ext cx="3029347" cy="165402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C7FD60-E308-4ADF-9AF2-AF52D05ABFC9}" type="datetimeFigureOut">
              <a:rPr lang="id-ID" smtClean="0"/>
              <a:pPr/>
              <a:t>2/21/17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6BDE30-E481-402B-8B41-3B1A5FE0F2C9}" type="slidenum">
              <a:rPr lang="id-ID" smtClean="0"/>
              <a:pPr/>
              <a:t>‹#›</a:t>
            </a:fld>
            <a:endParaRPr lang="id-ID"/>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5274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9299" y="1944575"/>
            <a:ext cx="595227" cy="55029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723925" y="1944575"/>
            <a:ext cx="595846" cy="55029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E7C7FD60-E308-4ADF-9AF2-AF52D05ABFC9}" type="datetimeFigureOut">
              <a:rPr lang="id-ID" smtClean="0"/>
              <a:pPr/>
              <a:t>2/21/17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C6BDE30-E481-402B-8B41-3B1A5FE0F2C9}" type="slidenum">
              <a:rPr lang="id-ID" smtClean="0"/>
              <a:pPr/>
              <a:t>‹#›</a:t>
            </a:fld>
            <a:endParaRPr lang="id-ID"/>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988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197" y="302801"/>
            <a:ext cx="3207544" cy="1260211"/>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78197" y="1692533"/>
            <a:ext cx="1574692" cy="7053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78197" y="2397901"/>
            <a:ext cx="1574692" cy="43564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1810431" y="1692533"/>
            <a:ext cx="1575310" cy="7053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10431" y="2397901"/>
            <a:ext cx="1575310" cy="43564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E7C7FD60-E308-4ADF-9AF2-AF52D05ABFC9}" type="datetimeFigureOut">
              <a:rPr lang="id-ID" smtClean="0"/>
              <a:pPr/>
              <a:t>2/21/17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C6BDE30-E481-402B-8B41-3B1A5FE0F2C9}" type="slidenum">
              <a:rPr lang="id-ID" smtClean="0"/>
              <a:pPr/>
              <a:t>‹#›</a:t>
            </a:fld>
            <a:endParaRPr lang="id-ID"/>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25243521"/>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7C7FD60-E308-4ADF-9AF2-AF52D05ABFC9}" type="datetimeFigureOut">
              <a:rPr lang="id-ID" smtClean="0"/>
              <a:pPr/>
              <a:t>2/21/17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C6BDE30-E481-402B-8B41-3B1A5FE0F2C9}" type="slidenum">
              <a:rPr lang="id-ID" smtClean="0"/>
              <a:pPr/>
              <a:t>‹#›</a:t>
            </a:fld>
            <a:endParaRPr lang="id-ID"/>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5932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7FD60-E308-4ADF-9AF2-AF52D05ABFC9}" type="datetimeFigureOut">
              <a:rPr lang="id-ID" smtClean="0"/>
              <a:pPr/>
              <a:t>2/21/17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C6BDE30-E481-402B-8B41-3B1A5FE0F2C9}" type="slidenum">
              <a:rPr lang="id-ID" smtClean="0"/>
              <a:pPr/>
              <a:t>‹#›</a:t>
            </a:fld>
            <a:endParaRPr lang="id-ID"/>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400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97" y="301050"/>
            <a:ext cx="1172511" cy="1281214"/>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1393401" y="301051"/>
            <a:ext cx="1992340" cy="645332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178197" y="1582265"/>
            <a:ext cx="1172511" cy="51721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C7FD60-E308-4ADF-9AF2-AF52D05ABFC9}" type="datetimeFigureOut">
              <a:rPr lang="id-ID" smtClean="0"/>
              <a:pPr/>
              <a:t>2/21/17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C6BDE30-E481-402B-8B41-3B1A5FE0F2C9}" type="slidenum">
              <a:rPr lang="id-ID" smtClean="0"/>
              <a:pPr/>
              <a:t>‹#›</a:t>
            </a:fld>
            <a:endParaRPr lang="id-ID"/>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7208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57" y="5292884"/>
            <a:ext cx="2138363" cy="624855"/>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698557" y="675613"/>
            <a:ext cx="2138363" cy="45367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698557" y="5917739"/>
            <a:ext cx="2138363" cy="8873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C7FD60-E308-4ADF-9AF2-AF52D05ABFC9}" type="datetimeFigureOut">
              <a:rPr lang="id-ID" smtClean="0"/>
              <a:pPr/>
              <a:t>2/21/17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C6BDE30-E481-402B-8B41-3B1A5FE0F2C9}" type="slidenum">
              <a:rPr lang="id-ID" smtClean="0"/>
              <a:pPr/>
              <a:t>‹#›</a:t>
            </a:fld>
            <a:endParaRPr lang="id-ID"/>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537615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197" y="302801"/>
            <a:ext cx="3207544" cy="1260211"/>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178197" y="1764295"/>
            <a:ext cx="3207544" cy="49900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178197" y="7008171"/>
            <a:ext cx="831586" cy="402567"/>
          </a:xfrm>
          <a:prstGeom prst="rect">
            <a:avLst/>
          </a:prstGeom>
        </p:spPr>
        <p:txBody>
          <a:bodyPr vert="horz" lIns="91440" tIns="45720" rIns="91440" bIns="45720" rtlCol="0" anchor="ctr"/>
          <a:lstStyle>
            <a:lvl1pPr algn="l">
              <a:defRPr sz="1200">
                <a:solidFill>
                  <a:schemeClr val="tx1">
                    <a:tint val="75000"/>
                  </a:schemeClr>
                </a:solidFill>
              </a:defRPr>
            </a:lvl1pPr>
          </a:lstStyle>
          <a:p>
            <a:fld id="{E7C7FD60-E308-4ADF-9AF2-AF52D05ABFC9}" type="datetimeFigureOut">
              <a:rPr lang="id-ID" smtClean="0"/>
              <a:pPr/>
              <a:t>2/21/17</a:t>
            </a:fld>
            <a:endParaRPr lang="id-ID"/>
          </a:p>
        </p:txBody>
      </p:sp>
      <p:sp>
        <p:nvSpPr>
          <p:cNvPr id="5" name="Footer Placeholder 4"/>
          <p:cNvSpPr>
            <a:spLocks noGrp="1"/>
          </p:cNvSpPr>
          <p:nvPr>
            <p:ph type="ftr" sz="quarter" idx="3"/>
          </p:nvPr>
        </p:nvSpPr>
        <p:spPr>
          <a:xfrm>
            <a:off x="1217679" y="7008171"/>
            <a:ext cx="1128580" cy="40256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2554155" y="7008171"/>
            <a:ext cx="831586" cy="402567"/>
          </a:xfrm>
          <a:prstGeom prst="rect">
            <a:avLst/>
          </a:prstGeom>
        </p:spPr>
        <p:txBody>
          <a:bodyPr vert="horz" lIns="91440" tIns="45720" rIns="91440" bIns="45720" rtlCol="0" anchor="ctr"/>
          <a:lstStyle>
            <a:lvl1pPr algn="r">
              <a:defRPr sz="1200">
                <a:solidFill>
                  <a:schemeClr val="tx1">
                    <a:tint val="75000"/>
                  </a:schemeClr>
                </a:solidFill>
              </a:defRPr>
            </a:lvl1pPr>
          </a:lstStyle>
          <a:p>
            <a:fld id="{DC6BDE30-E481-402B-8B41-3B1A5FE0F2C9}" type="slidenum">
              <a:rPr lang="id-ID" smtClean="0"/>
              <a:pPr/>
              <a:t>‹#›</a:t>
            </a:fld>
            <a:endParaRPr lang="id-ID"/>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01179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9" name="Picture 28" descr="101633.jpg"/>
          <p:cNvPicPr>
            <a:picLocks noChangeAspect="1"/>
          </p:cNvPicPr>
          <p:nvPr/>
        </p:nvPicPr>
        <p:blipFill>
          <a:blip r:embed="rId3"/>
          <a:srcRect l="13742" t="22784" r="11425" b="19488"/>
          <a:stretch>
            <a:fillRect/>
          </a:stretch>
        </p:blipFill>
        <p:spPr>
          <a:xfrm>
            <a:off x="774436" y="732631"/>
            <a:ext cx="2074333" cy="1600200"/>
          </a:xfrm>
          <a:prstGeom prst="rect">
            <a:avLst/>
          </a:prstGeom>
        </p:spPr>
      </p:pic>
      <p:sp>
        <p:nvSpPr>
          <p:cNvPr id="34" name="TextBox 33"/>
          <p:cNvSpPr txBox="1"/>
          <p:nvPr/>
        </p:nvSpPr>
        <p:spPr>
          <a:xfrm>
            <a:off x="334169" y="4161631"/>
            <a:ext cx="2895599" cy="1200328"/>
          </a:xfrm>
          <a:prstGeom prst="rect">
            <a:avLst/>
          </a:prstGeom>
          <a:noFill/>
        </p:spPr>
        <p:txBody>
          <a:bodyPr wrap="square" rtlCol="0">
            <a:spAutoFit/>
          </a:bodyPr>
          <a:lstStyle/>
          <a:p>
            <a:pPr algn="ctr">
              <a:lnSpc>
                <a:spcPts val="1000"/>
              </a:lnSpc>
            </a:pPr>
            <a:r>
              <a:rPr lang="id-ID" sz="800" spc="20" dirty="0" smtClean="0">
                <a:solidFill>
                  <a:srgbClr val="282828"/>
                </a:solidFill>
                <a:latin typeface="Museo Sans 700" pitchFamily="50" charset="0"/>
              </a:rPr>
              <a:t>Dengar suara ‘beep beep’ dan lihat lampu-lampu menyala ketika tombol ditekan atau ketika mobil didorong. Doronglah mobil ke tempat yang perlu pembangunan atau perbaikan dengan memotong dan memalu.</a:t>
            </a:r>
          </a:p>
          <a:p>
            <a:pPr algn="ctr">
              <a:lnSpc>
                <a:spcPts val="1000"/>
              </a:lnSpc>
            </a:pPr>
            <a:r>
              <a:rPr lang="id-ID" sz="800" spc="20" dirty="0" smtClean="0">
                <a:solidFill>
                  <a:srgbClr val="282828"/>
                </a:solidFill>
                <a:latin typeface="Museo Sans 700" pitchFamily="50" charset="0"/>
              </a:rPr>
              <a:t>-</a:t>
            </a:r>
            <a:endParaRPr lang="id-ID" sz="800" spc="20" dirty="0" smtClean="0">
              <a:solidFill>
                <a:srgbClr val="282828"/>
              </a:solidFill>
              <a:latin typeface="Museo Sans 700" pitchFamily="50" charset="0"/>
            </a:endParaRPr>
          </a:p>
          <a:p>
            <a:pPr algn="ctr">
              <a:lnSpc>
                <a:spcPts val="1000"/>
              </a:lnSpc>
            </a:pPr>
            <a:r>
              <a:rPr lang="id-ID" sz="800" spc="20" dirty="0" smtClean="0">
                <a:solidFill>
                  <a:srgbClr val="282828"/>
                </a:solidFill>
                <a:latin typeface="Museo Sans 700" pitchFamily="50" charset="0"/>
              </a:rPr>
              <a:t>‘Beep beep’ hear the engine sounds and see the flashing lights as you push the button or push the van across the room. Zoom off to build, fix, saw, and hammer.</a:t>
            </a:r>
            <a:endParaRPr lang="id-ID" sz="800" spc="20" dirty="0" smtClean="0">
              <a:solidFill>
                <a:srgbClr val="282828"/>
              </a:solidFill>
              <a:latin typeface="Museo Sans 700" pitchFamily="50" charset="0"/>
            </a:endParaRPr>
          </a:p>
        </p:txBody>
      </p:sp>
      <p:sp>
        <p:nvSpPr>
          <p:cNvPr id="5" name="TextBox 4"/>
          <p:cNvSpPr txBox="1"/>
          <p:nvPr/>
        </p:nvSpPr>
        <p:spPr>
          <a:xfrm>
            <a:off x="283761" y="2361411"/>
            <a:ext cx="915164" cy="215444"/>
          </a:xfrm>
          <a:prstGeom prst="rect">
            <a:avLst/>
          </a:prstGeom>
          <a:noFill/>
        </p:spPr>
        <p:txBody>
          <a:bodyPr wrap="square" rtlCol="0">
            <a:spAutoFit/>
          </a:bodyPr>
          <a:lstStyle/>
          <a:p>
            <a:r>
              <a:rPr lang="id-ID" sz="800" spc="40" dirty="0" smtClean="0">
                <a:solidFill>
                  <a:srgbClr val="282828"/>
                </a:solidFill>
                <a:latin typeface="Museo Sans 700" pitchFamily="50" charset="0"/>
              </a:rPr>
              <a:t>Toy Name</a:t>
            </a:r>
            <a:endParaRPr lang="id-ID" sz="800" spc="40" dirty="0">
              <a:solidFill>
                <a:srgbClr val="282828"/>
              </a:solidFill>
              <a:latin typeface="Museo Sans 700" pitchFamily="50" charset="0"/>
            </a:endParaRPr>
          </a:p>
        </p:txBody>
      </p:sp>
      <p:sp>
        <p:nvSpPr>
          <p:cNvPr id="9" name="TextBox 8"/>
          <p:cNvSpPr txBox="1"/>
          <p:nvPr/>
        </p:nvSpPr>
        <p:spPr>
          <a:xfrm>
            <a:off x="283761" y="2561431"/>
            <a:ext cx="922144" cy="215444"/>
          </a:xfrm>
          <a:prstGeom prst="rect">
            <a:avLst/>
          </a:prstGeom>
          <a:noFill/>
        </p:spPr>
        <p:txBody>
          <a:bodyPr wrap="square" rtlCol="0">
            <a:spAutoFit/>
          </a:bodyPr>
          <a:lstStyle/>
          <a:p>
            <a:r>
              <a:rPr lang="id-ID" sz="800" spc="40" dirty="0" smtClean="0">
                <a:solidFill>
                  <a:srgbClr val="282828"/>
                </a:solidFill>
                <a:latin typeface="Museo Sans 700" pitchFamily="50" charset="0"/>
              </a:rPr>
              <a:t>Manufacturer</a:t>
            </a:r>
            <a:endParaRPr lang="id-ID" sz="800" spc="40" dirty="0">
              <a:solidFill>
                <a:srgbClr val="282828"/>
              </a:solidFill>
              <a:latin typeface="Museo Sans 700" pitchFamily="50" charset="0"/>
            </a:endParaRPr>
          </a:p>
        </p:txBody>
      </p:sp>
      <p:sp>
        <p:nvSpPr>
          <p:cNvPr id="11" name="TextBox 10"/>
          <p:cNvSpPr txBox="1"/>
          <p:nvPr/>
        </p:nvSpPr>
        <p:spPr>
          <a:xfrm>
            <a:off x="283761" y="2726987"/>
            <a:ext cx="922144" cy="215444"/>
          </a:xfrm>
          <a:prstGeom prst="rect">
            <a:avLst/>
          </a:prstGeom>
          <a:noFill/>
        </p:spPr>
        <p:txBody>
          <a:bodyPr wrap="square" rtlCol="0">
            <a:spAutoFit/>
          </a:bodyPr>
          <a:lstStyle/>
          <a:p>
            <a:r>
              <a:rPr lang="id-ID" sz="800" spc="40" dirty="0" smtClean="0">
                <a:solidFill>
                  <a:srgbClr val="282828"/>
                </a:solidFill>
                <a:latin typeface="Museo Sans 700" pitchFamily="50" charset="0"/>
              </a:rPr>
              <a:t>Age</a:t>
            </a:r>
            <a:endParaRPr lang="id-ID" sz="800" spc="40" dirty="0">
              <a:solidFill>
                <a:srgbClr val="282828"/>
              </a:solidFill>
              <a:latin typeface="Museo Sans 700" pitchFamily="50" charset="0"/>
            </a:endParaRPr>
          </a:p>
        </p:txBody>
      </p:sp>
      <p:sp>
        <p:nvSpPr>
          <p:cNvPr id="12" name="TextBox 11"/>
          <p:cNvSpPr txBox="1"/>
          <p:nvPr/>
        </p:nvSpPr>
        <p:spPr>
          <a:xfrm>
            <a:off x="283761" y="2929731"/>
            <a:ext cx="922144" cy="215444"/>
          </a:xfrm>
          <a:prstGeom prst="rect">
            <a:avLst/>
          </a:prstGeom>
          <a:noFill/>
        </p:spPr>
        <p:txBody>
          <a:bodyPr wrap="square" rtlCol="0">
            <a:spAutoFit/>
          </a:bodyPr>
          <a:lstStyle/>
          <a:p>
            <a:r>
              <a:rPr lang="id-ID" sz="800" spc="40" dirty="0" smtClean="0">
                <a:solidFill>
                  <a:srgbClr val="282828"/>
                </a:solidFill>
                <a:latin typeface="Museo Sans 700" pitchFamily="50" charset="0"/>
              </a:rPr>
              <a:t>Parts</a:t>
            </a:r>
            <a:endParaRPr lang="id-ID" sz="800" spc="40" dirty="0">
              <a:solidFill>
                <a:srgbClr val="282828"/>
              </a:solidFill>
              <a:latin typeface="Museo Sans 700" pitchFamily="50" charset="0"/>
            </a:endParaRPr>
          </a:p>
        </p:txBody>
      </p:sp>
      <p:sp>
        <p:nvSpPr>
          <p:cNvPr id="13" name="TextBox 12"/>
          <p:cNvSpPr txBox="1"/>
          <p:nvPr/>
        </p:nvSpPr>
        <p:spPr>
          <a:xfrm>
            <a:off x="276781" y="3412787"/>
            <a:ext cx="922144" cy="215444"/>
          </a:xfrm>
          <a:prstGeom prst="rect">
            <a:avLst/>
          </a:prstGeom>
          <a:noFill/>
        </p:spPr>
        <p:txBody>
          <a:bodyPr wrap="square" rtlCol="0">
            <a:spAutoFit/>
          </a:bodyPr>
          <a:lstStyle/>
          <a:p>
            <a:r>
              <a:rPr lang="id-ID" sz="800" spc="40" dirty="0" smtClean="0">
                <a:solidFill>
                  <a:srgbClr val="282828"/>
                </a:solidFill>
                <a:latin typeface="Museo Sans 700" pitchFamily="50" charset="0"/>
              </a:rPr>
              <a:t>Develop Skills</a:t>
            </a:r>
            <a:endParaRPr lang="id-ID" sz="800" spc="40" dirty="0">
              <a:solidFill>
                <a:srgbClr val="282828"/>
              </a:solidFill>
              <a:latin typeface="Museo Sans 700" pitchFamily="50" charset="0"/>
            </a:endParaRPr>
          </a:p>
        </p:txBody>
      </p:sp>
      <p:cxnSp>
        <p:nvCxnSpPr>
          <p:cNvPr id="7" name="Straight Connector 6"/>
          <p:cNvCxnSpPr/>
          <p:nvPr/>
        </p:nvCxnSpPr>
        <p:spPr>
          <a:xfrm>
            <a:off x="1284893" y="2409031"/>
            <a:ext cx="0" cy="1170000"/>
          </a:xfrm>
          <a:prstGeom prst="line">
            <a:avLst/>
          </a:prstGeom>
          <a:ln w="12700">
            <a:solidFill>
              <a:srgbClr val="282828"/>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49921" y="2361411"/>
            <a:ext cx="1879848" cy="215444"/>
          </a:xfrm>
          <a:prstGeom prst="rect">
            <a:avLst/>
          </a:prstGeom>
          <a:noFill/>
        </p:spPr>
        <p:txBody>
          <a:bodyPr wrap="square" rtlCol="0">
            <a:spAutoFit/>
          </a:bodyPr>
          <a:lstStyle/>
          <a:p>
            <a:r>
              <a:rPr lang="id-ID" sz="800" spc="40" dirty="0" smtClean="0">
                <a:solidFill>
                  <a:srgbClr val="282828"/>
                </a:solidFill>
                <a:latin typeface="Museo Sans 700" pitchFamily="50" charset="0"/>
              </a:rPr>
              <a:t>Lights and Sounds Tool Van</a:t>
            </a:r>
            <a:endParaRPr lang="id-ID" sz="800" spc="40" dirty="0">
              <a:solidFill>
                <a:srgbClr val="282828"/>
              </a:solidFill>
              <a:latin typeface="Museo Sans 700" pitchFamily="50" charset="0"/>
            </a:endParaRPr>
          </a:p>
        </p:txBody>
      </p:sp>
      <p:sp>
        <p:nvSpPr>
          <p:cNvPr id="18" name="TextBox 17"/>
          <p:cNvSpPr txBox="1"/>
          <p:nvPr/>
        </p:nvSpPr>
        <p:spPr>
          <a:xfrm>
            <a:off x="1349920" y="2561431"/>
            <a:ext cx="1758009" cy="215444"/>
          </a:xfrm>
          <a:prstGeom prst="rect">
            <a:avLst/>
          </a:prstGeom>
          <a:noFill/>
        </p:spPr>
        <p:txBody>
          <a:bodyPr wrap="square" rtlCol="0">
            <a:spAutoFit/>
          </a:bodyPr>
          <a:lstStyle/>
          <a:p>
            <a:r>
              <a:rPr lang="id-ID" sz="800" spc="40" dirty="0" smtClean="0">
                <a:solidFill>
                  <a:srgbClr val="282828"/>
                </a:solidFill>
                <a:latin typeface="Museo Sans 700" pitchFamily="50" charset="0"/>
              </a:rPr>
              <a:t>Early Learning Centre</a:t>
            </a:r>
            <a:endParaRPr lang="id-ID" sz="800" spc="40" dirty="0">
              <a:solidFill>
                <a:srgbClr val="282828"/>
              </a:solidFill>
              <a:latin typeface="Museo Sans 700" pitchFamily="50" charset="0"/>
            </a:endParaRPr>
          </a:p>
        </p:txBody>
      </p:sp>
      <p:sp>
        <p:nvSpPr>
          <p:cNvPr id="19" name="TextBox 18"/>
          <p:cNvSpPr txBox="1"/>
          <p:nvPr/>
        </p:nvSpPr>
        <p:spPr>
          <a:xfrm>
            <a:off x="1349920" y="2752387"/>
            <a:ext cx="1758009" cy="215444"/>
          </a:xfrm>
          <a:prstGeom prst="rect">
            <a:avLst/>
          </a:prstGeom>
          <a:noFill/>
        </p:spPr>
        <p:txBody>
          <a:bodyPr wrap="square" rtlCol="0">
            <a:spAutoFit/>
          </a:bodyPr>
          <a:lstStyle/>
          <a:p>
            <a:r>
              <a:rPr lang="id-ID" sz="800" spc="40" dirty="0" smtClean="0">
                <a:solidFill>
                  <a:srgbClr val="282828"/>
                </a:solidFill>
                <a:latin typeface="Museo Sans 700" pitchFamily="50" charset="0"/>
              </a:rPr>
              <a:t>18 </a:t>
            </a:r>
            <a:r>
              <a:rPr lang="id-ID" sz="800" spc="40" dirty="0" smtClean="0">
                <a:solidFill>
                  <a:srgbClr val="282828"/>
                </a:solidFill>
                <a:latin typeface="Museo Sans 700" pitchFamily="50" charset="0"/>
              </a:rPr>
              <a:t>– 36 months</a:t>
            </a:r>
            <a:endParaRPr lang="id-ID" sz="800" spc="40" dirty="0">
              <a:solidFill>
                <a:srgbClr val="282828"/>
              </a:solidFill>
              <a:latin typeface="Museo Sans 700" pitchFamily="50" charset="0"/>
            </a:endParaRPr>
          </a:p>
        </p:txBody>
      </p:sp>
      <p:sp>
        <p:nvSpPr>
          <p:cNvPr id="21" name="TextBox 20"/>
          <p:cNvSpPr txBox="1"/>
          <p:nvPr/>
        </p:nvSpPr>
        <p:spPr>
          <a:xfrm>
            <a:off x="1362870" y="3395166"/>
            <a:ext cx="876300" cy="338554"/>
          </a:xfrm>
          <a:prstGeom prst="rect">
            <a:avLst/>
          </a:prstGeom>
          <a:noFill/>
        </p:spPr>
        <p:txBody>
          <a:bodyPr wrap="square" rtlCol="0">
            <a:spAutoFit/>
          </a:bodyPr>
          <a:lstStyle/>
          <a:p>
            <a:pPr marL="90488" indent="-90488">
              <a:buFont typeface="Arial" pitchFamily="34" charset="0"/>
              <a:buChar char="•"/>
            </a:pPr>
            <a:r>
              <a:rPr lang="id-ID" sz="800" spc="40" dirty="0" smtClean="0">
                <a:solidFill>
                  <a:srgbClr val="282828"/>
                </a:solidFill>
                <a:latin typeface="Museo Sans 700" pitchFamily="50" charset="0"/>
              </a:rPr>
              <a:t>Fine </a:t>
            </a:r>
            <a:r>
              <a:rPr lang="id-ID" sz="800" spc="40" dirty="0" smtClean="0">
                <a:solidFill>
                  <a:srgbClr val="282828"/>
                </a:solidFill>
                <a:latin typeface="Museo Sans 700" pitchFamily="50" charset="0"/>
              </a:rPr>
              <a:t>Motor</a:t>
            </a:r>
            <a:endParaRPr lang="id-ID" sz="800" spc="40" dirty="0" smtClean="0">
              <a:solidFill>
                <a:srgbClr val="282828"/>
              </a:solidFill>
              <a:latin typeface="Museo Sans 700" pitchFamily="50" charset="0"/>
            </a:endParaRPr>
          </a:p>
          <a:p>
            <a:pPr marL="90488" indent="-90488">
              <a:buFont typeface="Arial" pitchFamily="34" charset="0"/>
              <a:buChar char="•"/>
            </a:pPr>
            <a:r>
              <a:rPr lang="id-ID" sz="800" spc="40" dirty="0" smtClean="0">
                <a:solidFill>
                  <a:srgbClr val="282828"/>
                </a:solidFill>
                <a:latin typeface="Museo Sans 700" pitchFamily="50" charset="0"/>
              </a:rPr>
              <a:t>Imagination</a:t>
            </a:r>
          </a:p>
        </p:txBody>
      </p:sp>
      <p:sp>
        <p:nvSpPr>
          <p:cNvPr id="22" name="TextBox 21"/>
          <p:cNvSpPr txBox="1"/>
          <p:nvPr/>
        </p:nvSpPr>
        <p:spPr>
          <a:xfrm>
            <a:off x="450925" y="3856831"/>
            <a:ext cx="2664296" cy="315471"/>
          </a:xfrm>
          <a:prstGeom prst="rect">
            <a:avLst/>
          </a:prstGeom>
          <a:noFill/>
          <a:ln>
            <a:noFill/>
          </a:ln>
        </p:spPr>
        <p:txBody>
          <a:bodyPr wrap="square" rtlCol="0">
            <a:spAutoFit/>
          </a:bodyPr>
          <a:lstStyle/>
          <a:p>
            <a:pPr algn="ctr"/>
            <a:r>
              <a:rPr lang="id-ID" sz="1450" dirty="0" smtClean="0">
                <a:solidFill>
                  <a:srgbClr val="282828"/>
                </a:solidFill>
                <a:latin typeface="SC Gum Kids" pitchFamily="50" charset="0"/>
              </a:rPr>
              <a:t>How it Works</a:t>
            </a:r>
            <a:endParaRPr lang="id-ID" sz="1450" dirty="0">
              <a:solidFill>
                <a:srgbClr val="282828"/>
              </a:solidFill>
              <a:latin typeface="SC Gum Kids" pitchFamily="50" charset="0"/>
            </a:endParaRPr>
          </a:p>
        </p:txBody>
      </p:sp>
      <p:cxnSp>
        <p:nvCxnSpPr>
          <p:cNvPr id="23" name="Straight Connector 22"/>
          <p:cNvCxnSpPr/>
          <p:nvPr/>
        </p:nvCxnSpPr>
        <p:spPr>
          <a:xfrm flipH="1">
            <a:off x="1226845" y="4161631"/>
            <a:ext cx="1073140" cy="0"/>
          </a:xfrm>
          <a:prstGeom prst="line">
            <a:avLst/>
          </a:prstGeom>
          <a:ln w="12700">
            <a:solidFill>
              <a:srgbClr val="282828"/>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6569" y="5380831"/>
            <a:ext cx="2664296" cy="315471"/>
          </a:xfrm>
          <a:prstGeom prst="rect">
            <a:avLst/>
          </a:prstGeom>
          <a:noFill/>
          <a:ln>
            <a:noFill/>
          </a:ln>
        </p:spPr>
        <p:txBody>
          <a:bodyPr wrap="square" rtlCol="0">
            <a:spAutoFit/>
          </a:bodyPr>
          <a:lstStyle/>
          <a:p>
            <a:pPr algn="ctr"/>
            <a:r>
              <a:rPr lang="id-ID" sz="1450" dirty="0" smtClean="0">
                <a:solidFill>
                  <a:srgbClr val="282828"/>
                </a:solidFill>
                <a:latin typeface="SC Gum Kids" pitchFamily="50" charset="0"/>
              </a:rPr>
              <a:t>How To Clean</a:t>
            </a:r>
            <a:endParaRPr lang="id-ID" sz="1450" dirty="0">
              <a:solidFill>
                <a:srgbClr val="282828"/>
              </a:solidFill>
              <a:latin typeface="SC Gum Kids" pitchFamily="50" charset="0"/>
            </a:endParaRPr>
          </a:p>
        </p:txBody>
      </p:sp>
      <p:cxnSp>
        <p:nvCxnSpPr>
          <p:cNvPr id="31" name="Straight Connector 30"/>
          <p:cNvCxnSpPr/>
          <p:nvPr/>
        </p:nvCxnSpPr>
        <p:spPr>
          <a:xfrm flipH="1">
            <a:off x="1224637" y="5685631"/>
            <a:ext cx="1073140" cy="0"/>
          </a:xfrm>
          <a:prstGeom prst="line">
            <a:avLst/>
          </a:prstGeom>
          <a:ln w="12700">
            <a:solidFill>
              <a:srgbClr val="282828"/>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85825" y="6295231"/>
            <a:ext cx="2587547" cy="438582"/>
          </a:xfrm>
          <a:prstGeom prst="rect">
            <a:avLst/>
          </a:prstGeom>
          <a:noFill/>
        </p:spPr>
        <p:txBody>
          <a:bodyPr wrap="square" rtlCol="0">
            <a:spAutoFit/>
          </a:bodyPr>
          <a:lstStyle/>
          <a:p>
            <a:pPr algn="ctr"/>
            <a:r>
              <a:rPr lang="id-ID" sz="750" spc="20" dirty="0" smtClean="0">
                <a:solidFill>
                  <a:srgbClr val="282828"/>
                </a:solidFill>
                <a:latin typeface="Museo Sans 700" pitchFamily="50" charset="0"/>
              </a:rPr>
              <a:t>Do not wash/soak in water</a:t>
            </a:r>
          </a:p>
          <a:p>
            <a:pPr algn="ctr"/>
            <a:r>
              <a:rPr lang="id-ID" sz="750" spc="20" dirty="0" smtClean="0">
                <a:solidFill>
                  <a:srgbClr val="282828"/>
                </a:solidFill>
                <a:latin typeface="Museo Sans 700" pitchFamily="50" charset="0"/>
              </a:rPr>
              <a:t>Store in a dry place</a:t>
            </a:r>
          </a:p>
          <a:p>
            <a:pPr algn="ctr"/>
            <a:r>
              <a:rPr lang="id-ID" sz="750" spc="20" dirty="0" smtClean="0">
                <a:solidFill>
                  <a:srgbClr val="282828"/>
                </a:solidFill>
                <a:latin typeface="Museo Sans 700" pitchFamily="50" charset="0"/>
              </a:rPr>
              <a:t>Keep out of direct sunlight</a:t>
            </a:r>
          </a:p>
        </p:txBody>
      </p:sp>
      <p:sp>
        <p:nvSpPr>
          <p:cNvPr id="36" name="TextBox 35"/>
          <p:cNvSpPr txBox="1"/>
          <p:nvPr/>
        </p:nvSpPr>
        <p:spPr>
          <a:xfrm>
            <a:off x="454021" y="5990431"/>
            <a:ext cx="2664296" cy="276999"/>
          </a:xfrm>
          <a:prstGeom prst="rect">
            <a:avLst/>
          </a:prstGeom>
          <a:noFill/>
          <a:ln>
            <a:noFill/>
          </a:ln>
        </p:spPr>
        <p:txBody>
          <a:bodyPr wrap="square" rtlCol="0">
            <a:spAutoFit/>
          </a:bodyPr>
          <a:lstStyle/>
          <a:p>
            <a:pPr algn="ctr"/>
            <a:r>
              <a:rPr lang="id-ID" sz="1200" spc="40" dirty="0" smtClean="0">
                <a:solidFill>
                  <a:srgbClr val="C00000"/>
                </a:solidFill>
                <a:latin typeface="SC Gum Kids" pitchFamily="50" charset="0"/>
              </a:rPr>
              <a:t>Warning</a:t>
            </a:r>
            <a:endParaRPr lang="id-ID" sz="1200" spc="40" dirty="0">
              <a:solidFill>
                <a:srgbClr val="C00000"/>
              </a:solidFill>
              <a:latin typeface="SC Gum Kids" pitchFamily="50" charset="0"/>
            </a:endParaRPr>
          </a:p>
        </p:txBody>
      </p:sp>
      <p:cxnSp>
        <p:nvCxnSpPr>
          <p:cNvPr id="37" name="Straight Connector 36"/>
          <p:cNvCxnSpPr/>
          <p:nvPr/>
        </p:nvCxnSpPr>
        <p:spPr>
          <a:xfrm flipH="1">
            <a:off x="1221807" y="6295231"/>
            <a:ext cx="1073140" cy="0"/>
          </a:xfrm>
          <a:prstGeom prst="line">
            <a:avLst/>
          </a:prstGeom>
          <a:ln w="12700">
            <a:solidFill>
              <a:srgbClr val="282828"/>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43634" y="421774"/>
            <a:ext cx="2664296" cy="315471"/>
          </a:xfrm>
          <a:prstGeom prst="rect">
            <a:avLst/>
          </a:prstGeom>
          <a:noFill/>
          <a:ln>
            <a:noFill/>
          </a:ln>
        </p:spPr>
        <p:txBody>
          <a:bodyPr wrap="square" rtlCol="0">
            <a:spAutoFit/>
          </a:bodyPr>
          <a:lstStyle/>
          <a:p>
            <a:pPr algn="ctr"/>
            <a:r>
              <a:rPr lang="id-ID" sz="1450" spc="40" dirty="0" smtClean="0">
                <a:solidFill>
                  <a:srgbClr val="95DD60"/>
                </a:solidFill>
                <a:latin typeface="SC Gum Kids"/>
                <a:cs typeface="SC Gum Kids"/>
              </a:rPr>
              <a:t>Lights and Sounds Tool Van</a:t>
            </a:r>
            <a:endParaRPr lang="id-ID" sz="1450" spc="40" dirty="0" smtClean="0">
              <a:solidFill>
                <a:srgbClr val="95DD60"/>
              </a:solidFill>
              <a:latin typeface="SC Gum Kids"/>
              <a:cs typeface="SC Gum Kids"/>
            </a:endParaRPr>
          </a:p>
        </p:txBody>
      </p:sp>
      <p:sp>
        <p:nvSpPr>
          <p:cNvPr id="27" name="TextBox 26"/>
          <p:cNvSpPr txBox="1"/>
          <p:nvPr/>
        </p:nvSpPr>
        <p:spPr>
          <a:xfrm>
            <a:off x="1357460" y="2942887"/>
            <a:ext cx="1034109" cy="461665"/>
          </a:xfrm>
          <a:prstGeom prst="rect">
            <a:avLst/>
          </a:prstGeom>
          <a:noFill/>
        </p:spPr>
        <p:txBody>
          <a:bodyPr wrap="square" rtlCol="0">
            <a:spAutoFit/>
          </a:bodyPr>
          <a:lstStyle/>
          <a:p>
            <a:pPr marL="90488" indent="-90488">
              <a:buFont typeface="Arial" pitchFamily="34" charset="0"/>
              <a:buChar char="•"/>
            </a:pPr>
            <a:r>
              <a:rPr lang="id-ID" sz="800" spc="40" dirty="0" smtClean="0">
                <a:solidFill>
                  <a:srgbClr val="282828"/>
                </a:solidFill>
                <a:latin typeface="Museo Sans 700" pitchFamily="50" charset="0"/>
              </a:rPr>
              <a:t>Tool Van</a:t>
            </a:r>
            <a:endParaRPr lang="id-ID" sz="800" spc="40" dirty="0" smtClean="0">
              <a:solidFill>
                <a:srgbClr val="282828"/>
              </a:solidFill>
              <a:latin typeface="Museo Sans 700" pitchFamily="50" charset="0"/>
            </a:endParaRPr>
          </a:p>
          <a:p>
            <a:pPr marL="90488" indent="-90488">
              <a:buFont typeface="Arial" pitchFamily="34" charset="0"/>
              <a:buChar char="•"/>
            </a:pPr>
            <a:r>
              <a:rPr lang="id-ID" sz="800" spc="40" dirty="0" smtClean="0">
                <a:solidFill>
                  <a:srgbClr val="282828"/>
                </a:solidFill>
                <a:latin typeface="Museo Sans 700" pitchFamily="50" charset="0"/>
              </a:rPr>
              <a:t>Hammer</a:t>
            </a:r>
            <a:endParaRPr lang="id-ID" sz="800" spc="40" dirty="0" smtClean="0">
              <a:solidFill>
                <a:srgbClr val="282828"/>
              </a:solidFill>
              <a:latin typeface="Museo Sans 700" pitchFamily="50" charset="0"/>
            </a:endParaRPr>
          </a:p>
          <a:p>
            <a:pPr marL="90488" indent="-90488">
              <a:buFont typeface="Arial" pitchFamily="34" charset="0"/>
              <a:buChar char="•"/>
            </a:pPr>
            <a:r>
              <a:rPr lang="id-ID" sz="800" spc="40" dirty="0" smtClean="0">
                <a:solidFill>
                  <a:srgbClr val="282828"/>
                </a:solidFill>
                <a:latin typeface="Museo Sans 700" pitchFamily="50" charset="0"/>
              </a:rPr>
              <a:t>Saw</a:t>
            </a:r>
            <a:endParaRPr lang="id-ID" sz="800" spc="40" dirty="0" smtClean="0">
              <a:solidFill>
                <a:srgbClr val="282828"/>
              </a:solidFill>
              <a:latin typeface="Museo Sans 700" pitchFamily="50" charset="0"/>
            </a:endParaRPr>
          </a:p>
        </p:txBody>
      </p:sp>
      <p:sp>
        <p:nvSpPr>
          <p:cNvPr id="28" name="TextBox 27"/>
          <p:cNvSpPr txBox="1"/>
          <p:nvPr/>
        </p:nvSpPr>
        <p:spPr>
          <a:xfrm>
            <a:off x="485825" y="5651877"/>
            <a:ext cx="2587547" cy="338554"/>
          </a:xfrm>
          <a:prstGeom prst="rect">
            <a:avLst/>
          </a:prstGeom>
          <a:noFill/>
        </p:spPr>
        <p:txBody>
          <a:bodyPr wrap="square" rtlCol="0">
            <a:spAutoFit/>
          </a:bodyPr>
          <a:lstStyle/>
          <a:p>
            <a:pPr algn="ctr"/>
            <a:r>
              <a:rPr lang="id-ID" sz="800" spc="20" dirty="0" smtClean="0">
                <a:solidFill>
                  <a:srgbClr val="282828"/>
                </a:solidFill>
                <a:latin typeface="Museo Sans 700" pitchFamily="50" charset="0"/>
              </a:rPr>
              <a:t>Simply clean using a cloth that has been sprayed with non-toxic anti bacterial solution</a:t>
            </a:r>
            <a:endParaRPr lang="id-ID" sz="800" spc="20" dirty="0">
              <a:solidFill>
                <a:srgbClr val="282828"/>
              </a:solidFill>
              <a:latin typeface="Museo Sans 700" pitchFamily="50" charset="0"/>
            </a:endParaRPr>
          </a:p>
        </p:txBody>
      </p:sp>
      <p:sp>
        <p:nvSpPr>
          <p:cNvPr id="41" name="TextBox 40"/>
          <p:cNvSpPr txBox="1"/>
          <p:nvPr/>
        </p:nvSpPr>
        <p:spPr>
          <a:xfrm>
            <a:off x="2315369" y="2929155"/>
            <a:ext cx="957909" cy="338554"/>
          </a:xfrm>
          <a:prstGeom prst="rect">
            <a:avLst/>
          </a:prstGeom>
          <a:noFill/>
        </p:spPr>
        <p:txBody>
          <a:bodyPr wrap="square" rtlCol="0">
            <a:spAutoFit/>
          </a:bodyPr>
          <a:lstStyle/>
          <a:p>
            <a:pPr marL="90488" indent="-90488">
              <a:buFont typeface="Arial" pitchFamily="34" charset="0"/>
              <a:buChar char="•"/>
            </a:pPr>
            <a:r>
              <a:rPr lang="id-ID" sz="800" spc="40" dirty="0" smtClean="0">
                <a:solidFill>
                  <a:srgbClr val="282828"/>
                </a:solidFill>
                <a:latin typeface="Museo Sans 700" pitchFamily="50" charset="0"/>
              </a:rPr>
              <a:t>Spirit Level</a:t>
            </a:r>
            <a:endParaRPr lang="id-ID" sz="800" spc="40" dirty="0" smtClean="0">
              <a:solidFill>
                <a:srgbClr val="282828"/>
              </a:solidFill>
              <a:latin typeface="Museo Sans 700" pitchFamily="50" charset="0"/>
            </a:endParaRPr>
          </a:p>
          <a:p>
            <a:pPr marL="90488" indent="-90488"/>
            <a:endParaRPr lang="id-ID" sz="800" spc="40" dirty="0" smtClean="0">
              <a:solidFill>
                <a:srgbClr val="282828"/>
              </a:solidFill>
              <a:latin typeface="Museo Sans 700" pitchFamily="50" charset="0"/>
            </a:endParaRPr>
          </a:p>
        </p:txBody>
      </p:sp>
      <p:sp>
        <p:nvSpPr>
          <p:cNvPr id="42" name="TextBox 41"/>
          <p:cNvSpPr txBox="1"/>
          <p:nvPr/>
        </p:nvSpPr>
        <p:spPr>
          <a:xfrm>
            <a:off x="2315369" y="3399631"/>
            <a:ext cx="914400" cy="338554"/>
          </a:xfrm>
          <a:prstGeom prst="rect">
            <a:avLst/>
          </a:prstGeom>
          <a:noFill/>
        </p:spPr>
        <p:txBody>
          <a:bodyPr wrap="square" rtlCol="0">
            <a:spAutoFit/>
          </a:bodyPr>
          <a:lstStyle/>
          <a:p>
            <a:pPr marL="90488" indent="-90488">
              <a:buFont typeface="Arial" pitchFamily="34" charset="0"/>
              <a:buChar char="•"/>
            </a:pPr>
            <a:r>
              <a:rPr lang="id-ID" sz="800" spc="40" dirty="0" smtClean="0">
                <a:solidFill>
                  <a:srgbClr val="282828"/>
                </a:solidFill>
                <a:latin typeface="Museo Sans 700" pitchFamily="50" charset="0"/>
              </a:rPr>
              <a:t>Cognitive</a:t>
            </a:r>
            <a:endParaRPr lang="id-ID" sz="800" spc="40" dirty="0" smtClean="0">
              <a:solidFill>
                <a:srgbClr val="282828"/>
              </a:solidFill>
              <a:latin typeface="Museo Sans 700" pitchFamily="50" charset="0"/>
            </a:endParaRPr>
          </a:p>
          <a:p>
            <a:pPr marL="90488" indent="-90488">
              <a:buFont typeface="Arial" pitchFamily="34" charset="0"/>
              <a:buChar char="•"/>
            </a:pPr>
            <a:r>
              <a:rPr lang="id-ID" sz="800" spc="40" dirty="0" smtClean="0">
                <a:solidFill>
                  <a:srgbClr val="282828"/>
                </a:solidFill>
                <a:latin typeface="Museo Sans 700" pitchFamily="50" charset="0"/>
              </a:rPr>
              <a:t>Practical Life</a:t>
            </a:r>
            <a:endParaRPr lang="id-ID" sz="800" spc="40" dirty="0" smtClean="0">
              <a:solidFill>
                <a:srgbClr val="282828"/>
              </a:solidFill>
              <a:latin typeface="Museo Sans 700" pitchFamily="50"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72716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2441</TotalTime>
  <Words>143</Words>
  <Application>Microsoft Macintosh PowerPoint</Application>
  <PresentationFormat>Custom</PresentationFormat>
  <Paragraphs>27</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cards</dc:title>
  <dc:creator>yuliamandas</dc:creator>
  <cp:lastModifiedBy>Nurfitriani Djaafara</cp:lastModifiedBy>
  <cp:revision>22</cp:revision>
  <dcterms:created xsi:type="dcterms:W3CDTF">2017-02-21T11:15:42Z</dcterms:created>
  <dcterms:modified xsi:type="dcterms:W3CDTF">2017-02-21T12:30:41Z</dcterms:modified>
</cp:coreProperties>
</file>