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3563938" cy="756126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  <a:srgbClr val="95DD60"/>
    <a:srgbClr val="89CE4D"/>
    <a:srgbClr val="99D8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13" autoAdjust="0"/>
  </p:normalViewPr>
  <p:slideViewPr>
    <p:cSldViewPr>
      <p:cViewPr>
        <p:scale>
          <a:sx n="100" d="100"/>
          <a:sy n="100" d="100"/>
        </p:scale>
        <p:origin x="-2408" y="1344"/>
      </p:cViewPr>
      <p:guideLst>
        <p:guide orient="horz" pos="2382"/>
        <p:guide pos="112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296" y="2348893"/>
            <a:ext cx="3029347" cy="16207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4591" y="4284716"/>
            <a:ext cx="2494757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15/05/17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9882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15/05/17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52360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7307" y="334306"/>
            <a:ext cx="312464" cy="71131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99" y="334306"/>
            <a:ext cx="878610" cy="71131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15/05/17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4344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15/05/17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0877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527" y="4858812"/>
            <a:ext cx="3029347" cy="150175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527" y="3204786"/>
            <a:ext cx="3029347" cy="165402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15/05/17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2744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99" y="1944575"/>
            <a:ext cx="595227" cy="55029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25" y="1944575"/>
            <a:ext cx="595846" cy="55029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15/05/17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9886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97" y="302801"/>
            <a:ext cx="3207544" cy="126021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97" y="1692533"/>
            <a:ext cx="1574692" cy="7053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8197" y="2397901"/>
            <a:ext cx="1574692" cy="435647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10431" y="1692533"/>
            <a:ext cx="1575310" cy="7053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10431" y="2397901"/>
            <a:ext cx="1575310" cy="435647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15/05/17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2524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15/05/17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59321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15/05/17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00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97" y="301050"/>
            <a:ext cx="1172511" cy="128121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3401" y="301051"/>
            <a:ext cx="1992340" cy="645332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8197" y="1582265"/>
            <a:ext cx="1172511" cy="51721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15/05/17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72086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57" y="5292884"/>
            <a:ext cx="2138363" cy="6248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8557" y="675613"/>
            <a:ext cx="2138363" cy="45367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8557" y="5917739"/>
            <a:ext cx="2138363" cy="88739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15/05/17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53761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197" y="302801"/>
            <a:ext cx="3207544" cy="12602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97" y="1764295"/>
            <a:ext cx="3207544" cy="4990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8197" y="7008171"/>
            <a:ext cx="831586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7FD60-E308-4ADF-9AF2-AF52D05ABFC9}" type="datetimeFigureOut">
              <a:rPr lang="id-ID" smtClean="0"/>
              <a:pPr/>
              <a:t>15/05/17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7679" y="7008171"/>
            <a:ext cx="1128580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54155" y="7008171"/>
            <a:ext cx="831586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0117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TRU1-18976547enh-z6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65" y="684287"/>
            <a:ext cx="2088232" cy="208823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07076" y="4187036"/>
            <a:ext cx="258754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id-ID" sz="800" spc="20" dirty="0" smtClean="0">
                <a:solidFill>
                  <a:srgbClr val="282828"/>
                </a:solidFill>
                <a:latin typeface="Museo Sans 700" pitchFamily="50" charset="0"/>
              </a:rPr>
              <a:t>Bentuk-bentuk yang ringan ini cocok untuk Si Kecil yang baru mulai belajar menggenggam. </a:t>
            </a:r>
            <a:r>
              <a:rPr lang="id-ID" sz="800" spc="20" dirty="0" smtClean="0">
                <a:solidFill>
                  <a:srgbClr val="282828"/>
                </a:solidFill>
                <a:latin typeface="Museo Sans 700" pitchFamily="50" charset="0"/>
              </a:rPr>
              <a:t>Anak yang lebih besar dapat melatih kemampuan motorik mereka dan juga belajar mencocokan warna.</a:t>
            </a:r>
            <a:endParaRPr lang="id-ID" sz="800" spc="20" dirty="0" smtClean="0">
              <a:solidFill>
                <a:srgbClr val="282828"/>
              </a:solidFill>
              <a:latin typeface="Museo Sans 700" pitchFamily="50" charset="0"/>
            </a:endParaRPr>
          </a:p>
          <a:p>
            <a:pPr algn="ctr">
              <a:lnSpc>
                <a:spcPts val="1000"/>
              </a:lnSpc>
            </a:pPr>
            <a:r>
              <a:rPr lang="id-ID" sz="800" spc="20" dirty="0" smtClean="0">
                <a:solidFill>
                  <a:srgbClr val="282828"/>
                </a:solidFill>
                <a:latin typeface="Museo Sans 700" pitchFamily="50" charset="0"/>
              </a:rPr>
              <a:t>-</a:t>
            </a:r>
            <a:endParaRPr lang="id-ID" sz="800" spc="20" dirty="0" smtClean="0">
              <a:solidFill>
                <a:srgbClr val="282828"/>
              </a:solidFill>
              <a:latin typeface="Museo Sans 700" pitchFamily="50" charset="0"/>
            </a:endParaRPr>
          </a:p>
          <a:p>
            <a:pPr algn="ctr">
              <a:lnSpc>
                <a:spcPts val="1000"/>
              </a:lnSpc>
            </a:pPr>
            <a:r>
              <a:rPr lang="id-ID" sz="800" spc="20" dirty="0" smtClean="0">
                <a:solidFill>
                  <a:srgbClr val="282828"/>
                </a:solidFill>
                <a:latin typeface="Museo Sans 700" pitchFamily="50" charset="0"/>
              </a:rPr>
              <a:t>The lightweight shapes are perfect for little ones just learning to grasp, while older toddlers can practice fine motor skills and color matching. </a:t>
            </a:r>
            <a:endParaRPr lang="id-ID" sz="800" spc="20" dirty="0" smtClean="0">
              <a:solidFill>
                <a:srgbClr val="282828"/>
              </a:solidFill>
              <a:latin typeface="Museo Sans 700" pitchFamily="50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761" y="2361411"/>
            <a:ext cx="9151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Toy Name</a:t>
            </a:r>
            <a:endParaRPr lang="id-ID" sz="800" spc="40" dirty="0">
              <a:solidFill>
                <a:srgbClr val="282828"/>
              </a:solidFill>
              <a:latin typeface="Museo Sans 700" pitchFamily="5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761" y="2561431"/>
            <a:ext cx="922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Manufacturer</a:t>
            </a:r>
            <a:endParaRPr lang="id-ID" sz="800" spc="40" dirty="0">
              <a:solidFill>
                <a:srgbClr val="282828"/>
              </a:solidFill>
              <a:latin typeface="Museo Sans 700" pitchFamily="5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3761" y="2726987"/>
            <a:ext cx="922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Age</a:t>
            </a:r>
            <a:endParaRPr lang="id-ID" sz="800" spc="40" dirty="0">
              <a:solidFill>
                <a:srgbClr val="282828"/>
              </a:solidFill>
              <a:latin typeface="Museo Sans 700" pitchFamily="50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3761" y="2929731"/>
            <a:ext cx="922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Parts</a:t>
            </a:r>
            <a:endParaRPr lang="id-ID" sz="800" spc="40" dirty="0">
              <a:solidFill>
                <a:srgbClr val="282828"/>
              </a:solidFill>
              <a:latin typeface="Museo Sans 700" pitchFamily="50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6781" y="3311063"/>
            <a:ext cx="922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Develop Skills</a:t>
            </a:r>
            <a:endParaRPr lang="id-ID" sz="800" spc="40" dirty="0">
              <a:solidFill>
                <a:srgbClr val="282828"/>
              </a:solidFill>
              <a:latin typeface="Museo Sans 700" pitchFamily="50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284893" y="2472031"/>
            <a:ext cx="0" cy="1080000"/>
          </a:xfrm>
          <a:prstGeom prst="line">
            <a:avLst/>
          </a:prstGeom>
          <a:ln w="12700">
            <a:solidFill>
              <a:srgbClr val="28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49921" y="2361411"/>
            <a:ext cx="18798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Shape Sorter</a:t>
            </a:r>
            <a:endParaRPr lang="id-ID" sz="800" spc="40" dirty="0">
              <a:solidFill>
                <a:srgbClr val="282828"/>
              </a:solidFill>
              <a:latin typeface="Museo Sans 700" pitchFamily="50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49920" y="2561431"/>
            <a:ext cx="17580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Green Toys</a:t>
            </a:r>
            <a:endParaRPr lang="id-ID" sz="800" spc="40" dirty="0">
              <a:solidFill>
                <a:srgbClr val="282828"/>
              </a:solidFill>
              <a:latin typeface="Museo Sans 700" pitchFamily="50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49920" y="2752387"/>
            <a:ext cx="17580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15 – 24 months</a:t>
            </a:r>
            <a:endParaRPr lang="id-ID" sz="800" spc="40" dirty="0">
              <a:solidFill>
                <a:srgbClr val="282828"/>
              </a:solidFill>
              <a:latin typeface="Museo Sans 700" pitchFamily="50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62870" y="3276575"/>
            <a:ext cx="87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indent="-90488">
              <a:buFont typeface="Arial" pitchFamily="34" charset="0"/>
              <a:buChar char="•"/>
            </a:pPr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Linguistic</a:t>
            </a:r>
          </a:p>
          <a:p>
            <a:pPr marL="90488" indent="-90488">
              <a:buFont typeface="Arial" pitchFamily="34" charset="0"/>
              <a:buChar char="•"/>
            </a:pPr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Fine motor</a:t>
            </a:r>
            <a:endParaRPr lang="id-ID" sz="800" spc="40" dirty="0" smtClean="0">
              <a:solidFill>
                <a:srgbClr val="282828"/>
              </a:solidFill>
              <a:latin typeface="Museo Sans 700" pitchFamily="50" charset="0"/>
            </a:endParaRPr>
          </a:p>
          <a:p>
            <a:pPr marL="90488" indent="-90488">
              <a:buFont typeface="Arial" pitchFamily="34" charset="0"/>
              <a:buChar char="•"/>
            </a:pPr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Cognitive</a:t>
            </a:r>
            <a:endParaRPr lang="id-ID" sz="800" spc="40" dirty="0" smtClean="0">
              <a:solidFill>
                <a:srgbClr val="282828"/>
              </a:solidFill>
              <a:latin typeface="Museo Sans 700" pitchFamily="50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0925" y="3835072"/>
            <a:ext cx="2664296" cy="3154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1450" dirty="0" smtClean="0">
                <a:solidFill>
                  <a:srgbClr val="282828"/>
                </a:solidFill>
                <a:latin typeface="SC Gum Kids" pitchFamily="50" charset="0"/>
              </a:rPr>
              <a:t>How it Works</a:t>
            </a:r>
            <a:endParaRPr lang="id-ID" sz="1450" dirty="0">
              <a:solidFill>
                <a:srgbClr val="282828"/>
              </a:solidFill>
              <a:latin typeface="SC Gum Kids" pitchFamily="50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1226845" y="4150543"/>
            <a:ext cx="1073140" cy="0"/>
          </a:xfrm>
          <a:prstGeom prst="line">
            <a:avLst/>
          </a:prstGeom>
          <a:ln w="12700">
            <a:solidFill>
              <a:srgbClr val="28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8717" y="5364807"/>
            <a:ext cx="2664296" cy="3154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1450" dirty="0" smtClean="0">
                <a:solidFill>
                  <a:srgbClr val="282828"/>
                </a:solidFill>
                <a:latin typeface="SC Gum Kids" pitchFamily="50" charset="0"/>
              </a:rPr>
              <a:t>How To Clean</a:t>
            </a:r>
            <a:endParaRPr lang="id-ID" sz="1450" dirty="0">
              <a:solidFill>
                <a:srgbClr val="282828"/>
              </a:solidFill>
              <a:latin typeface="SC Gum Kids" pitchFamily="50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1224637" y="5680278"/>
            <a:ext cx="1073140" cy="0"/>
          </a:xfrm>
          <a:prstGeom prst="line">
            <a:avLst/>
          </a:prstGeom>
          <a:ln w="12700">
            <a:solidFill>
              <a:srgbClr val="28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85825" y="6347713"/>
            <a:ext cx="2587547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750" spc="20" dirty="0" smtClean="0">
                <a:solidFill>
                  <a:srgbClr val="282828"/>
                </a:solidFill>
                <a:latin typeface="Museo Sans 700" pitchFamily="50" charset="0"/>
              </a:rPr>
              <a:t>Do not wash/soak in water</a:t>
            </a:r>
          </a:p>
          <a:p>
            <a:pPr algn="ctr"/>
            <a:r>
              <a:rPr lang="id-ID" sz="750" spc="20" dirty="0" smtClean="0">
                <a:solidFill>
                  <a:srgbClr val="282828"/>
                </a:solidFill>
                <a:latin typeface="Museo Sans 700" pitchFamily="50" charset="0"/>
              </a:rPr>
              <a:t>Store </a:t>
            </a:r>
            <a:r>
              <a:rPr lang="id-ID" sz="750" spc="20" dirty="0" smtClean="0">
                <a:solidFill>
                  <a:srgbClr val="282828"/>
                </a:solidFill>
                <a:latin typeface="Museo Sans 700" pitchFamily="50" charset="0"/>
              </a:rPr>
              <a:t>in a dry place</a:t>
            </a:r>
          </a:p>
          <a:p>
            <a:pPr algn="ctr"/>
            <a:r>
              <a:rPr lang="id-ID" sz="750" spc="20" dirty="0" smtClean="0">
                <a:solidFill>
                  <a:srgbClr val="282828"/>
                </a:solidFill>
                <a:latin typeface="Museo Sans 700" pitchFamily="50" charset="0"/>
              </a:rPr>
              <a:t>Keep out of direct sunlight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4021" y="6089079"/>
            <a:ext cx="266429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1200" spc="40" dirty="0" smtClean="0">
                <a:solidFill>
                  <a:srgbClr val="C00000"/>
                </a:solidFill>
                <a:latin typeface="SC Gum Kids" pitchFamily="50" charset="0"/>
              </a:rPr>
              <a:t>Warning</a:t>
            </a:r>
            <a:endParaRPr lang="id-ID" sz="1200" spc="40" dirty="0">
              <a:solidFill>
                <a:srgbClr val="C00000"/>
              </a:solidFill>
              <a:latin typeface="SC Gum Kids" pitchFamily="50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1221807" y="6366078"/>
            <a:ext cx="1073140" cy="0"/>
          </a:xfrm>
          <a:prstGeom prst="line">
            <a:avLst/>
          </a:prstGeom>
          <a:ln w="12700">
            <a:solidFill>
              <a:srgbClr val="28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43634" y="421774"/>
            <a:ext cx="2664296" cy="3154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1450" spc="40" dirty="0" smtClean="0">
                <a:solidFill>
                  <a:srgbClr val="95DD60"/>
                </a:solidFill>
                <a:latin typeface="SC Gum Kids"/>
                <a:cs typeface="SC Gum Kids"/>
              </a:rPr>
              <a:t>Shape Sorter</a:t>
            </a:r>
            <a:endParaRPr lang="id-ID" sz="1450" spc="40" dirty="0" smtClean="0">
              <a:solidFill>
                <a:srgbClr val="95DD60"/>
              </a:solidFill>
              <a:latin typeface="SC Gum Kids"/>
              <a:cs typeface="SC Gum Kid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57460" y="2942887"/>
            <a:ext cx="1432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indent="-90488">
              <a:buFont typeface="Arial" pitchFamily="34" charset="0"/>
              <a:buChar char="•"/>
            </a:pPr>
            <a:r>
              <a:rPr lang="id-ID" sz="800" spc="40" dirty="0">
                <a:solidFill>
                  <a:srgbClr val="282828"/>
                </a:solidFill>
                <a:latin typeface="Museo Sans 700" pitchFamily="50" charset="0"/>
              </a:rPr>
              <a:t>8</a:t>
            </a:r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 pieces of shapes</a:t>
            </a:r>
          </a:p>
          <a:p>
            <a:pPr marL="90488" indent="-90488">
              <a:buFont typeface="Arial" pitchFamily="34" charset="0"/>
              <a:buChar char="•"/>
            </a:pPr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Shape sorter</a:t>
            </a:r>
            <a:endParaRPr lang="id-ID" sz="800" spc="40" dirty="0" smtClean="0">
              <a:solidFill>
                <a:srgbClr val="282828"/>
              </a:solidFill>
              <a:latin typeface="Museo Sans 700" pitchFamily="50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5825" y="5722724"/>
            <a:ext cx="2587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800" spc="20" dirty="0" smtClean="0">
                <a:solidFill>
                  <a:srgbClr val="282828"/>
                </a:solidFill>
                <a:latin typeface="Museo Sans 700" pitchFamily="50" charset="0"/>
              </a:rPr>
              <a:t>Simply clean using a cloth that has been sprayed with non-toxic anti bacterial solution</a:t>
            </a:r>
            <a:endParaRPr lang="id-ID" sz="800" spc="20" dirty="0">
              <a:solidFill>
                <a:srgbClr val="282828"/>
              </a:solidFill>
              <a:latin typeface="Museo Sans 7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716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2467</TotalTime>
  <Words>118</Words>
  <Application>Microsoft Macintosh PowerPoint</Application>
  <PresentationFormat>Custom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 cards</dc:title>
  <dc:creator>yuliamandas</dc:creator>
  <cp:lastModifiedBy>Nurfitriani Djaafara</cp:lastModifiedBy>
  <cp:revision>24</cp:revision>
  <dcterms:created xsi:type="dcterms:W3CDTF">2017-02-10T11:08:32Z</dcterms:created>
  <dcterms:modified xsi:type="dcterms:W3CDTF">2017-05-15T11:44:14Z</dcterms:modified>
</cp:coreProperties>
</file>