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77ef0e29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77ef0e29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7ef0e29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7ef0e29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GAP анализ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572" y="662403"/>
            <a:ext cx="2382725" cy="39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Определение текущего значения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На данном этапе собирается исходная доступная информация о имеющихся проблемах для последующего анализа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Определение максимально доступного значения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Утверждения, формулируемые в установках, должны быть максимально детальны и конкретны с одной стороны и с другой — соответствовать глобальным целям, глобальному видению.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Прогнозирование развития, разработка сценариев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Данный этап позволяет оценить все возможные преимущества, которые могут быть получены вследствие принятия тех или иных решений. Другими словами изучается "цена вопроса", т.е. происходит осознание размера эффекта от ликвидации разрывов и стоимость работ по ликвидации этих несоответствий.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200">
                <a:solidFill>
                  <a:schemeClr val="dk1"/>
                </a:solidFill>
                <a:highlight>
                  <a:srgbClr val="FFFFFF"/>
                </a:highlight>
              </a:rPr>
              <a:t>Разработка набора планов (инициатив) по достижению</a:t>
            </a:r>
            <a:endParaRPr b="1"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На этапе планирования подробно описывается комплекс мероприятий и инициатив по ликвидации избранных разрывов.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