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541ed90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541ed9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9541ed906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9541ed906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9541ed90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9541ed90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541ed90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9541ed90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9541ed906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9541ed906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61a0d0c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61a0d0c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61a0d0c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61a0d0c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61a0d0c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61a0d0c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961a0d0c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961a0d0c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61a0d0c0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61a0d0c0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61a0d0c0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61a0d0c0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541ed90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541ed90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961a0d0c07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961a0d0c07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</a:t>
            </a:r>
            <a:r>
              <a:rPr lang="ru"/>
              <a:t> предприятия. Введение.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Жуков А.В.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Определения - архитектура предприятия 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«Архитектура предприятия – целостный набор принципов,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методов и моделей, который используется в проектировании 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реализации организационной структуры, бизнес‐процессов,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информационных систем и технологий».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Марк Ланхорст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АП - Gartner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Архитектура Предприятия – это процесс перевода видения 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стратегии бизнеса в эффективное изменение компании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посредством создания, обсуждения и улучшения ключевых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требований, принципов и моделей, которые описывают будущее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состояние компании и делают возможным её развитие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Togaf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Формальное описание системы или подробный план системы на компонентном уровне для выполнения его реализации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Структура компонентов, их взаимосвязей и принципов и указаний , управляющих их проектированием и развитием в течение длительного времени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Зачем нужна архитектура предприятия (TOGAF)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Повышение эффективности бизнес-операций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Повышение эффективности работы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Повышение дохода от существующих инвестиций и снижение рисков для будущих инвестиций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Более быстрое, простое и дешевое приобретение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предприятие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Предприятие - это самостоятельный, организационно обособленный хозяйствующий субъект, который производит и реализует продукцию, выполняет работы промышленного характера или предоставляет платные услуги.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предприятий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отраслевая классификация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промышленные,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транспортные,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сельхоз,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ИТ, связи и т.п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характеру деятельности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коммерческие,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некоммерческие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масштабу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индивидуальные,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коллективные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 форме </a:t>
            </a:r>
            <a:r>
              <a:rPr lang="ru"/>
              <a:t>собственности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Жизненный цикл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21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150">
                <a:solidFill>
                  <a:srgbClr val="555555"/>
                </a:solidFill>
              </a:rPr>
              <a:t>Жизненный цикл предприятия</a:t>
            </a:r>
            <a:r>
              <a:rPr lang="ru" sz="1150">
                <a:solidFill>
                  <a:schemeClr val="dk1"/>
                </a:solidFill>
              </a:rPr>
              <a:t> - это период времени от начала деятельности предприятия до естественного прекращения его существования или возрождения на новой основе (с новым составом владельцев и менеджеров, с принципиально новой продукцией, технологией и т.п.).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7310" y="1115100"/>
            <a:ext cx="538498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0000"/>
                </a:highlight>
              </a:rPr>
              <a:t>Миссия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чем есть цель существования предприятия?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Ми́ссия (англ. mission) — основная цель организации, смысл её существования. Миссия — одно из основополагающих понятий стратегического управления.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Миссия - еще определения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«Миссия — смысл существования компании с позиции удовлетворения потребностей клиентов, реализации конкурентных преимуществ, мотивации сотрудников фирмы»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«Миссия — это основная общая цель организации — четко выраженная причина её существования. Цели вырабатываются для осуществления этой миссии» (Майкл Мескон, Майкл Альберт, Франклин Хедоури).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«Миссия — это философия и предназначение, смысл существования организации» (Виханский О. С.).{Лекция по Основам Менеджмента ВШБ}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Предприятие - система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совокупность интегрированных и регулярно взаимодействующих или взаимозависимых элементов, созданная для достижения определенных целей, причем отношения между элементами определены и устойчивы, а общая производительность или функциональность системы лучше, чем у простой суммы элементов (PMBOK).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комбинация взаимодействующих элементов, организованных для достижения одной или нескольких поставленных целей (ГОСТ Р ИСО МЭК 15288–2005).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Предприятие - система которая адаптируется под воздействием внешних и внутренних факторов.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Место процесса управления на предприятии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3" y="1381125"/>
            <a:ext cx="4752975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Стратегия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С</a:t>
            </a:r>
            <a:r>
              <a:rPr lang="ru"/>
              <a:t>тратегия определяет возможные в контексте конкретной организации способы достижения целевого состояния (перехода из текущего исходного состояния)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