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b3db66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b3db66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b3db66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b3db66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b3db66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b3db66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b3db6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b3db6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b3db66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b3db66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7b3db66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7b3db66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7b3db661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7b3db66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7b3db66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7b3db66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b3db66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b3db66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7b3db66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7b3db66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вопроса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0" y="1152473"/>
            <a:ext cx="5014625" cy="3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для выполнения лабораторных работ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Archi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ARIS,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Software Architeсt,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BPWin,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AllFusion Process Modeler,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Visio, Word, </a:t>
            </a:r>
            <a:r>
              <a:rPr lang="ru"/>
              <a:t>Excel,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draw.io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77525" y="1781487"/>
            <a:ext cx="52461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История вопроса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524" y="0"/>
            <a:ext cx="7296499" cy="5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Представления об АП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75" y="1152475"/>
            <a:ext cx="4336101" cy="33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управления АП (Спивак)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00" y="1845050"/>
            <a:ext cx="5905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Метамодель Захмана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25" y="914849"/>
            <a:ext cx="6725775" cy="41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Домены АП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38" y="1612900"/>
            <a:ext cx="52101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88" y="1473238"/>
            <a:ext cx="33242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моделирования АП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множество точек зрения на разные представления в различных доменах.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качество архитектуры определяется связями между моделями.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архитектура д.б. целостностной.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75" y="1234038"/>
            <a:ext cx="4781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