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49dcfc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549dcfc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549dcfc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549dcfc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49dcfc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49dcfc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95be39b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95be39b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195be39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195be39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195be3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195be3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95be39b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195be39b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195be39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195be39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195be39b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195be39b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20ce50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20ce50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49dcf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49dcf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 архитектура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приложений. Основные Артефакты.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Каталог портфеля приложений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Каталог интерфейсов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Матрица приложений/орг. элементов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Матрица ролей/приложений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Матрица приложений/функций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Матрица бизнес-взаимодействий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Матрица взаимодействий приложений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связей приложений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местоположений приложений и пользователей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Архитектура приложений. Основные Артефакты.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прецедентов приложений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управляемости предприятия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реализации процессов/приложений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программной инженерии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миграции приложений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развертывания программного обеспечения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Технологическая архитектура. Основные артефакты</a:t>
            </a:r>
            <a:endParaRPr sz="2600"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Каталог технологических стандартов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Каталог портфеля технологий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Матрица приложений/технологий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сред и местоположений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декомпозиции платформы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обработки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сетевых вычислений/аппаратного обеспечения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инженерии коммуникаций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какие функции (сервисы,микросервисы) должны быть у приложений и как они будут распределены между приложениями;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какую технологию применять: клиент-сервер, SOA, микросервисы;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приложения интегрированы между собой;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каком оборудовании размещать компоненты приложений, какие компоненты вынести в облако и т.п.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 архитектура дает ответ на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175" y="0"/>
            <a:ext cx="59338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 системной архитектуры: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Архитектура данных описывает структуру логических и физических </a:t>
            </a:r>
            <a:r>
              <a:rPr lang="ru"/>
              <a:t>информационных </a:t>
            </a:r>
            <a:r>
              <a:rPr lang="ru"/>
              <a:t>активов организации и ресурсов управления данными.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Архитектура приложений обеспечивает проекты индивидуальных прикладных систем, которые будут развернуты, их взаимодействия между собой и их отношения к основным бизнес-процессам организации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Архитектура технологии описывает логические возможности программного обеспечения и оборудования, которые поддерживают развертывание бизнеса, данных и прикладных сервисов. Она включает инфраструктуру IT, промежуточное ПО, сети, коммуникации, процессы, стандарты и т.д.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приложений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753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каталог </a:t>
            </a:r>
            <a:r>
              <a:rPr lang="ru"/>
              <a:t>приложений</a:t>
            </a:r>
            <a:r>
              <a:rPr lang="ru"/>
              <a:t> и их</a:t>
            </a:r>
            <a:r>
              <a:rPr lang="ru"/>
              <a:t> классификация приложений;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сервисы их классификация;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функции и их </a:t>
            </a:r>
            <a:r>
              <a:rPr lang="ru"/>
              <a:t>классификация</a:t>
            </a:r>
            <a:r>
              <a:rPr lang="ru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привязку приложений к основным бизнес-процессам организации;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каталог взаимодействий (интеграций) между приложениями;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каталог функциональных требований к приложениям.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Стратегии  предоставления информационных ресурсов </a:t>
            </a:r>
            <a:endParaRPr sz="24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On premises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Cloud 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IaaS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PaaS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SaaS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Hybrid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информационных систем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MRP1-2,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ERP 1,2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SCM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CAD/CAM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FRP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SCADA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OLAP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Технологическая модель архитектуры предприятия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38" y="1757363"/>
            <a:ext cx="54197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Архитектура данных. Основные артефакты.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матрица сущностей данных/бизнес-функций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матрица приложений/данных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концептуальная диаграмма данных (UML, 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логическая диаграмма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доступа данных ( матрица: данные + пользователь)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миграции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диаграмма жизненного цикла данных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