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c626a527c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c626a527c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c626a527c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c626a527c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c626a527c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c626a527c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c626a527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c626a52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626a527c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626a527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c626a527c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c626a527c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c626a527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c626a527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626a527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c626a527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c626a527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c626a527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c626a527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c626a527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c626a527c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c626a527c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Артефакты, поставки, репозитории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Базовая клиент-серверная модель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375" y="1152475"/>
            <a:ext cx="5145925" cy="24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Базовая клиент-серверная модель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248" y="1152475"/>
            <a:ext cx="589205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 данных. </a:t>
            </a:r>
            <a:r>
              <a:rPr lang="ru"/>
              <a:t>Основные</a:t>
            </a:r>
            <a:r>
              <a:rPr lang="ru"/>
              <a:t> артефакты.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Сущность данных (Data Entity)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Логический компонент данных (Logical Data Component)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Физический компонент данных (Physical Data Component)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938" y="3263938"/>
            <a:ext cx="69627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Архитектура бизнеса определяет стратегию бизнеса, управление, организацию и ключевые бизнес-процессы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Архитектура данных описывает структуру логических и физических авуаров данных организации и ресурсов управления данными.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Архитектура приложений обеспечивает проекты индивидуальных прикладных систем, которые будут развернуты, их взаимодействия между собой и их отношения к основным бизнес-процессам организации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Архитектура технологии описывает логические возможности программного обеспечения и оборудования, которые поддерживают развертывание бизнеса, данных и прикладных сервисов. Она включает инфраструктуру IT, промежуточное ПО, сети, коммуникации, процессы, стандарты и т.д.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591" y="0"/>
            <a:ext cx="39628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80988"/>
            <a:ext cx="548640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Поставка (deliverable) – продукт работы, который специфицирован в контракте и подлежит формальному рассмотрению, согласованию и приемке заинтересованными лицами. Поставки представляют выход проектов. Те поставки, которые имеют форму документов, будет обычно архивироваться при завершении проекта или переходить в архитектурный репозиторий как эталонная модель, стандарт или снимок архитектурного ландшафта на указанный момент времени.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384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Артефакт (artifact) – продукт архитектурной работы, который описывает аспект архитектуры. Артефакты обычно классифицируются как каталоги (списки вещей), матрицы (показывают отношения между вещами) и диаграммы (изображения вещей).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575" y="1215888"/>
            <a:ext cx="4677899" cy="271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788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Компоновочный блок (Building Block) представляет (потенциально допускающий повторное использование) компонент бизнеса, IT или архитектурной возможности, которая может быть объединена с другими компоновочными блоками для поставки архитектуры и/или решения.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275" y="2682588"/>
            <a:ext cx="60960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Континуум предприятия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338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Континуум предприятия – это представление архитектурного репозитория, которое обеспечивает методы для классификации артефактов архитектуры и решений по мере их развития от общей Базовой архитектуры до архитектуры, специфичной для организации.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750" y="1082912"/>
            <a:ext cx="5255276" cy="348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 ИС. Уровни ПО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48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Двухуровневая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Трехуровневая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Многослойная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90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