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54fff666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54fff666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54fff666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54fff666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54fff666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54fff666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54fff666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54fff666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54fff666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54fff666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54fff666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54fff666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54fff666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54fff666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54fff66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54fff66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7db5d979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7db5d979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67db5d979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67db5d979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67db5d979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67db5d979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7db5d979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7db5d979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67db5d979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67db5d979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54fff666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54fff666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54fff666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54fff666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ublications.opengroup.org/downloadable/customer/product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Управление а</a:t>
            </a:r>
            <a:r>
              <a:rPr lang="ru"/>
              <a:t>рхитектурой</a:t>
            </a:r>
            <a:r>
              <a:rPr lang="ru"/>
              <a:t> предприятия. TOGAF 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Базовая архитектура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набор наиболее общих служб и функций, объединенных в Техническую Эталонную Модель (Technical reference model – TRM);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набор элементарных архитектурных элементов, которые используются как "строительные блоки" при построении конкретных решений: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Архитектурные блоки — определяют требования и создают каркас, необходимый для их реализации. Например, на уровне предприятия архитектурным блоком может стать необходимость предоставления клиентского сервиса, что, в конечном счёте, приведёт к разработке различных решений как на уровне бизнеса, так и на уровне ИТ.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Блоки реализации — определяют компоненты готового решения. Например, корпоративная сеть, как готовый продукт, может быть строительным блоком при разработке </a:t>
            </a:r>
            <a:r>
              <a:rPr lang="ru"/>
              <a:t>распределенной</a:t>
            </a:r>
            <a:r>
              <a:rPr lang="ru"/>
              <a:t> информационной системы.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база данных стандартов (Standards Information Base).</a:t>
            </a:r>
            <a:endParaRPr/>
          </a:p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Целевая архитектура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Целевая архитектура (target architecture) описывает желаемое будущее состояние предприятия, является ЖЕЛАЕМОЙ моделью предприятия.</a:t>
            </a:r>
            <a:endParaRPr/>
          </a:p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TRM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50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Прикладное программное обеспечение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Платформа приложений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Инфраструктура связи ( Communications Infrastructure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Два интерфейса: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Интерфейс платформы приложений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Интерфейс инфраструктуры связи 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550" y="1131875"/>
            <a:ext cx="3333750" cy="34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Управление заинтересованными сторонами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48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Показатели для оценки</a:t>
            </a:r>
            <a:r>
              <a:rPr lang="ru"/>
              <a:t>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Способность к разрушению (высокая, средняя, низкая)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Понимание архитектурной работы (высокое, среднее, низкое)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Приверженность изменениям архитектуры (высокая, средняя, низкая)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Поддержка архитектурной работы (высокая, средняя, низкая)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276" y="1990726"/>
            <a:ext cx="3566025" cy="14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Сбор и анализ требований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4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Сбор требований;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Анализ требований;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Концепция;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Состав: требования, ограничения, предположения, расхождения.</a:t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500" y="963175"/>
            <a:ext cx="3747800" cy="38930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https://publications.opengroup.org/downloadable/customer/products/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 Open Group Architecture Framework (TOGAF) - методология для описания архитектуры предприятия, которая предлагает подход для проектирования, планирования, внедрения IT-архитектуры предприятия и управления ей.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Метод разработки архитектуры (ADM, Architecture Development Method), определяющий процесс разработки архитектуры;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домены архитектуры в Togaf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Бизнес (Business) — корпоративная стратегия, структура управления и ключевые бизнес-процессы;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Данные (Data) — логическая и физическая структура данных организации, включая корпоративные ресурсы для управления ими;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Основные домены архитектуры в Togaf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Приложения — перечень всех используемых корпоративных информационных систем и программных приложений с описанием их участием бизнес-процессах компании, а также взаимодействия друг с другом и внешними сервисами;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Технологии (Technology) — структура и логика программного обеспечения и аппаратной среды, необходимые для работы бизнес-приложений и доступа к данным, включая описание всей поддерживающей инфраструктуры: сети, сервера, процессинг и пр.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Уровни представления и детализация</a:t>
            </a:r>
            <a:endParaRPr/>
          </a:p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250" y="1281986"/>
            <a:ext cx="5323749" cy="31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407975" y="1391750"/>
            <a:ext cx="3300300" cy="29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2921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уровень контекста– ориентирован на бизнес-руководство;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концептуальный уровень – ориентирован на "владельцев" бизнес-процессов;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логический уровень– ориентирован на архитекторов и проектировщиков систем;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физический уровень– ориентирован на проектировщиков и разработчиков систем.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052" y="487050"/>
            <a:ext cx="6294250" cy="408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54" y="159800"/>
            <a:ext cx="7792201" cy="448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325" y="-64325"/>
            <a:ext cx="4736975" cy="492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464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Высокоуровневый фреймворк управления архитектурой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9 этапов управления архитектурой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+"/>
            </a:pPr>
            <a:r>
              <a:rPr lang="ru"/>
              <a:t>управление требованиями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Базовая Архитектура -&gt; Целевая Архитектура</a:t>
            </a:r>
            <a:endParaRPr/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управления архитектурой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Определения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Континуум - это средство, с помощью которого классифицируется контент АП.  Включает эталонные архитектуры, модели и шаблоны, которые были приняты для использования на предприятии, а также фактическую архитектурную работу, выполненную ранее на предприятии.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Репозиторий архитектуры - это контент - все ваши проекты, политики, фреймворки.</a:t>
            </a:r>
            <a:endParaRPr/>
          </a:p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