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7d94164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7d94164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7d94164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7d94164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7d941644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7d941644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7d941644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7d941644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7d94164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7d94164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7d941644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7d941644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 рисками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Варианты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Диаграмма Исикавы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5 почему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Исикавы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37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«рыбья кость» и «диаграмма причинно-следственных связей» помогает категоризировать и визуализировать потенциальные причины возникновения проблемы и докопаться до корневой.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Каору Исикава 1951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Исискавы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855" y="1152473"/>
            <a:ext cx="6000645" cy="35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 почему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Техника пяти почему (метод «5 почему») – это разбор внезапного события (проблемы) с помощью цепочки из пяти вопросов «почему?», с целью докопаться до корня или первопричины.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тойота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Почему робот остановился?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Цепь оказалась перегружена — в результате перегорел предохранитель.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Почему цепь оказалась перегружена?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Подшипники были плохо смазаны и заблокировались.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Почему подшипники были плохо смазаны и заблокировались?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Масляный насос робота не перекачивает необходимое количество масла.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Почему масляный насос робота не перекачивает необходимое количество масла?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Забор насоса забит металлической стружкой.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Почему забор насоса забит металлической стружкой?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Потому что у насоса нет фильтра.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263" y="0"/>
            <a:ext cx="404947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